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notesSlides/notesSlide1.xml" ContentType="application/vnd.openxmlformats-officedocument.presentationml.notesSlide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256" r:id="rId5"/>
    <p:sldId id="258" r:id="rId6"/>
    <p:sldId id="257" r:id="rId7"/>
    <p:sldId id="277" r:id="rId8"/>
    <p:sldId id="259" r:id="rId9"/>
    <p:sldId id="264" r:id="rId10"/>
    <p:sldId id="280" r:id="rId11"/>
    <p:sldId id="260" r:id="rId12"/>
    <p:sldId id="266" r:id="rId13"/>
    <p:sldId id="274" r:id="rId14"/>
    <p:sldId id="275" r:id="rId15"/>
    <p:sldId id="281" r:id="rId16"/>
    <p:sldId id="282" r:id="rId17"/>
    <p:sldId id="268" r:id="rId18"/>
    <p:sldId id="267" r:id="rId19"/>
    <p:sldId id="270" r:id="rId20"/>
    <p:sldId id="269" r:id="rId21"/>
    <p:sldId id="272" r:id="rId22"/>
    <p:sldId id="285" r:id="rId23"/>
    <p:sldId id="286" r:id="rId24"/>
    <p:sldId id="287" r:id="rId25"/>
    <p:sldId id="288" r:id="rId26"/>
    <p:sldId id="284" r:id="rId27"/>
    <p:sldId id="276" r:id="rId28"/>
    <p:sldId id="289" r:id="rId29"/>
    <p:sldId id="291" r:id="rId30"/>
    <p:sldId id="290" r:id="rId31"/>
    <p:sldId id="283" r:id="rId32"/>
    <p:sldId id="279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0877F-7295-4E24-BF21-75B982209E15}" v="890" dt="2022-05-11T10:56:40.958"/>
    <p1510:client id="{4FEA3DD1-0A14-80BF-80AC-FCF0017F1274}" v="12" dt="2022-05-11T10:50:28.510"/>
    <p1510:client id="{8775D093-9F94-E60F-D09C-031445FC4F90}" v="71" dt="2022-05-11T10:47:40.270"/>
    <p1510:client id="{E1735126-4AE2-BE42-609F-93B582F509C6}" v="462" dt="2022-05-11T10:45:28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an Plank [dep22]" userId="S::dep22@aber.ac.uk::48b10090-a369-498a-81dc-48efc77fff27" providerId="AD" clId="Web-{8775D093-9F94-E60F-D09C-031445FC4F90}"/>
    <pc:docChg chg="modSld">
      <pc:chgData name="Dean Plank [dep22]" userId="S::dep22@aber.ac.uk::48b10090-a369-498a-81dc-48efc77fff27" providerId="AD" clId="Web-{8775D093-9F94-E60F-D09C-031445FC4F90}" dt="2022-05-11T10:47:40.270" v="70"/>
      <pc:docMkLst>
        <pc:docMk/>
      </pc:docMkLst>
      <pc:sldChg chg="delSp">
        <pc:chgData name="Dean Plank [dep22]" userId="S::dep22@aber.ac.uk::48b10090-a369-498a-81dc-48efc77fff27" providerId="AD" clId="Web-{8775D093-9F94-E60F-D09C-031445FC4F90}" dt="2022-05-11T10:46:11.611" v="8"/>
        <pc:sldMkLst>
          <pc:docMk/>
          <pc:sldMk cId="3425642137" sldId="259"/>
        </pc:sldMkLst>
        <pc:inkChg chg="del">
          <ac:chgData name="Dean Plank [dep22]" userId="S::dep22@aber.ac.uk::48b10090-a369-498a-81dc-48efc77fff27" providerId="AD" clId="Web-{8775D093-9F94-E60F-D09C-031445FC4F90}" dt="2022-05-11T10:46:11.611" v="8"/>
          <ac:inkMkLst>
            <pc:docMk/>
            <pc:sldMk cId="3425642137" sldId="259"/>
            <ac:inkMk id="360" creationId="{37F958FF-4020-ED4F-871A-1844A97BCD40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1.455" v="7"/>
          <ac:inkMkLst>
            <pc:docMk/>
            <pc:sldMk cId="3425642137" sldId="259"/>
            <ac:inkMk id="387" creationId="{E8C0A7EA-9912-0847-BBBF-B2FC62044A11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1.314" v="6"/>
          <ac:inkMkLst>
            <pc:docMk/>
            <pc:sldMk cId="3425642137" sldId="259"/>
            <ac:inkMk id="409" creationId="{4E9B6F72-FD23-F44B-8F33-A763DFBAD9EE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1.174" v="5"/>
          <ac:inkMkLst>
            <pc:docMk/>
            <pc:sldMk cId="3425642137" sldId="259"/>
            <ac:inkMk id="410" creationId="{D243CF0D-424D-1F4D-AAE4-4E875194DA62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1.002" v="4"/>
          <ac:inkMkLst>
            <pc:docMk/>
            <pc:sldMk cId="3425642137" sldId="259"/>
            <ac:inkMk id="411" creationId="{AB95ABC2-5666-1E4A-B8ED-40E051D7F279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0.845" v="3"/>
          <ac:inkMkLst>
            <pc:docMk/>
            <pc:sldMk cId="3425642137" sldId="259"/>
            <ac:inkMk id="412" creationId="{A9DC20FA-5CC5-B14B-B020-B32F1827102B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0.674" v="2"/>
          <ac:inkMkLst>
            <pc:docMk/>
            <pc:sldMk cId="3425642137" sldId="259"/>
            <ac:inkMk id="413" creationId="{AF47FBA9-03CA-5B47-9D0E-54C5C61452D9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0.502" v="1"/>
          <ac:inkMkLst>
            <pc:docMk/>
            <pc:sldMk cId="3425642137" sldId="259"/>
            <ac:inkMk id="414" creationId="{E08E0D53-9C77-1540-B034-A3C9323B96F4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0.267" v="0"/>
          <ac:inkMkLst>
            <pc:docMk/>
            <pc:sldMk cId="3425642137" sldId="259"/>
            <ac:inkMk id="415" creationId="{8784CBBD-3084-814B-9625-C1A6A673EBA7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6:23.158" v="20"/>
        <pc:sldMkLst>
          <pc:docMk/>
          <pc:sldMk cId="1752348073" sldId="260"/>
        </pc:sldMkLst>
        <pc:inkChg chg="del">
          <ac:chgData name="Dean Plank [dep22]" userId="S::dep22@aber.ac.uk::48b10090-a369-498a-81dc-48efc77fff27" providerId="AD" clId="Web-{8775D093-9F94-E60F-D09C-031445FC4F90}" dt="2022-05-11T10:46:23.018" v="19"/>
          <ac:inkMkLst>
            <pc:docMk/>
            <pc:sldMk cId="1752348073" sldId="260"/>
            <ac:inkMk id="74" creationId="{98B83A7C-E396-6B4C-AA89-0C26FCBAE406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22.846" v="18"/>
          <ac:inkMkLst>
            <pc:docMk/>
            <pc:sldMk cId="1752348073" sldId="260"/>
            <ac:inkMk id="75" creationId="{8D45E469-BB3A-2F47-A3B6-83BF57388048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22.705" v="17"/>
          <ac:inkMkLst>
            <pc:docMk/>
            <pc:sldMk cId="1752348073" sldId="260"/>
            <ac:inkMk id="76" creationId="{EB18AC71-0055-E941-BD3D-1F3027DFE3E9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22.549" v="16"/>
          <ac:inkMkLst>
            <pc:docMk/>
            <pc:sldMk cId="1752348073" sldId="260"/>
            <ac:inkMk id="80" creationId="{924EA345-C687-6040-BC0B-81D4F8512F1D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23.158" v="20"/>
          <ac:inkMkLst>
            <pc:docMk/>
            <pc:sldMk cId="1752348073" sldId="260"/>
            <ac:inkMk id="84" creationId="{0EB62CE5-3BA1-E542-916D-CAEB5B2F0784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22.393" v="15"/>
          <ac:inkMkLst>
            <pc:docMk/>
            <pc:sldMk cId="1752348073" sldId="260"/>
            <ac:inkMk id="111" creationId="{B8E4AFC8-2250-944F-93F0-A8F327BDF067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6:15.814" v="14"/>
        <pc:sldMkLst>
          <pc:docMk/>
          <pc:sldMk cId="386386675" sldId="264"/>
        </pc:sldMkLst>
        <pc:inkChg chg="del">
          <ac:chgData name="Dean Plank [dep22]" userId="S::dep22@aber.ac.uk::48b10090-a369-498a-81dc-48efc77fff27" providerId="AD" clId="Web-{8775D093-9F94-E60F-D09C-031445FC4F90}" dt="2022-05-11T10:46:15.814" v="14"/>
          <ac:inkMkLst>
            <pc:docMk/>
            <pc:sldMk cId="386386675" sldId="264"/>
            <ac:inkMk id="38" creationId="{57F21549-4757-F64D-A7FF-02D1372C7185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5.799" v="13"/>
          <ac:inkMkLst>
            <pc:docMk/>
            <pc:sldMk cId="386386675" sldId="264"/>
            <ac:inkMk id="39" creationId="{24C83FA3-03DE-3E46-925B-52EFA3B8C8B5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5.783" v="12"/>
          <ac:inkMkLst>
            <pc:docMk/>
            <pc:sldMk cId="386386675" sldId="264"/>
            <ac:inkMk id="40" creationId="{169D87F3-E13A-BF4D-B8E9-5429E47875B1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5.752" v="11"/>
          <ac:inkMkLst>
            <pc:docMk/>
            <pc:sldMk cId="386386675" sldId="264"/>
            <ac:inkMk id="50" creationId="{03BCCF28-905A-AF4F-A94B-E477F608B1A0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5.736" v="10"/>
          <ac:inkMkLst>
            <pc:docMk/>
            <pc:sldMk cId="386386675" sldId="264"/>
            <ac:inkMk id="52" creationId="{303BFF72-845E-BA4E-90CF-BE60AF72F15D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15.705" v="9"/>
          <ac:inkMkLst>
            <pc:docMk/>
            <pc:sldMk cId="386386675" sldId="264"/>
            <ac:inkMk id="53" creationId="{7DA86645-C6C4-9F4C-80E5-979A99F010CC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6:33.174" v="28"/>
        <pc:sldMkLst>
          <pc:docMk/>
          <pc:sldMk cId="2097614482" sldId="266"/>
        </pc:sldMkLst>
        <pc:inkChg chg="del">
          <ac:chgData name="Dean Plank [dep22]" userId="S::dep22@aber.ac.uk::48b10090-a369-498a-81dc-48efc77fff27" providerId="AD" clId="Web-{8775D093-9F94-E60F-D09C-031445FC4F90}" dt="2022-05-11T10:46:26.127" v="21"/>
          <ac:inkMkLst>
            <pc:docMk/>
            <pc:sldMk cId="2097614482" sldId="266"/>
            <ac:inkMk id="18" creationId="{AC71ED88-44D0-0B4C-B24F-E63613E0FC85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3.174" v="28"/>
          <ac:inkMkLst>
            <pc:docMk/>
            <pc:sldMk cId="2097614482" sldId="266"/>
            <ac:inkMk id="61" creationId="{92DF81B4-61C9-3F47-A1B5-E81C1B83D788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3.033" v="27"/>
          <ac:inkMkLst>
            <pc:docMk/>
            <pc:sldMk cId="2097614482" sldId="266"/>
            <ac:inkMk id="62" creationId="{929BE337-A59F-0C42-9F3C-A20618FB7ACE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2.815" v="26"/>
          <ac:inkMkLst>
            <pc:docMk/>
            <pc:sldMk cId="2097614482" sldId="266"/>
            <ac:inkMk id="64" creationId="{11491D67-58F6-5040-AF01-FEBB2D10FD3B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2.674" v="25"/>
          <ac:inkMkLst>
            <pc:docMk/>
            <pc:sldMk cId="2097614482" sldId="266"/>
            <ac:inkMk id="65" creationId="{90FF44A9-8716-E249-8412-67A795C1CE9D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2.533" v="24"/>
          <ac:inkMkLst>
            <pc:docMk/>
            <pc:sldMk cId="2097614482" sldId="266"/>
            <ac:inkMk id="66" creationId="{FD02EAEB-D376-4E47-B654-8D30B01427F0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2.362" v="23"/>
          <ac:inkMkLst>
            <pc:docMk/>
            <pc:sldMk cId="2097614482" sldId="266"/>
            <ac:inkMk id="68" creationId="{1F25D9C4-83BC-5348-88CB-31B75A1214EB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27.955" v="22"/>
          <ac:inkMkLst>
            <pc:docMk/>
            <pc:sldMk cId="2097614482" sldId="266"/>
            <ac:inkMk id="108" creationId="{69BE2C23-E645-D449-A874-80E35A72C2BE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7:00.253" v="58"/>
        <pc:sldMkLst>
          <pc:docMk/>
          <pc:sldMk cId="2371128790" sldId="267"/>
        </pc:sldMkLst>
        <pc:inkChg chg="del">
          <ac:chgData name="Dean Plank [dep22]" userId="S::dep22@aber.ac.uk::48b10090-a369-498a-81dc-48efc77fff27" providerId="AD" clId="Web-{8775D093-9F94-E60F-D09C-031445FC4F90}" dt="2022-05-11T10:47:00.253" v="58"/>
          <ac:inkMkLst>
            <pc:docMk/>
            <pc:sldMk cId="2371128790" sldId="267"/>
            <ac:inkMk id="61" creationId="{85283E4F-F897-384B-B2AF-4E6B1BA1A1F4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7:03.894" v="60"/>
        <pc:sldMkLst>
          <pc:docMk/>
          <pc:sldMk cId="207169436" sldId="270"/>
        </pc:sldMkLst>
        <pc:inkChg chg="del">
          <ac:chgData name="Dean Plank [dep22]" userId="S::dep22@aber.ac.uk::48b10090-a369-498a-81dc-48efc77fff27" providerId="AD" clId="Web-{8775D093-9F94-E60F-D09C-031445FC4F90}" dt="2022-05-11T10:47:03.894" v="60"/>
          <ac:inkMkLst>
            <pc:docMk/>
            <pc:sldMk cId="207169436" sldId="270"/>
            <ac:inkMk id="16" creationId="{699C4121-C749-9B4E-A1B0-8B954EF734B9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7:03.894" v="59"/>
          <ac:inkMkLst>
            <pc:docMk/>
            <pc:sldMk cId="207169436" sldId="270"/>
            <ac:inkMk id="18" creationId="{E16C2F72-298C-D643-AA23-691EF8FD1661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7:07.269" v="62"/>
        <pc:sldMkLst>
          <pc:docMk/>
          <pc:sldMk cId="2022581604" sldId="272"/>
        </pc:sldMkLst>
        <pc:inkChg chg="del">
          <ac:chgData name="Dean Plank [dep22]" userId="S::dep22@aber.ac.uk::48b10090-a369-498a-81dc-48efc77fff27" providerId="AD" clId="Web-{8775D093-9F94-E60F-D09C-031445FC4F90}" dt="2022-05-11T10:47:07.269" v="62"/>
          <ac:inkMkLst>
            <pc:docMk/>
            <pc:sldMk cId="2022581604" sldId="272"/>
            <ac:inkMk id="16" creationId="{699C4121-C749-9B4E-A1B0-8B954EF734B9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7:07.269" v="61"/>
          <ac:inkMkLst>
            <pc:docMk/>
            <pc:sldMk cId="2022581604" sldId="272"/>
            <ac:inkMk id="18" creationId="{E16C2F72-298C-D643-AA23-691EF8FD1661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6:34.752" v="30"/>
        <pc:sldMkLst>
          <pc:docMk/>
          <pc:sldMk cId="29231202" sldId="274"/>
        </pc:sldMkLst>
        <pc:inkChg chg="del">
          <ac:chgData name="Dean Plank [dep22]" userId="S::dep22@aber.ac.uk::48b10090-a369-498a-81dc-48efc77fff27" providerId="AD" clId="Web-{8775D093-9F94-E60F-D09C-031445FC4F90}" dt="2022-05-11T10:46:34.752" v="30"/>
          <ac:inkMkLst>
            <pc:docMk/>
            <pc:sldMk cId="29231202" sldId="274"/>
            <ac:inkMk id="16" creationId="{475E315E-F98D-DA4C-9F1A-407434F71BFB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4.752" v="29"/>
          <ac:inkMkLst>
            <pc:docMk/>
            <pc:sldMk cId="29231202" sldId="274"/>
            <ac:inkMk id="18" creationId="{AC71ED88-44D0-0B4C-B24F-E63613E0FC85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6:39.706" v="35"/>
        <pc:sldMkLst>
          <pc:docMk/>
          <pc:sldMk cId="1426500151" sldId="275"/>
        </pc:sldMkLst>
        <pc:inkChg chg="del">
          <ac:chgData name="Dean Plank [dep22]" userId="S::dep22@aber.ac.uk::48b10090-a369-498a-81dc-48efc77fff27" providerId="AD" clId="Web-{8775D093-9F94-E60F-D09C-031445FC4F90}" dt="2022-05-11T10:46:39.331" v="34"/>
          <ac:inkMkLst>
            <pc:docMk/>
            <pc:sldMk cId="1426500151" sldId="275"/>
            <ac:inkMk id="20" creationId="{63AFD8D1-48E3-8741-80CA-F42C03146262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9.159" v="33"/>
          <ac:inkMkLst>
            <pc:docMk/>
            <pc:sldMk cId="1426500151" sldId="275"/>
            <ac:inkMk id="22" creationId="{32D4C6EF-A545-F043-9896-D20D04DEC0DF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8.987" v="32"/>
          <ac:inkMkLst>
            <pc:docMk/>
            <pc:sldMk cId="1426500151" sldId="275"/>
            <ac:inkMk id="23" creationId="{DFF1E416-93C8-6141-AC36-45C0E30E44AE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8.831" v="31"/>
          <ac:inkMkLst>
            <pc:docMk/>
            <pc:sldMk cId="1426500151" sldId="275"/>
            <ac:inkMk id="48" creationId="{53D3E0AB-1732-3C47-8A42-BE29373E6F71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39.706" v="35"/>
          <ac:inkMkLst>
            <pc:docMk/>
            <pc:sldMk cId="1426500151" sldId="275"/>
            <ac:inkMk id="108" creationId="{69BE2C23-E645-D449-A874-80E35A72C2BE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6:49.378" v="52"/>
        <pc:sldMkLst>
          <pc:docMk/>
          <pc:sldMk cId="3332593437" sldId="281"/>
        </pc:sldMkLst>
        <pc:inkChg chg="del">
          <ac:chgData name="Dean Plank [dep22]" userId="S::dep22@aber.ac.uk::48b10090-a369-498a-81dc-48efc77fff27" providerId="AD" clId="Web-{8775D093-9F94-E60F-D09C-031445FC4F90}" dt="2022-05-11T10:46:48.440" v="46"/>
          <ac:inkMkLst>
            <pc:docMk/>
            <pc:sldMk cId="3332593437" sldId="281"/>
            <ac:inkMk id="2" creationId="{BB475C4F-C894-B742-8BB1-6BABD88D3582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8.253" v="45"/>
          <ac:inkMkLst>
            <pc:docMk/>
            <pc:sldMk cId="3332593437" sldId="281"/>
            <ac:inkMk id="3" creationId="{5550A9CC-22BA-114B-908D-611E6549A2CB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4.206" v="37"/>
          <ac:inkMkLst>
            <pc:docMk/>
            <pc:sldMk cId="3332593437" sldId="281"/>
            <ac:inkMk id="86" creationId="{A3E5F465-439B-AA4E-B3D2-4AC1D14AF4C7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4.206" v="36"/>
          <ac:inkMkLst>
            <pc:docMk/>
            <pc:sldMk cId="3332593437" sldId="281"/>
            <ac:inkMk id="109" creationId="{201A2686-895A-494B-A0DC-E7781899C20E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8.081" v="44"/>
          <ac:inkMkLst>
            <pc:docMk/>
            <pc:sldMk cId="3332593437" sldId="281"/>
            <ac:inkMk id="185" creationId="{3E647918-E49E-404F-A25E-D4B85D69131C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7.909" v="43"/>
          <ac:inkMkLst>
            <pc:docMk/>
            <pc:sldMk cId="3332593437" sldId="281"/>
            <ac:inkMk id="213" creationId="{63A6C67C-5F09-F04C-AFAF-77ADD16C0872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7.721" v="42"/>
          <ac:inkMkLst>
            <pc:docMk/>
            <pc:sldMk cId="3332593437" sldId="281"/>
            <ac:inkMk id="217" creationId="{4F83DECA-02D8-2B43-B761-1D9CF344C0DD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7.534" v="41"/>
          <ac:inkMkLst>
            <pc:docMk/>
            <pc:sldMk cId="3332593437" sldId="281"/>
            <ac:inkMk id="223" creationId="{D0012B8B-40ED-C142-9004-678CA261A5FE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7.331" v="40"/>
          <ac:inkMkLst>
            <pc:docMk/>
            <pc:sldMk cId="3332593437" sldId="281"/>
            <ac:inkMk id="229" creationId="{37644980-44CD-DD49-A491-27521D929332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7.128" v="39"/>
          <ac:inkMkLst>
            <pc:docMk/>
            <pc:sldMk cId="3332593437" sldId="281"/>
            <ac:inkMk id="231" creationId="{09DCED64-29BC-8440-AA69-878821B8DB02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6.925" v="38"/>
          <ac:inkMkLst>
            <pc:docMk/>
            <pc:sldMk cId="3332593437" sldId="281"/>
            <ac:inkMk id="245" creationId="{1CBE1F57-724D-B64B-B233-80ACE8D772E0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8.644" v="47"/>
          <ac:inkMkLst>
            <pc:docMk/>
            <pc:sldMk cId="3332593437" sldId="281"/>
            <ac:inkMk id="251" creationId="{E46724C1-E2D9-3C4A-A951-E073C7252C3D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9.378" v="52"/>
          <ac:inkMkLst>
            <pc:docMk/>
            <pc:sldMk cId="3332593437" sldId="281"/>
            <ac:inkMk id="258" creationId="{6C925E29-E799-7E4D-B6B3-7B5745A3DCCA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9.237" v="51"/>
          <ac:inkMkLst>
            <pc:docMk/>
            <pc:sldMk cId="3332593437" sldId="281"/>
            <ac:inkMk id="272" creationId="{041ADB74-756E-5546-8641-1B4B470C14A2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9.081" v="50"/>
          <ac:inkMkLst>
            <pc:docMk/>
            <pc:sldMk cId="3332593437" sldId="281"/>
            <ac:inkMk id="274" creationId="{9C486F32-D21E-2E4F-A0DE-ACFBAFFC41BA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8.909" v="49"/>
          <ac:inkMkLst>
            <pc:docMk/>
            <pc:sldMk cId="3332593437" sldId="281"/>
            <ac:inkMk id="276" creationId="{AB471C73-6C2D-9E4F-978D-36DF4E1391BB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48.768" v="48"/>
          <ac:inkMkLst>
            <pc:docMk/>
            <pc:sldMk cId="3332593437" sldId="281"/>
            <ac:inkMk id="278" creationId="{7AEFA203-60B3-3E49-869E-6B098D314F75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6:55.550" v="57"/>
        <pc:sldMkLst>
          <pc:docMk/>
          <pc:sldMk cId="3466173584" sldId="282"/>
        </pc:sldMkLst>
        <pc:grpChg chg="del">
          <ac:chgData name="Dean Plank [dep22]" userId="S::dep22@aber.ac.uk::48b10090-a369-498a-81dc-48efc77fff27" providerId="AD" clId="Web-{8775D093-9F94-E60F-D09C-031445FC4F90}" dt="2022-05-11T10:46:54.222" v="56"/>
          <ac:grpSpMkLst>
            <pc:docMk/>
            <pc:sldMk cId="3466173584" sldId="282"/>
            <ac:grpSpMk id="158" creationId="{79C31983-7E4F-B84C-B3FA-BCE2BDBCB850}"/>
          </ac:grpSpMkLst>
        </pc:grpChg>
        <pc:inkChg chg="del">
          <ac:chgData name="Dean Plank [dep22]" userId="S::dep22@aber.ac.uk::48b10090-a369-498a-81dc-48efc77fff27" providerId="AD" clId="Web-{8775D093-9F94-E60F-D09C-031445FC4F90}" dt="2022-05-11T10:46:55.550" v="57"/>
          <ac:inkMkLst>
            <pc:docMk/>
            <pc:sldMk cId="3466173584" sldId="282"/>
            <ac:inkMk id="61" creationId="{901B20E6-BFD6-5041-84E3-377BCEFA5F12}"/>
          </ac:inkMkLst>
        </pc:inkChg>
        <pc:inkChg chg="del topLvl">
          <ac:chgData name="Dean Plank [dep22]" userId="S::dep22@aber.ac.uk::48b10090-a369-498a-81dc-48efc77fff27" providerId="AD" clId="Web-{8775D093-9F94-E60F-D09C-031445FC4F90}" dt="2022-05-11T10:46:54.222" v="56"/>
          <ac:inkMkLst>
            <pc:docMk/>
            <pc:sldMk cId="3466173584" sldId="282"/>
            <ac:inkMk id="96" creationId="{A5E86D7D-9FF7-D249-B40E-939D7ABA8613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53.909" v="55"/>
          <ac:inkMkLst>
            <pc:docMk/>
            <pc:sldMk cId="3466173584" sldId="282"/>
            <ac:inkMk id="108" creationId="{0207CAF8-AA2B-8A4E-90DF-AD589BD38946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51.065" v="53"/>
          <ac:inkMkLst>
            <pc:docMk/>
            <pc:sldMk cId="3466173584" sldId="282"/>
            <ac:inkMk id="109" creationId="{201A2686-895A-494B-A0DC-E7781899C20E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6:52.518" v="54"/>
          <ac:inkMkLst>
            <pc:docMk/>
            <pc:sldMk cId="3466173584" sldId="282"/>
            <ac:inkMk id="149" creationId="{D484A938-F596-604D-B471-292E94381E07}"/>
          </ac:inkMkLst>
        </pc:inkChg>
        <pc:inkChg chg="topLvl">
          <ac:chgData name="Dean Plank [dep22]" userId="S::dep22@aber.ac.uk::48b10090-a369-498a-81dc-48efc77fff27" providerId="AD" clId="Web-{8775D093-9F94-E60F-D09C-031445FC4F90}" dt="2022-05-11T10:46:54.222" v="56"/>
          <ac:inkMkLst>
            <pc:docMk/>
            <pc:sldMk cId="3466173584" sldId="282"/>
            <ac:inkMk id="157" creationId="{0DD0CB68-FAA2-5746-BDB5-D43B18588AB9}"/>
          </ac:inkMkLst>
        </pc:inkChg>
      </pc:sldChg>
      <pc:sldChg chg="delSp">
        <pc:chgData name="Dean Plank [dep22]" userId="S::dep22@aber.ac.uk::48b10090-a369-498a-81dc-48efc77fff27" providerId="AD" clId="Web-{8775D093-9F94-E60F-D09C-031445FC4F90}" dt="2022-05-11T10:47:40.270" v="70"/>
        <pc:sldMkLst>
          <pc:docMk/>
          <pc:sldMk cId="2860680892" sldId="286"/>
        </pc:sldMkLst>
        <pc:inkChg chg="del">
          <ac:chgData name="Dean Plank [dep22]" userId="S::dep22@aber.ac.uk::48b10090-a369-498a-81dc-48efc77fff27" providerId="AD" clId="Web-{8775D093-9F94-E60F-D09C-031445FC4F90}" dt="2022-05-11T10:47:13.316" v="63"/>
          <ac:inkMkLst>
            <pc:docMk/>
            <pc:sldMk cId="2860680892" sldId="286"/>
            <ac:inkMk id="8" creationId="{2BB45E80-78D4-D34D-BA33-207799D2C25B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7:14.566" v="64"/>
          <ac:inkMkLst>
            <pc:docMk/>
            <pc:sldMk cId="2860680892" sldId="286"/>
            <ac:inkMk id="109" creationId="{201A2686-895A-494B-A0DC-E7781899C20E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7:40.270" v="70"/>
          <ac:inkMkLst>
            <pc:docMk/>
            <pc:sldMk cId="2860680892" sldId="286"/>
            <ac:inkMk id="315" creationId="{FB3D0EAD-E87B-EF43-A058-6A33529B2996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7:40.098" v="69"/>
          <ac:inkMkLst>
            <pc:docMk/>
            <pc:sldMk cId="2860680892" sldId="286"/>
            <ac:inkMk id="317" creationId="{E3353EE1-24DD-E54C-8B4E-E4263582FA96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7:39.942" v="68"/>
          <ac:inkMkLst>
            <pc:docMk/>
            <pc:sldMk cId="2860680892" sldId="286"/>
            <ac:inkMk id="321" creationId="{761E57C8-62CC-DC4F-AE6F-E7FDD31F4C39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7:39.785" v="67"/>
          <ac:inkMkLst>
            <pc:docMk/>
            <pc:sldMk cId="2860680892" sldId="286"/>
            <ac:inkMk id="335" creationId="{35DE8DA0-9368-F841-B82B-EF5007161C43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7:39.645" v="66"/>
          <ac:inkMkLst>
            <pc:docMk/>
            <pc:sldMk cId="2860680892" sldId="286"/>
            <ac:inkMk id="337" creationId="{098398FE-B8B6-4B49-9D31-90846E47ED8C}"/>
          </ac:inkMkLst>
        </pc:inkChg>
        <pc:inkChg chg="del">
          <ac:chgData name="Dean Plank [dep22]" userId="S::dep22@aber.ac.uk::48b10090-a369-498a-81dc-48efc77fff27" providerId="AD" clId="Web-{8775D093-9F94-E60F-D09C-031445FC4F90}" dt="2022-05-11T10:47:39.504" v="65"/>
          <ac:inkMkLst>
            <pc:docMk/>
            <pc:sldMk cId="2860680892" sldId="286"/>
            <ac:inkMk id="339" creationId="{1E4BEF13-9CA4-0D4A-B7ED-3C9704AA6D9A}"/>
          </ac:inkMkLst>
        </pc:inkChg>
      </pc:sldChg>
    </pc:docChg>
  </pc:docChgLst>
  <pc:docChgLst>
    <pc:chgData name="Dean Plank [dep22]" userId="S::dep22@aber.ac.uk::48b10090-a369-498a-81dc-48efc77fff27" providerId="AD" clId="Web-{4FEA3DD1-0A14-80BF-80AC-FCF0017F1274}"/>
    <pc:docChg chg="modSld">
      <pc:chgData name="Dean Plank [dep22]" userId="S::dep22@aber.ac.uk::48b10090-a369-498a-81dc-48efc77fff27" providerId="AD" clId="Web-{4FEA3DD1-0A14-80BF-80AC-FCF0017F1274}" dt="2022-05-11T10:50:28.510" v="11"/>
      <pc:docMkLst>
        <pc:docMk/>
      </pc:docMkLst>
      <pc:sldChg chg="addSp">
        <pc:chgData name="Dean Plank [dep22]" userId="S::dep22@aber.ac.uk::48b10090-a369-498a-81dc-48efc77fff27" providerId="AD" clId="Web-{4FEA3DD1-0A14-80BF-80AC-FCF0017F1274}" dt="2022-05-11T10:48:47.660" v="7"/>
        <pc:sldMkLst>
          <pc:docMk/>
          <pc:sldMk cId="1422900123" sldId="287"/>
        </pc:sldMkLst>
        <pc:spChg chg="add">
          <ac:chgData name="Dean Plank [dep22]" userId="S::dep22@aber.ac.uk::48b10090-a369-498a-81dc-48efc77fff27" providerId="AD" clId="Web-{4FEA3DD1-0A14-80BF-80AC-FCF0017F1274}" dt="2022-05-11T10:48:04.220" v="0"/>
          <ac:spMkLst>
            <pc:docMk/>
            <pc:sldMk cId="1422900123" sldId="287"/>
            <ac:spMk id="517" creationId="{54769357-3DEE-C785-7B92-30D7A2190FEE}"/>
          </ac:spMkLst>
        </pc:spChg>
        <pc:spChg chg="add">
          <ac:chgData name="Dean Plank [dep22]" userId="S::dep22@aber.ac.uk::48b10090-a369-498a-81dc-48efc77fff27" providerId="AD" clId="Web-{4FEA3DD1-0A14-80BF-80AC-FCF0017F1274}" dt="2022-05-11T10:48:04.689" v="1"/>
          <ac:spMkLst>
            <pc:docMk/>
            <pc:sldMk cId="1422900123" sldId="287"/>
            <ac:spMk id="551" creationId="{AAD5E440-2215-BCC8-B890-C149F3103F68}"/>
          </ac:spMkLst>
        </pc:spChg>
        <pc:spChg chg="add">
          <ac:chgData name="Dean Plank [dep22]" userId="S::dep22@aber.ac.uk::48b10090-a369-498a-81dc-48efc77fff27" providerId="AD" clId="Web-{4FEA3DD1-0A14-80BF-80AC-FCF0017F1274}" dt="2022-05-11T10:48:08.376" v="2"/>
          <ac:spMkLst>
            <pc:docMk/>
            <pc:sldMk cId="1422900123" sldId="287"/>
            <ac:spMk id="552" creationId="{A875C557-98E7-74E9-30EC-C7291A8AD0E9}"/>
          </ac:spMkLst>
        </pc:spChg>
        <pc:spChg chg="add">
          <ac:chgData name="Dean Plank [dep22]" userId="S::dep22@aber.ac.uk::48b10090-a369-498a-81dc-48efc77fff27" providerId="AD" clId="Web-{4FEA3DD1-0A14-80BF-80AC-FCF0017F1274}" dt="2022-05-11T10:48:16.564" v="3"/>
          <ac:spMkLst>
            <pc:docMk/>
            <pc:sldMk cId="1422900123" sldId="287"/>
            <ac:spMk id="553" creationId="{5959F354-E0CC-9679-DED8-E8E0ED2AFEDE}"/>
          </ac:spMkLst>
        </pc:spChg>
        <pc:spChg chg="add">
          <ac:chgData name="Dean Plank [dep22]" userId="S::dep22@aber.ac.uk::48b10090-a369-498a-81dc-48efc77fff27" providerId="AD" clId="Web-{4FEA3DD1-0A14-80BF-80AC-FCF0017F1274}" dt="2022-05-11T10:48:23.877" v="4"/>
          <ac:spMkLst>
            <pc:docMk/>
            <pc:sldMk cId="1422900123" sldId="287"/>
            <ac:spMk id="576" creationId="{C9A40E85-F5C4-2EE3-E2F4-2786EE7F9DCD}"/>
          </ac:spMkLst>
        </pc:spChg>
        <pc:spChg chg="add">
          <ac:chgData name="Dean Plank [dep22]" userId="S::dep22@aber.ac.uk::48b10090-a369-498a-81dc-48efc77fff27" providerId="AD" clId="Web-{4FEA3DD1-0A14-80BF-80AC-FCF0017F1274}" dt="2022-05-11T10:48:37.285" v="5"/>
          <ac:spMkLst>
            <pc:docMk/>
            <pc:sldMk cId="1422900123" sldId="287"/>
            <ac:spMk id="577" creationId="{C53F8ACA-B7B1-EB07-B1BB-83BB2510707F}"/>
          </ac:spMkLst>
        </pc:spChg>
        <pc:spChg chg="add">
          <ac:chgData name="Dean Plank [dep22]" userId="S::dep22@aber.ac.uk::48b10090-a369-498a-81dc-48efc77fff27" providerId="AD" clId="Web-{4FEA3DD1-0A14-80BF-80AC-FCF0017F1274}" dt="2022-05-11T10:48:41.207" v="6"/>
          <ac:spMkLst>
            <pc:docMk/>
            <pc:sldMk cId="1422900123" sldId="287"/>
            <ac:spMk id="585" creationId="{E11E2A12-FA3D-3D21-6FAD-A4CD5EB844A8}"/>
          </ac:spMkLst>
        </pc:spChg>
        <pc:spChg chg="add">
          <ac:chgData name="Dean Plank [dep22]" userId="S::dep22@aber.ac.uk::48b10090-a369-498a-81dc-48efc77fff27" providerId="AD" clId="Web-{4FEA3DD1-0A14-80BF-80AC-FCF0017F1274}" dt="2022-05-11T10:48:47.660" v="7"/>
          <ac:spMkLst>
            <pc:docMk/>
            <pc:sldMk cId="1422900123" sldId="287"/>
            <ac:spMk id="696" creationId="{57437459-591E-B510-98DE-AF8EA7AD85F2}"/>
          </ac:spMkLst>
        </pc:spChg>
      </pc:sldChg>
      <pc:sldChg chg="addSp">
        <pc:chgData name="Dean Plank [dep22]" userId="S::dep22@aber.ac.uk::48b10090-a369-498a-81dc-48efc77fff27" providerId="AD" clId="Web-{4FEA3DD1-0A14-80BF-80AC-FCF0017F1274}" dt="2022-05-11T10:50:28.510" v="11"/>
        <pc:sldMkLst>
          <pc:docMk/>
          <pc:sldMk cId="211368545" sldId="288"/>
        </pc:sldMkLst>
        <pc:spChg chg="add">
          <ac:chgData name="Dean Plank [dep22]" userId="S::dep22@aber.ac.uk::48b10090-a369-498a-81dc-48efc77fff27" providerId="AD" clId="Web-{4FEA3DD1-0A14-80BF-80AC-FCF0017F1274}" dt="2022-05-11T10:48:53.692" v="8"/>
          <ac:spMkLst>
            <pc:docMk/>
            <pc:sldMk cId="211368545" sldId="288"/>
            <ac:spMk id="673" creationId="{1C3FAD22-9B80-3217-8F7A-72F5C934C2F6}"/>
          </ac:spMkLst>
        </pc:spChg>
        <pc:spChg chg="add">
          <ac:chgData name="Dean Plank [dep22]" userId="S::dep22@aber.ac.uk::48b10090-a369-498a-81dc-48efc77fff27" providerId="AD" clId="Web-{4FEA3DD1-0A14-80BF-80AC-FCF0017F1274}" dt="2022-05-11T10:49:36.351" v="9"/>
          <ac:spMkLst>
            <pc:docMk/>
            <pc:sldMk cId="211368545" sldId="288"/>
            <ac:spMk id="674" creationId="{141212FF-2D18-C61B-C0D7-17CD52B44627}"/>
          </ac:spMkLst>
        </pc:spChg>
        <pc:spChg chg="add">
          <ac:chgData name="Dean Plank [dep22]" userId="S::dep22@aber.ac.uk::48b10090-a369-498a-81dc-48efc77fff27" providerId="AD" clId="Web-{4FEA3DD1-0A14-80BF-80AC-FCF0017F1274}" dt="2022-05-11T10:50:26.729" v="10"/>
          <ac:spMkLst>
            <pc:docMk/>
            <pc:sldMk cId="211368545" sldId="288"/>
            <ac:spMk id="675" creationId="{83B7DD0C-2060-8511-0A48-93172A10F3CA}"/>
          </ac:spMkLst>
        </pc:spChg>
        <pc:spChg chg="add">
          <ac:chgData name="Dean Plank [dep22]" userId="S::dep22@aber.ac.uk::48b10090-a369-498a-81dc-48efc77fff27" providerId="AD" clId="Web-{4FEA3DD1-0A14-80BF-80AC-FCF0017F1274}" dt="2022-05-11T10:50:28.510" v="11"/>
          <ac:spMkLst>
            <pc:docMk/>
            <pc:sldMk cId="211368545" sldId="288"/>
            <ac:spMk id="676" creationId="{8152E00D-6EEE-205F-2BBB-8D88352574EF}"/>
          </ac:spMkLst>
        </pc:spChg>
      </pc:sldChg>
    </pc:docChg>
  </pc:docChgLst>
  <pc:docChgLst>
    <pc:chgData name="Dean Plank [dep22]" userId="S::dep22@aber.ac.uk::48b10090-a369-498a-81dc-48efc77fff27" providerId="AD" clId="Web-{E1735126-4AE2-BE42-609F-93B582F509C6}"/>
    <pc:docChg chg="mod modSld">
      <pc:chgData name="Dean Plank [dep22]" userId="S::dep22@aber.ac.uk::48b10090-a369-498a-81dc-48efc77fff27" providerId="AD" clId="Web-{E1735126-4AE2-BE42-609F-93B582F509C6}" dt="2022-05-11T10:45:28.323" v="462"/>
      <pc:docMkLst>
        <pc:docMk/>
      </pc:docMkLst>
      <pc:sldChg chg="delSp">
        <pc:chgData name="Dean Plank [dep22]" userId="S::dep22@aber.ac.uk::48b10090-a369-498a-81dc-48efc77fff27" providerId="AD" clId="Web-{E1735126-4AE2-BE42-609F-93B582F509C6}" dt="2022-05-11T10:41:20.385" v="68"/>
        <pc:sldMkLst>
          <pc:docMk/>
          <pc:sldMk cId="1752348073" sldId="260"/>
        </pc:sldMkLst>
        <pc:grpChg chg="del">
          <ac:chgData name="Dean Plank [dep22]" userId="S::dep22@aber.ac.uk::48b10090-a369-498a-81dc-48efc77fff27" providerId="AD" clId="Web-{E1735126-4AE2-BE42-609F-93B582F509C6}" dt="2022-05-11T10:41:11.338" v="40"/>
          <ac:grpSpMkLst>
            <pc:docMk/>
            <pc:sldMk cId="1752348073" sldId="260"/>
            <ac:grpSpMk id="39" creationId="{FE67CFFF-B581-A14D-9245-76C5B2B19676}"/>
          </ac:grpSpMkLst>
        </pc:grpChg>
        <pc:inkChg chg="del">
          <ac:chgData name="Dean Plank [dep22]" userId="S::dep22@aber.ac.uk::48b10090-a369-498a-81dc-48efc77fff27" providerId="AD" clId="Web-{E1735126-4AE2-BE42-609F-93B582F509C6}" dt="2022-05-11T10:41:15.588" v="55"/>
          <ac:inkMkLst>
            <pc:docMk/>
            <pc:sldMk cId="1752348073" sldId="260"/>
            <ac:inkMk id="8" creationId="{2BB45E80-78D4-D34D-BA33-207799D2C25B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1:11.338" v="40"/>
          <ac:inkMkLst>
            <pc:docMk/>
            <pc:sldMk cId="1752348073" sldId="260"/>
            <ac:inkMk id="29" creationId="{25E3CF65-93D8-C746-BF28-5EABB70CC1C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1.104" v="39"/>
          <ac:inkMkLst>
            <pc:docMk/>
            <pc:sldMk cId="1752348073" sldId="260"/>
            <ac:inkMk id="30" creationId="{09DCA92E-AEE2-7C43-AB50-9CDC4F72937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0.994" v="38"/>
          <ac:inkMkLst>
            <pc:docMk/>
            <pc:sldMk cId="1752348073" sldId="260"/>
            <ac:inkMk id="31" creationId="{4797D7AB-6EC3-A849-8589-EBDC2E9BE74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0.869" v="37"/>
          <ac:inkMkLst>
            <pc:docMk/>
            <pc:sldMk cId="1752348073" sldId="260"/>
            <ac:inkMk id="32" creationId="{937372A7-AA12-BE48-BC83-25BE379D3C6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0.744" v="36"/>
          <ac:inkMkLst>
            <pc:docMk/>
            <pc:sldMk cId="1752348073" sldId="260"/>
            <ac:inkMk id="33" creationId="{A8F1DCE5-7699-7248-A501-6F2CD5075E2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0.619" v="35"/>
          <ac:inkMkLst>
            <pc:docMk/>
            <pc:sldMk cId="1752348073" sldId="260"/>
            <ac:inkMk id="34" creationId="{D8B1EC5A-E207-214A-AF1F-C103B3D7AF85}"/>
          </ac:inkMkLst>
        </pc:inkChg>
        <pc:inkChg chg="topLvl">
          <ac:chgData name="Dean Plank [dep22]" userId="S::dep22@aber.ac.uk::48b10090-a369-498a-81dc-48efc77fff27" providerId="AD" clId="Web-{E1735126-4AE2-BE42-609F-93B582F509C6}" dt="2022-05-11T10:41:11.338" v="40"/>
          <ac:inkMkLst>
            <pc:docMk/>
            <pc:sldMk cId="1752348073" sldId="260"/>
            <ac:inkMk id="35" creationId="{A2F76AF2-3C1E-BD4E-97F7-3E4570447F3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0.494" v="34"/>
          <ac:inkMkLst>
            <pc:docMk/>
            <pc:sldMk cId="1752348073" sldId="260"/>
            <ac:inkMk id="38" creationId="{ADC6E96B-0F43-A046-B536-3B6EA096F32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2.229" v="47"/>
          <ac:inkMkLst>
            <pc:docMk/>
            <pc:sldMk cId="1752348073" sldId="260"/>
            <ac:inkMk id="60" creationId="{EAE6B726-55B8-B248-8C76-37A6A4DC844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2.088" v="46"/>
          <ac:inkMkLst>
            <pc:docMk/>
            <pc:sldMk cId="1752348073" sldId="260"/>
            <ac:inkMk id="62" creationId="{AFFE2CEF-365A-8B4D-AA37-9D9E63FEAD2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1.885" v="45"/>
          <ac:inkMkLst>
            <pc:docMk/>
            <pc:sldMk cId="1752348073" sldId="260"/>
            <ac:inkMk id="63" creationId="{C16C150C-D5A9-C74E-B506-DBBEF55FD24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1.729" v="44"/>
          <ac:inkMkLst>
            <pc:docMk/>
            <pc:sldMk cId="1752348073" sldId="260"/>
            <ac:inkMk id="64" creationId="{14933BC9-432C-844C-9F26-C8CA8BB636F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1.588" v="43"/>
          <ac:inkMkLst>
            <pc:docMk/>
            <pc:sldMk cId="1752348073" sldId="260"/>
            <ac:inkMk id="65" creationId="{26BD94DE-9A0A-0546-A500-E86215938B0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1.463" v="42"/>
          <ac:inkMkLst>
            <pc:docMk/>
            <pc:sldMk cId="1752348073" sldId="260"/>
            <ac:inkMk id="66" creationId="{9107E418-5628-3F41-ACC5-6735B67D203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1.338" v="41"/>
          <ac:inkMkLst>
            <pc:docMk/>
            <pc:sldMk cId="1752348073" sldId="260"/>
            <ac:inkMk id="73" creationId="{19E2DD33-9BCC-8F45-93DC-50FE02DA3B2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5.713" v="57"/>
          <ac:inkMkLst>
            <pc:docMk/>
            <pc:sldMk cId="1752348073" sldId="260"/>
            <ac:inkMk id="93" creationId="{F82C176D-827B-C54E-A684-78CA8BD547E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5.588" v="56"/>
          <ac:inkMkLst>
            <pc:docMk/>
            <pc:sldMk cId="1752348073" sldId="260"/>
            <ac:inkMk id="110" creationId="{2553F168-1A33-7E45-A393-8C5EDC5A683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0.385" v="68"/>
          <ac:inkMkLst>
            <pc:docMk/>
            <pc:sldMk cId="1752348073" sldId="260"/>
            <ac:inkMk id="113" creationId="{3BC49EC6-2146-F644-9429-61CC61EBD2E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0.245" v="67"/>
          <ac:inkMkLst>
            <pc:docMk/>
            <pc:sldMk cId="1752348073" sldId="260"/>
            <ac:inkMk id="114" creationId="{1EF260F8-75B8-B545-A378-D846D0176B5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0.104" v="66"/>
          <ac:inkMkLst>
            <pc:docMk/>
            <pc:sldMk cId="1752348073" sldId="260"/>
            <ac:inkMk id="118" creationId="{60F27E0B-9A79-CC49-BA0A-115D9CF74EA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9.932" v="65"/>
          <ac:inkMkLst>
            <pc:docMk/>
            <pc:sldMk cId="1752348073" sldId="260"/>
            <ac:inkMk id="119" creationId="{9C969758-F054-4C43-8149-D95F5C3DC33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3.260" v="54"/>
          <ac:inkMkLst>
            <pc:docMk/>
            <pc:sldMk cId="1752348073" sldId="260"/>
            <ac:inkMk id="123" creationId="{3022A0FA-B71D-1449-99B0-784A5678089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3.119" v="53"/>
          <ac:inkMkLst>
            <pc:docMk/>
            <pc:sldMk cId="1752348073" sldId="260"/>
            <ac:inkMk id="124" creationId="{A7C70007-9594-C242-8162-FD8C5852EFE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2.979" v="52"/>
          <ac:inkMkLst>
            <pc:docMk/>
            <pc:sldMk cId="1752348073" sldId="260"/>
            <ac:inkMk id="125" creationId="{C820AC20-7E4A-1D4E-9C53-1B39AABB78A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2.854" v="51"/>
          <ac:inkMkLst>
            <pc:docMk/>
            <pc:sldMk cId="1752348073" sldId="260"/>
            <ac:inkMk id="126" creationId="{3780A03C-9E72-3942-BCD9-E751F811ED6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2.697" v="50"/>
          <ac:inkMkLst>
            <pc:docMk/>
            <pc:sldMk cId="1752348073" sldId="260"/>
            <ac:inkMk id="127" creationId="{41FAD1FA-8E1D-104A-A133-411515D9D8E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2.541" v="49"/>
          <ac:inkMkLst>
            <pc:docMk/>
            <pc:sldMk cId="1752348073" sldId="260"/>
            <ac:inkMk id="128" creationId="{65BD391D-5C50-BA4F-BD1E-2A743CFAAA9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2.385" v="48"/>
          <ac:inkMkLst>
            <pc:docMk/>
            <pc:sldMk cId="1752348073" sldId="260"/>
            <ac:inkMk id="134" creationId="{DAC46B25-138E-9940-94EC-4017DBED8BB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9.745" v="64"/>
          <ac:inkMkLst>
            <pc:docMk/>
            <pc:sldMk cId="1752348073" sldId="260"/>
            <ac:inkMk id="140" creationId="{483D36E7-F681-A144-A411-04C725D4DCC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9.604" v="63"/>
          <ac:inkMkLst>
            <pc:docMk/>
            <pc:sldMk cId="1752348073" sldId="260"/>
            <ac:inkMk id="141" creationId="{A07857D3-0F4F-FE44-AF81-4A5CC889352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9.448" v="62"/>
          <ac:inkMkLst>
            <pc:docMk/>
            <pc:sldMk cId="1752348073" sldId="260"/>
            <ac:inkMk id="142" creationId="{BF1A4EC3-1871-0E48-AC4A-218EB969BD2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9.323" v="61"/>
          <ac:inkMkLst>
            <pc:docMk/>
            <pc:sldMk cId="1752348073" sldId="260"/>
            <ac:inkMk id="152" creationId="{5A698288-EB37-EB41-9311-5CF99CAAC80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9.182" v="60"/>
          <ac:inkMkLst>
            <pc:docMk/>
            <pc:sldMk cId="1752348073" sldId="260"/>
            <ac:inkMk id="153" creationId="{31938AEC-54AD-4748-8559-0D55DEB2C08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9.042" v="59"/>
          <ac:inkMkLst>
            <pc:docMk/>
            <pc:sldMk cId="1752348073" sldId="260"/>
            <ac:inkMk id="155" creationId="{4AF92523-C0EE-F84F-8604-584501F7CEF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18.901" v="58"/>
          <ac:inkMkLst>
            <pc:docMk/>
            <pc:sldMk cId="1752348073" sldId="260"/>
            <ac:inkMk id="157" creationId="{0DD0CB68-FAA2-5746-BDB5-D43B18588AB9}"/>
          </ac:inkMkLst>
        </pc:inkChg>
      </pc:sldChg>
      <pc:sldChg chg="delSp">
        <pc:chgData name="Dean Plank [dep22]" userId="S::dep22@aber.ac.uk::48b10090-a369-498a-81dc-48efc77fff27" providerId="AD" clId="Web-{E1735126-4AE2-BE42-609F-93B582F509C6}" dt="2022-05-11T10:41:06.947" v="33"/>
        <pc:sldMkLst>
          <pc:docMk/>
          <pc:sldMk cId="2097614482" sldId="266"/>
        </pc:sldMkLst>
        <pc:grpChg chg="del">
          <ac:chgData name="Dean Plank [dep22]" userId="S::dep22@aber.ac.uk::48b10090-a369-498a-81dc-48efc77fff27" providerId="AD" clId="Web-{E1735126-4AE2-BE42-609F-93B582F509C6}" dt="2022-05-11T10:41:00.040" v="11"/>
          <ac:grpSpMkLst>
            <pc:docMk/>
            <pc:sldMk cId="2097614482" sldId="266"/>
            <ac:grpSpMk id="148" creationId="{E7E2E9C0-FCCF-5644-8CD9-13275B452E82}"/>
          </ac:grpSpMkLst>
        </pc:grpChg>
        <pc:inkChg chg="del">
          <ac:chgData name="Dean Plank [dep22]" userId="S::dep22@aber.ac.uk::48b10090-a369-498a-81dc-48efc77fff27" providerId="AD" clId="Web-{E1735126-4AE2-BE42-609F-93B582F509C6}" dt="2022-05-11T10:41:03.306" v="18"/>
          <ac:inkMkLst>
            <pc:docMk/>
            <pc:sldMk cId="2097614482" sldId="266"/>
            <ac:inkMk id="20" creationId="{63AFD8D1-48E3-8741-80CA-F42C0314626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3.181" v="17"/>
          <ac:inkMkLst>
            <pc:docMk/>
            <pc:sldMk cId="2097614482" sldId="266"/>
            <ac:inkMk id="21" creationId="{B0F23143-F39D-D344-80A6-9AC2AFA44FB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3.025" v="16"/>
          <ac:inkMkLst>
            <pc:docMk/>
            <pc:sldMk cId="2097614482" sldId="266"/>
            <ac:inkMk id="22" creationId="{32D4C6EF-A545-F043-9896-D20D04DEC0D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2.884" v="15"/>
          <ac:inkMkLst>
            <pc:docMk/>
            <pc:sldMk cId="2097614482" sldId="266"/>
            <ac:inkMk id="23" creationId="{DFF1E416-93C8-6141-AC36-45C0E30E44A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2.744" v="14"/>
          <ac:inkMkLst>
            <pc:docMk/>
            <pc:sldMk cId="2097614482" sldId="266"/>
            <ac:inkMk id="24" creationId="{85EC4057-A40D-9B45-848D-B0E42CBBBDC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2.603" v="13"/>
          <ac:inkMkLst>
            <pc:docMk/>
            <pc:sldMk cId="2097614482" sldId="266"/>
            <ac:inkMk id="25" creationId="{8FF6A177-C0E0-0742-AC0C-997635256D1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2.462" v="12"/>
          <ac:inkMkLst>
            <pc:docMk/>
            <pc:sldMk cId="2097614482" sldId="266"/>
            <ac:inkMk id="48" creationId="{53D3E0AB-1732-3C47-8A42-BE29373E6F7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5.791" v="24"/>
          <ac:inkMkLst>
            <pc:docMk/>
            <pc:sldMk cId="2097614482" sldId="266"/>
            <ac:inkMk id="81" creationId="{C4664068-FE1B-914E-B342-7FF75E2B273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5.666" v="23"/>
          <ac:inkMkLst>
            <pc:docMk/>
            <pc:sldMk cId="2097614482" sldId="266"/>
            <ac:inkMk id="83" creationId="{7E26AEAB-C405-2145-AFBB-AA51BE7558A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5.525" v="22"/>
          <ac:inkMkLst>
            <pc:docMk/>
            <pc:sldMk cId="2097614482" sldId="266"/>
            <ac:inkMk id="84" creationId="{5C63B473-0985-7D46-A316-819020D6BF8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5.400" v="21"/>
          <ac:inkMkLst>
            <pc:docMk/>
            <pc:sldMk cId="2097614482" sldId="266"/>
            <ac:inkMk id="85" creationId="{2FB34255-EA7C-064E-BE1B-FA665078C54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5.291" v="20"/>
          <ac:inkMkLst>
            <pc:docMk/>
            <pc:sldMk cId="2097614482" sldId="266"/>
            <ac:inkMk id="86" creationId="{8D584B8C-ED99-5A42-A1B9-C797E339958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5.166" v="19"/>
          <ac:inkMkLst>
            <pc:docMk/>
            <pc:sldMk cId="2097614482" sldId="266"/>
            <ac:inkMk id="88" creationId="{C62E1B0B-6AF1-8846-9409-39B739C4FFD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6.947" v="33"/>
          <ac:inkMkLst>
            <pc:docMk/>
            <pc:sldMk cId="2097614482" sldId="266"/>
            <ac:inkMk id="94" creationId="{961EE2D8-44C8-4746-A632-2463A18B382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6.822" v="32"/>
          <ac:inkMkLst>
            <pc:docMk/>
            <pc:sldMk cId="2097614482" sldId="266"/>
            <ac:inkMk id="95" creationId="{D199C472-A393-1F42-9E3E-F43701C74C6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6.681" v="31"/>
          <ac:inkMkLst>
            <pc:docMk/>
            <pc:sldMk cId="2097614482" sldId="266"/>
            <ac:inkMk id="96" creationId="{9B272674-E4BA-8041-96B8-658B32E58D9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6.556" v="30"/>
          <ac:inkMkLst>
            <pc:docMk/>
            <pc:sldMk cId="2097614482" sldId="266"/>
            <ac:inkMk id="97" creationId="{2C281FF2-43F0-7A47-82AE-EED23C542F6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6.431" v="29"/>
          <ac:inkMkLst>
            <pc:docMk/>
            <pc:sldMk cId="2097614482" sldId="266"/>
            <ac:inkMk id="98" creationId="{362FB21F-AB99-9147-AE38-A93B95D01D8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6.306" v="28"/>
          <ac:inkMkLst>
            <pc:docMk/>
            <pc:sldMk cId="2097614482" sldId="266"/>
            <ac:inkMk id="99" creationId="{FC524BB1-19DC-2A4B-941E-027A74277DF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6.181" v="27"/>
          <ac:inkMkLst>
            <pc:docMk/>
            <pc:sldMk cId="2097614482" sldId="266"/>
            <ac:inkMk id="100" creationId="{A5702D90-A450-B549-886A-298BD293445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6.041" v="26"/>
          <ac:inkMkLst>
            <pc:docMk/>
            <pc:sldMk cId="2097614482" sldId="266"/>
            <ac:inkMk id="101" creationId="{457CF0CB-C503-444D-A6B8-0721E49F906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05.916" v="25"/>
          <ac:inkMkLst>
            <pc:docMk/>
            <pc:sldMk cId="2097614482" sldId="266"/>
            <ac:inkMk id="105" creationId="{A4AF6A09-E9D4-1345-BDE4-8458D37C1D5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9.447" v="7"/>
          <ac:inkMkLst>
            <pc:docMk/>
            <pc:sldMk cId="2097614482" sldId="266"/>
            <ac:inkMk id="118" creationId="{803B7B62-5A00-0B4A-9C18-DC9B538B801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9.306" v="6"/>
          <ac:inkMkLst>
            <pc:docMk/>
            <pc:sldMk cId="2097614482" sldId="266"/>
            <ac:inkMk id="119" creationId="{B8111743-ABDB-B947-BCB3-778E93414F5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9.150" v="5"/>
          <ac:inkMkLst>
            <pc:docMk/>
            <pc:sldMk cId="2097614482" sldId="266"/>
            <ac:inkMk id="129" creationId="{8C45EA77-AF9A-1A4A-981B-5E87ADCA0B2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9.025" v="4"/>
          <ac:inkMkLst>
            <pc:docMk/>
            <pc:sldMk cId="2097614482" sldId="266"/>
            <ac:inkMk id="131" creationId="{74E919A4-C7AA-8746-B3F9-C9CA670D163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8.884" v="3"/>
          <ac:inkMkLst>
            <pc:docMk/>
            <pc:sldMk cId="2097614482" sldId="266"/>
            <ac:inkMk id="135" creationId="{572DD4E5-0A07-D34A-B8E7-4A64615C46C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8.759" v="2"/>
          <ac:inkMkLst>
            <pc:docMk/>
            <pc:sldMk cId="2097614482" sldId="266"/>
            <ac:inkMk id="136" creationId="{AC07DCA5-707C-1F48-8E50-4AA95B7F528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8.603" v="1"/>
          <ac:inkMkLst>
            <pc:docMk/>
            <pc:sldMk cId="2097614482" sldId="266"/>
            <ac:inkMk id="139" creationId="{F181D4BD-CC2E-E540-8DC9-12A64F5CBBAA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1:00.040" v="11"/>
          <ac:inkMkLst>
            <pc:docMk/>
            <pc:sldMk cId="2097614482" sldId="266"/>
            <ac:inkMk id="149" creationId="{047DC57F-F6ED-ED40-AC6B-3A157A17178E}"/>
          </ac:inkMkLst>
        </pc:inkChg>
        <pc:inkChg chg="topLvl">
          <ac:chgData name="Dean Plank [dep22]" userId="S::dep22@aber.ac.uk::48b10090-a369-498a-81dc-48efc77fff27" providerId="AD" clId="Web-{E1735126-4AE2-BE42-609F-93B582F509C6}" dt="2022-05-11T10:41:00.040" v="11"/>
          <ac:inkMkLst>
            <pc:docMk/>
            <pc:sldMk cId="2097614482" sldId="266"/>
            <ac:inkMk id="150" creationId="{C8A82565-98CF-0449-81A0-EA7CE0C1CF6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9.806" v="10"/>
          <ac:inkMkLst>
            <pc:docMk/>
            <pc:sldMk cId="2097614482" sldId="266"/>
            <ac:inkMk id="151" creationId="{27F12FB4-E2F7-CD42-962E-3B0E3FCD358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9.697" v="9"/>
          <ac:inkMkLst>
            <pc:docMk/>
            <pc:sldMk cId="2097614482" sldId="266"/>
            <ac:inkMk id="152" creationId="{CA9AAF01-3DF3-0147-93D2-C381C678846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0:59.572" v="8"/>
          <ac:inkMkLst>
            <pc:docMk/>
            <pc:sldMk cId="2097614482" sldId="266"/>
            <ac:inkMk id="153" creationId="{88ECE01A-B111-A34A-B31B-86EAB60AA107}"/>
          </ac:inkMkLst>
        </pc:inkChg>
      </pc:sldChg>
      <pc:sldChg chg="delSp">
        <pc:chgData name="Dean Plank [dep22]" userId="S::dep22@aber.ac.uk::48b10090-a369-498a-81dc-48efc77fff27" providerId="AD" clId="Web-{E1735126-4AE2-BE42-609F-93B582F509C6}" dt="2022-05-11T10:44:35.679" v="347"/>
        <pc:sldMkLst>
          <pc:docMk/>
          <pc:sldMk cId="2371128790" sldId="267"/>
        </pc:sldMkLst>
        <pc:grpChg chg="del">
          <ac:chgData name="Dean Plank [dep22]" userId="S::dep22@aber.ac.uk::48b10090-a369-498a-81dc-48efc77fff27" providerId="AD" clId="Web-{E1735126-4AE2-BE42-609F-93B582F509C6}" dt="2022-05-11T10:44:27.632" v="308"/>
          <ac:grpSpMkLst>
            <pc:docMk/>
            <pc:sldMk cId="2371128790" sldId="267"/>
            <ac:grpSpMk id="49" creationId="{AC0991DF-0CA9-274E-9E5D-46BCE98D7B02}"/>
          </ac:grpSpMkLst>
        </pc:grpChg>
        <pc:inkChg chg="del">
          <ac:chgData name="Dean Plank [dep22]" userId="S::dep22@aber.ac.uk::48b10090-a369-498a-81dc-48efc77fff27" providerId="AD" clId="Web-{E1735126-4AE2-BE42-609F-93B582F509C6}" dt="2022-05-11T10:44:33.617" v="333"/>
          <ac:inkMkLst>
            <pc:docMk/>
            <pc:sldMk cId="2371128790" sldId="267"/>
            <ac:inkMk id="45" creationId="{D949F14B-6005-4A4B-B516-BE89BB5DD85B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4:27.632" v="309"/>
          <ac:inkMkLst>
            <pc:docMk/>
            <pc:sldMk cId="2371128790" sldId="267"/>
            <ac:inkMk id="50" creationId="{BC71C0E2-E2BD-C44A-A261-42451687E8FF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4:27.632" v="308"/>
          <ac:inkMkLst>
            <pc:docMk/>
            <pc:sldMk cId="2371128790" sldId="267"/>
            <ac:inkMk id="51" creationId="{582BB132-4558-B64D-908F-3774F69B15C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7.335" v="307"/>
          <ac:inkMkLst>
            <pc:docMk/>
            <pc:sldMk cId="2371128790" sldId="267"/>
            <ac:inkMk id="52" creationId="{37097176-4882-0344-93B3-677A338640F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7.194" v="306"/>
          <ac:inkMkLst>
            <pc:docMk/>
            <pc:sldMk cId="2371128790" sldId="267"/>
            <ac:inkMk id="53" creationId="{1C11D7D0-C37F-F049-AE02-8F0B3D78F3C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7.069" v="305"/>
          <ac:inkMkLst>
            <pc:docMk/>
            <pc:sldMk cId="2371128790" sldId="267"/>
            <ac:inkMk id="54" creationId="{4107EA28-E2AF-C443-95BB-51473C46C63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6.929" v="304"/>
          <ac:inkMkLst>
            <pc:docMk/>
            <pc:sldMk cId="2371128790" sldId="267"/>
            <ac:inkMk id="55" creationId="{3D7C2BEF-C778-F744-8414-956FD065FF7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6.788" v="303"/>
          <ac:inkMkLst>
            <pc:docMk/>
            <pc:sldMk cId="2371128790" sldId="267"/>
            <ac:inkMk id="56" creationId="{8972A4DB-D923-A542-8736-561129832FD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6.663" v="302"/>
          <ac:inkMkLst>
            <pc:docMk/>
            <pc:sldMk cId="2371128790" sldId="267"/>
            <ac:inkMk id="57" creationId="{D5FD66EA-CAE6-B141-B192-C2D216AB5D4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2.226" v="327"/>
          <ac:inkMkLst>
            <pc:docMk/>
            <pc:sldMk cId="2371128790" sldId="267"/>
            <ac:inkMk id="63" creationId="{85E89027-68C6-204B-9FD7-EE33A8910BA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2.085" v="326"/>
          <ac:inkMkLst>
            <pc:docMk/>
            <pc:sldMk cId="2371128790" sldId="267"/>
            <ac:inkMk id="65" creationId="{91FB2F83-F7D6-1143-8B22-B23710D8A66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1.945" v="325"/>
          <ac:inkMkLst>
            <pc:docMk/>
            <pc:sldMk cId="2371128790" sldId="267"/>
            <ac:inkMk id="66" creationId="{3C309FAE-CC7D-9C44-9FAE-1F9042C6616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1.788" v="324"/>
          <ac:inkMkLst>
            <pc:docMk/>
            <pc:sldMk cId="2371128790" sldId="267"/>
            <ac:inkMk id="67" creationId="{68A67D9E-A955-D54F-8992-00F8B0658AA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1.648" v="323"/>
          <ac:inkMkLst>
            <pc:docMk/>
            <pc:sldMk cId="2371128790" sldId="267"/>
            <ac:inkMk id="68" creationId="{61AFE85F-0E0B-744E-81EB-2926A7C2851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1.507" v="322"/>
          <ac:inkMkLst>
            <pc:docMk/>
            <pc:sldMk cId="2371128790" sldId="267"/>
            <ac:inkMk id="85" creationId="{134CE8D2-D9AA-ED45-9039-1E4EC763863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1.351" v="321"/>
          <ac:inkMkLst>
            <pc:docMk/>
            <pc:sldMk cId="2371128790" sldId="267"/>
            <ac:inkMk id="86" creationId="{9F7BB8CE-B39F-D842-BFE3-74C0E897B5C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1.194" v="320"/>
          <ac:inkMkLst>
            <pc:docMk/>
            <pc:sldMk cId="2371128790" sldId="267"/>
            <ac:inkMk id="87" creationId="{9A9181F9-4B3D-414E-A639-88B228AD527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1.038" v="319"/>
          <ac:inkMkLst>
            <pc:docMk/>
            <pc:sldMk cId="2371128790" sldId="267"/>
            <ac:inkMk id="89" creationId="{F3B1F881-B829-DF44-83C8-56130765261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0.866" v="318"/>
          <ac:inkMkLst>
            <pc:docMk/>
            <pc:sldMk cId="2371128790" sldId="267"/>
            <ac:inkMk id="91" creationId="{45101285-C890-1845-BC1D-2412C1DD056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5.679" v="347"/>
          <ac:inkMkLst>
            <pc:docMk/>
            <pc:sldMk cId="2371128790" sldId="267"/>
            <ac:inkMk id="100" creationId="{8ED532A8-DB12-6D47-A609-467D5411371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5.570" v="346"/>
          <ac:inkMkLst>
            <pc:docMk/>
            <pc:sldMk cId="2371128790" sldId="267"/>
            <ac:inkMk id="101" creationId="{B2C90696-692A-B447-99A3-B20113093B3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5.445" v="345"/>
          <ac:inkMkLst>
            <pc:docMk/>
            <pc:sldMk cId="2371128790" sldId="267"/>
            <ac:inkMk id="103" creationId="{A0939BF7-E917-974A-9BA1-725C84AC3F2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5.335" v="344"/>
          <ac:inkMkLst>
            <pc:docMk/>
            <pc:sldMk cId="2371128790" sldId="267"/>
            <ac:inkMk id="104" creationId="{CA08B5A9-49C1-E749-A043-2151CEBB87B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5.210" v="343"/>
          <ac:inkMkLst>
            <pc:docMk/>
            <pc:sldMk cId="2371128790" sldId="267"/>
            <ac:inkMk id="105" creationId="{98DD2B89-1631-3043-9BBF-4545BE44A5C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5.085" v="342"/>
          <ac:inkMkLst>
            <pc:docMk/>
            <pc:sldMk cId="2371128790" sldId="267"/>
            <ac:inkMk id="106" creationId="{46800042-E89F-ED43-B8AB-EB077A226D4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4.945" v="341"/>
          <ac:inkMkLst>
            <pc:docMk/>
            <pc:sldMk cId="2371128790" sldId="267"/>
            <ac:inkMk id="107" creationId="{A462A58E-7C98-9944-B599-DF07BE777EF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4.820" v="340"/>
          <ac:inkMkLst>
            <pc:docMk/>
            <pc:sldMk cId="2371128790" sldId="267"/>
            <ac:inkMk id="108" creationId="{B92B564C-70EF-6E41-9CE6-6A190F09575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4.695" v="339"/>
          <ac:inkMkLst>
            <pc:docMk/>
            <pc:sldMk cId="2371128790" sldId="267"/>
            <ac:inkMk id="109" creationId="{12772170-013C-DF44-883C-45BD6038D81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4.570" v="338"/>
          <ac:inkMkLst>
            <pc:docMk/>
            <pc:sldMk cId="2371128790" sldId="267"/>
            <ac:inkMk id="111" creationId="{5D05FD31-C98C-164D-A690-892132F54E2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4.445" v="337"/>
          <ac:inkMkLst>
            <pc:docMk/>
            <pc:sldMk cId="2371128790" sldId="267"/>
            <ac:inkMk id="112" creationId="{9EBBCA8D-1035-D64B-BDAD-B1160E1A50B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4.320" v="336"/>
          <ac:inkMkLst>
            <pc:docMk/>
            <pc:sldMk cId="2371128790" sldId="267"/>
            <ac:inkMk id="113" creationId="{BA8FD480-B0F1-5A40-A90F-A4F1756695C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4.195" v="335"/>
          <ac:inkMkLst>
            <pc:docMk/>
            <pc:sldMk cId="2371128790" sldId="267"/>
            <ac:inkMk id="114" creationId="{E891695B-701C-8A4F-9F89-0BF022CFFE1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7.804" v="311"/>
          <ac:inkMkLst>
            <pc:docMk/>
            <pc:sldMk cId="2371128790" sldId="267"/>
            <ac:inkMk id="124" creationId="{8BF14C8C-12AA-9249-8C4A-B45161A1D2F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7.647" v="310"/>
          <ac:inkMkLst>
            <pc:docMk/>
            <pc:sldMk cId="2371128790" sldId="267"/>
            <ac:inkMk id="131" creationId="{CC739430-2F2F-5743-983A-9EBF99DB9BF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2.757" v="331"/>
          <ac:inkMkLst>
            <pc:docMk/>
            <pc:sldMk cId="2371128790" sldId="267"/>
            <ac:inkMk id="132" creationId="{F4A8ECB1-9BC4-DE4D-927B-10A48910C23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2.648" v="330"/>
          <ac:inkMkLst>
            <pc:docMk/>
            <pc:sldMk cId="2371128790" sldId="267"/>
            <ac:inkMk id="133" creationId="{0B3A5E9D-D63B-084E-916C-7BE30DFACD5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2.523" v="329"/>
          <ac:inkMkLst>
            <pc:docMk/>
            <pc:sldMk cId="2371128790" sldId="267"/>
            <ac:inkMk id="134" creationId="{D7A8E74B-F44D-D84B-A5B7-A19E6ADECC5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2.382" v="328"/>
          <ac:inkMkLst>
            <pc:docMk/>
            <pc:sldMk cId="2371128790" sldId="267"/>
            <ac:inkMk id="135" creationId="{ED2C6FC0-0C31-D34E-8294-D3A996748B2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8.647" v="317"/>
          <ac:inkMkLst>
            <pc:docMk/>
            <pc:sldMk cId="2371128790" sldId="267"/>
            <ac:inkMk id="143" creationId="{4DC04E36-088E-5A4E-B061-CA0A85F57A3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8.507" v="316"/>
          <ac:inkMkLst>
            <pc:docMk/>
            <pc:sldMk cId="2371128790" sldId="267"/>
            <ac:inkMk id="144" creationId="{F383EC82-A3F4-3742-B6D1-6851653C163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8.366" v="315"/>
          <ac:inkMkLst>
            <pc:docMk/>
            <pc:sldMk cId="2371128790" sldId="267"/>
            <ac:inkMk id="145" creationId="{F5CB4506-0FB2-334F-9AF0-C73314A9C47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8.241" v="314"/>
          <ac:inkMkLst>
            <pc:docMk/>
            <pc:sldMk cId="2371128790" sldId="267"/>
            <ac:inkMk id="146" creationId="{100C57A5-DBDA-B347-B63A-74F96AC9605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8.101" v="313"/>
          <ac:inkMkLst>
            <pc:docMk/>
            <pc:sldMk cId="2371128790" sldId="267"/>
            <ac:inkMk id="147" creationId="{81020EBD-93BE-0A4B-8A18-3FC679AF0DA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7.960" v="312"/>
          <ac:inkMkLst>
            <pc:docMk/>
            <pc:sldMk cId="2371128790" sldId="267"/>
            <ac:inkMk id="148" creationId="{795CBFE2-E9F6-FC45-9A33-303EC98EA6D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3.601" v="332"/>
          <ac:inkMkLst>
            <pc:docMk/>
            <pc:sldMk cId="2371128790" sldId="267"/>
            <ac:inkMk id="151" creationId="{65028B07-F2D6-8A43-AA7E-3EA621ACC95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3.898" v="334"/>
          <ac:inkMkLst>
            <pc:docMk/>
            <pc:sldMk cId="2371128790" sldId="267"/>
            <ac:inkMk id="182" creationId="{B174BAF2-7097-8D40-9FF8-CD66788D5127}"/>
          </ac:inkMkLst>
        </pc:inkChg>
      </pc:sldChg>
      <pc:sldChg chg="delSp">
        <pc:chgData name="Dean Plank [dep22]" userId="S::dep22@aber.ac.uk::48b10090-a369-498a-81dc-48efc77fff27" providerId="AD" clId="Web-{E1735126-4AE2-BE42-609F-93B582F509C6}" dt="2022-05-11T10:44:44.586" v="384"/>
        <pc:sldMkLst>
          <pc:docMk/>
          <pc:sldMk cId="207169436" sldId="270"/>
        </pc:sldMkLst>
        <pc:inkChg chg="del">
          <ac:chgData name="Dean Plank [dep22]" userId="S::dep22@aber.ac.uk::48b10090-a369-498a-81dc-48efc77fff27" providerId="AD" clId="Web-{E1735126-4AE2-BE42-609F-93B582F509C6}" dt="2022-05-11T10:44:37.445" v="348"/>
          <ac:inkMkLst>
            <pc:docMk/>
            <pc:sldMk cId="207169436" sldId="270"/>
            <ac:inkMk id="14" creationId="{4DCD3C86-8520-9B4D-B0A6-7EADD55A389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2.555" v="371"/>
          <ac:inkMkLst>
            <pc:docMk/>
            <pc:sldMk cId="207169436" sldId="270"/>
            <ac:inkMk id="20" creationId="{FFB26C73-8B27-DE40-91F5-2902C1D22D3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2.398" v="370"/>
          <ac:inkMkLst>
            <pc:docMk/>
            <pc:sldMk cId="207169436" sldId="270"/>
            <ac:inkMk id="21" creationId="{0B5623B3-F814-3E4C-B951-9C1209739F0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2.226" v="369"/>
          <ac:inkMkLst>
            <pc:docMk/>
            <pc:sldMk cId="207169436" sldId="270"/>
            <ac:inkMk id="22" creationId="{D78D4D57-7157-5747-B1B9-91FD87ABEB1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2.039" v="368"/>
          <ac:inkMkLst>
            <pc:docMk/>
            <pc:sldMk cId="207169436" sldId="270"/>
            <ac:inkMk id="24" creationId="{E05EFAEE-AE7B-234E-B94E-3D9E798E61F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1.883" v="367"/>
          <ac:inkMkLst>
            <pc:docMk/>
            <pc:sldMk cId="207169436" sldId="270"/>
            <ac:inkMk id="25" creationId="{0C9418DB-19D6-4442-AD87-DCD46F09593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1.711" v="366"/>
          <ac:inkMkLst>
            <pc:docMk/>
            <pc:sldMk cId="207169436" sldId="270"/>
            <ac:inkMk id="43" creationId="{EF40A9E5-1AC1-E748-8E7C-1D23DE004AB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1.554" v="365"/>
          <ac:inkMkLst>
            <pc:docMk/>
            <pc:sldMk cId="207169436" sldId="270"/>
            <ac:inkMk id="46" creationId="{FBC75C1C-0260-3041-A9F7-97FF281E2E4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1.383" v="364"/>
          <ac:inkMkLst>
            <pc:docMk/>
            <pc:sldMk cId="207169436" sldId="270"/>
            <ac:inkMk id="47" creationId="{57C907B4-9DDA-A244-B4A0-6D6CEF8C3B6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1.242" v="363"/>
          <ac:inkMkLst>
            <pc:docMk/>
            <pc:sldMk cId="207169436" sldId="270"/>
            <ac:inkMk id="48" creationId="{9E1BEE37-CDAB-3B4E-A480-3B7767BE52E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4.586" v="384"/>
          <ac:inkMkLst>
            <pc:docMk/>
            <pc:sldMk cId="207169436" sldId="270"/>
            <ac:inkMk id="56" creationId="{7A86E3B6-5CAF-C440-8B3B-E8BA2F640AB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4.477" v="383"/>
          <ac:inkMkLst>
            <pc:docMk/>
            <pc:sldMk cId="207169436" sldId="270"/>
            <ac:inkMk id="57" creationId="{833783D9-5130-7546-B6E5-454C51D9B20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4.352" v="382"/>
          <ac:inkMkLst>
            <pc:docMk/>
            <pc:sldMk cId="207169436" sldId="270"/>
            <ac:inkMk id="58" creationId="{F4DA6B06-D9BE-2B45-8485-708584B777B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4.227" v="381"/>
          <ac:inkMkLst>
            <pc:docMk/>
            <pc:sldMk cId="207169436" sldId="270"/>
            <ac:inkMk id="59" creationId="{AD320636-FE9B-B34C-A7EF-8530B4EC40F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4.102" v="380"/>
          <ac:inkMkLst>
            <pc:docMk/>
            <pc:sldMk cId="207169436" sldId="270"/>
            <ac:inkMk id="60" creationId="{7C536B6A-50D6-924E-BC30-E38306800E0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3.977" v="379"/>
          <ac:inkMkLst>
            <pc:docMk/>
            <pc:sldMk cId="207169436" sldId="270"/>
            <ac:inkMk id="61" creationId="{5ADF61E8-2A69-3848-B322-3CE9F6E6004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3.836" v="378"/>
          <ac:inkMkLst>
            <pc:docMk/>
            <pc:sldMk cId="207169436" sldId="270"/>
            <ac:inkMk id="62" creationId="{C4EF716B-901F-374B-81BB-005387F867D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3.695" v="377"/>
          <ac:inkMkLst>
            <pc:docMk/>
            <pc:sldMk cId="207169436" sldId="270"/>
            <ac:inkMk id="63" creationId="{1778C93F-EFBE-3246-9B83-D94DA8F3BBE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3.555" v="376"/>
          <ac:inkMkLst>
            <pc:docMk/>
            <pc:sldMk cId="207169436" sldId="270"/>
            <ac:inkMk id="64" creationId="{02EAB6DD-F0F0-F747-BE5C-1F669A15898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3.430" v="375"/>
          <ac:inkMkLst>
            <pc:docMk/>
            <pc:sldMk cId="207169436" sldId="270"/>
            <ac:inkMk id="66" creationId="{9CE7E35E-98E5-6245-9FDB-01C3B933DBC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3.289" v="374"/>
          <ac:inkMkLst>
            <pc:docMk/>
            <pc:sldMk cId="207169436" sldId="270"/>
            <ac:inkMk id="67" creationId="{EA472591-BE5A-9E43-9D99-63CA797034D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3.164" v="373"/>
          <ac:inkMkLst>
            <pc:docMk/>
            <pc:sldMk cId="207169436" sldId="270"/>
            <ac:inkMk id="68" creationId="{4ECA9B0B-73D4-FF48-8713-DB731557AEE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8.320" v="355"/>
          <ac:inkMkLst>
            <pc:docMk/>
            <pc:sldMk cId="207169436" sldId="270"/>
            <ac:inkMk id="80" creationId="{61A82A1A-635C-2044-AA74-B55D425E32B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8.195" v="354"/>
          <ac:inkMkLst>
            <pc:docMk/>
            <pc:sldMk cId="207169436" sldId="270"/>
            <ac:inkMk id="82" creationId="{8CBFD4B5-3BFE-B941-BC46-D84FBB8A9D0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8.070" v="353"/>
          <ac:inkMkLst>
            <pc:docMk/>
            <pc:sldMk cId="207169436" sldId="270"/>
            <ac:inkMk id="83" creationId="{63FC4139-100A-EC41-AB36-16AD0F1866A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7.961" v="352"/>
          <ac:inkMkLst>
            <pc:docMk/>
            <pc:sldMk cId="207169436" sldId="270"/>
            <ac:inkMk id="84" creationId="{B1091041-6755-E64B-B8E0-A42EB0C3568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7.836" v="351"/>
          <ac:inkMkLst>
            <pc:docMk/>
            <pc:sldMk cId="207169436" sldId="270"/>
            <ac:inkMk id="85" creationId="{D6ED819D-E75E-6049-A00F-083571F98EC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7.710" v="350"/>
          <ac:inkMkLst>
            <pc:docMk/>
            <pc:sldMk cId="207169436" sldId="270"/>
            <ac:inkMk id="86" creationId="{B9B7C245-6F68-8049-8AE0-C5E3D8CCF00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7.570" v="349"/>
          <ac:inkMkLst>
            <pc:docMk/>
            <pc:sldMk cId="207169436" sldId="270"/>
            <ac:inkMk id="87" creationId="{1DD8A489-5B5D-0949-B461-FDC7CCFF559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9.211" v="362"/>
          <ac:inkMkLst>
            <pc:docMk/>
            <pc:sldMk cId="207169436" sldId="270"/>
            <ac:inkMk id="93" creationId="{4A1A8F44-AAA2-1343-8937-B199D8C3F70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9.086" v="361"/>
          <ac:inkMkLst>
            <pc:docMk/>
            <pc:sldMk cId="207169436" sldId="270"/>
            <ac:inkMk id="94" creationId="{8D7351A4-B7C1-9F4E-905F-512748A208F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8.945" v="360"/>
          <ac:inkMkLst>
            <pc:docMk/>
            <pc:sldMk cId="207169436" sldId="270"/>
            <ac:inkMk id="95" creationId="{79E94FCE-6C18-FD44-9E84-C9B18C17B9E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8.804" v="359"/>
          <ac:inkMkLst>
            <pc:docMk/>
            <pc:sldMk cId="207169436" sldId="270"/>
            <ac:inkMk id="96" creationId="{DC226C37-1D19-DA47-9D00-CE4C84A8680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8.679" v="358"/>
          <ac:inkMkLst>
            <pc:docMk/>
            <pc:sldMk cId="207169436" sldId="270"/>
            <ac:inkMk id="97" creationId="{A7984FBE-ED4B-FC48-9D34-1BEE5066AD4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8.570" v="357"/>
          <ac:inkMkLst>
            <pc:docMk/>
            <pc:sldMk cId="207169436" sldId="270"/>
            <ac:inkMk id="98" creationId="{3694598C-9FE8-094D-96E8-E36D812F49F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38.445" v="356"/>
          <ac:inkMkLst>
            <pc:docMk/>
            <pc:sldMk cId="207169436" sldId="270"/>
            <ac:inkMk id="104" creationId="{F58FA7BB-A6F2-2146-AA92-B1363DE4F18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3.008" v="372"/>
          <ac:inkMkLst>
            <pc:docMk/>
            <pc:sldMk cId="207169436" sldId="270"/>
            <ac:inkMk id="107" creationId="{B6CE2018-E925-9A48-BA8F-C6F1236F20DA}"/>
          </ac:inkMkLst>
        </pc:inkChg>
      </pc:sldChg>
      <pc:sldChg chg="delSp">
        <pc:chgData name="Dean Plank [dep22]" userId="S::dep22@aber.ac.uk::48b10090-a369-498a-81dc-48efc77fff27" providerId="AD" clId="Web-{E1735126-4AE2-BE42-609F-93B582F509C6}" dt="2022-05-11T10:44:51.805" v="419"/>
        <pc:sldMkLst>
          <pc:docMk/>
          <pc:sldMk cId="2022581604" sldId="272"/>
        </pc:sldMkLst>
        <pc:inkChg chg="del">
          <ac:chgData name="Dean Plank [dep22]" userId="S::dep22@aber.ac.uk::48b10090-a369-498a-81dc-48efc77fff27" providerId="AD" clId="Web-{E1735126-4AE2-BE42-609F-93B582F509C6}" dt="2022-05-11T10:44:48.399" v="406"/>
          <ac:inkMkLst>
            <pc:docMk/>
            <pc:sldMk cId="2022581604" sldId="272"/>
            <ac:inkMk id="7" creationId="{C10C7F93-8730-704F-9C83-842A034F070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8.274" v="405"/>
          <ac:inkMkLst>
            <pc:docMk/>
            <pc:sldMk cId="2022581604" sldId="272"/>
            <ac:inkMk id="8" creationId="{EF6D41AF-737C-F642-9AA5-4E87DD5A64F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8.149" v="404"/>
          <ac:inkMkLst>
            <pc:docMk/>
            <pc:sldMk cId="2022581604" sldId="272"/>
            <ac:inkMk id="9" creationId="{A0D843DC-1BAE-EE43-B72A-098178061E5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8.024" v="403"/>
          <ac:inkMkLst>
            <pc:docMk/>
            <pc:sldMk cId="2022581604" sldId="272"/>
            <ac:inkMk id="14" creationId="{4DCD3C86-8520-9B4D-B0A6-7EADD55A389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7.586" v="402"/>
          <ac:inkMkLst>
            <pc:docMk/>
            <pc:sldMk cId="2022581604" sldId="272"/>
            <ac:inkMk id="20" creationId="{FFB26C73-8B27-DE40-91F5-2902C1D22D3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7.445" v="401"/>
          <ac:inkMkLst>
            <pc:docMk/>
            <pc:sldMk cId="2022581604" sldId="272"/>
            <ac:inkMk id="23" creationId="{46D99B6E-1F21-C64F-B05A-00622156BD8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7.289" v="400"/>
          <ac:inkMkLst>
            <pc:docMk/>
            <pc:sldMk cId="2022581604" sldId="272"/>
            <ac:inkMk id="42" creationId="{4D2718BA-467D-E646-8FE4-007F8449354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7.133" v="399"/>
          <ac:inkMkLst>
            <pc:docMk/>
            <pc:sldMk cId="2022581604" sldId="272"/>
            <ac:inkMk id="43" creationId="{EF40A9E5-1AC1-E748-8E7C-1D23DE004AB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6.945" v="398"/>
          <ac:inkMkLst>
            <pc:docMk/>
            <pc:sldMk cId="2022581604" sldId="272"/>
            <ac:inkMk id="44" creationId="{DB5CBB8D-207C-0947-A95B-7E4BE3E2E2A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6.774" v="397"/>
          <ac:inkMkLst>
            <pc:docMk/>
            <pc:sldMk cId="2022581604" sldId="272"/>
            <ac:inkMk id="45" creationId="{A67CF89B-4F9D-B84B-90B8-3262F208F14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6.602" v="396"/>
          <ac:inkMkLst>
            <pc:docMk/>
            <pc:sldMk cId="2022581604" sldId="272"/>
            <ac:inkMk id="46" creationId="{FBC75C1C-0260-3041-A9F7-97FF281E2E4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6.430" v="395"/>
          <ac:inkMkLst>
            <pc:docMk/>
            <pc:sldMk cId="2022581604" sldId="272"/>
            <ac:inkMk id="48" creationId="{9E1BEE37-CDAB-3B4E-A480-3B7767BE52E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5.586" v="390"/>
          <ac:inkMkLst>
            <pc:docMk/>
            <pc:sldMk cId="2022581604" sldId="272"/>
            <ac:inkMk id="59" creationId="{AD320636-FE9B-B34C-A7EF-8530B4EC40F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5.461" v="389"/>
          <ac:inkMkLst>
            <pc:docMk/>
            <pc:sldMk cId="2022581604" sldId="272"/>
            <ac:inkMk id="60" creationId="{7C536B6A-50D6-924E-BC30-E38306800E0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5.336" v="388"/>
          <ac:inkMkLst>
            <pc:docMk/>
            <pc:sldMk cId="2022581604" sldId="272"/>
            <ac:inkMk id="61" creationId="{5ADF61E8-2A69-3848-B322-3CE9F6E6004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5.195" v="387"/>
          <ac:inkMkLst>
            <pc:docMk/>
            <pc:sldMk cId="2022581604" sldId="272"/>
            <ac:inkMk id="62" creationId="{C4EF716B-901F-374B-81BB-005387F867D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5.070" v="386"/>
          <ac:inkMkLst>
            <pc:docMk/>
            <pc:sldMk cId="2022581604" sldId="272"/>
            <ac:inkMk id="63" creationId="{1778C93F-EFBE-3246-9B83-D94DA8F3BBE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4.945" v="385"/>
          <ac:inkMkLst>
            <pc:docMk/>
            <pc:sldMk cId="2022581604" sldId="272"/>
            <ac:inkMk id="64" creationId="{02EAB6DD-F0F0-F747-BE5C-1F669A15898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9.164" v="412"/>
          <ac:inkMkLst>
            <pc:docMk/>
            <pc:sldMk cId="2022581604" sldId="272"/>
            <ac:inkMk id="80" creationId="{61A82A1A-635C-2044-AA74-B55D425E32B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9.039" v="411"/>
          <ac:inkMkLst>
            <pc:docMk/>
            <pc:sldMk cId="2022581604" sldId="272"/>
            <ac:inkMk id="82" creationId="{8CBFD4B5-3BFE-B941-BC46-D84FBB8A9D0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8.914" v="410"/>
          <ac:inkMkLst>
            <pc:docMk/>
            <pc:sldMk cId="2022581604" sldId="272"/>
            <ac:inkMk id="83" creationId="{63FC4139-100A-EC41-AB36-16AD0F1866A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8.789" v="409"/>
          <ac:inkMkLst>
            <pc:docMk/>
            <pc:sldMk cId="2022581604" sldId="272"/>
            <ac:inkMk id="84" creationId="{B1091041-6755-E64B-B8E0-A42EB0C3568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8.633" v="408"/>
          <ac:inkMkLst>
            <pc:docMk/>
            <pc:sldMk cId="2022581604" sldId="272"/>
            <ac:inkMk id="85" creationId="{D6ED819D-E75E-6049-A00F-083571F98EC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8.508" v="407"/>
          <ac:inkMkLst>
            <pc:docMk/>
            <pc:sldMk cId="2022581604" sldId="272"/>
            <ac:inkMk id="87" creationId="{1DD8A489-5B5D-0949-B461-FDC7CCFF559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1.805" v="419"/>
          <ac:inkMkLst>
            <pc:docMk/>
            <pc:sldMk cId="2022581604" sldId="272"/>
            <ac:inkMk id="93" creationId="{4A1A8F44-AAA2-1343-8937-B199D8C3F70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1.680" v="418"/>
          <ac:inkMkLst>
            <pc:docMk/>
            <pc:sldMk cId="2022581604" sldId="272"/>
            <ac:inkMk id="94" creationId="{8D7351A4-B7C1-9F4E-905F-512748A208F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1.555" v="417"/>
          <ac:inkMkLst>
            <pc:docMk/>
            <pc:sldMk cId="2022581604" sldId="272"/>
            <ac:inkMk id="95" creationId="{79E94FCE-6C18-FD44-9E84-C9B18C17B9E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1.430" v="416"/>
          <ac:inkMkLst>
            <pc:docMk/>
            <pc:sldMk cId="2022581604" sldId="272"/>
            <ac:inkMk id="96" creationId="{DC226C37-1D19-DA47-9D00-CE4C84A8680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1.274" v="415"/>
          <ac:inkMkLst>
            <pc:docMk/>
            <pc:sldMk cId="2022581604" sldId="272"/>
            <ac:inkMk id="97" creationId="{A7984FBE-ED4B-FC48-9D34-1BEE5066AD4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1.149" v="414"/>
          <ac:inkMkLst>
            <pc:docMk/>
            <pc:sldMk cId="2022581604" sldId="272"/>
            <ac:inkMk id="98" creationId="{3694598C-9FE8-094D-96E8-E36D812F49F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0.993" v="413"/>
          <ac:inkMkLst>
            <pc:docMk/>
            <pc:sldMk cId="2022581604" sldId="272"/>
            <ac:inkMk id="104" creationId="{F58FA7BB-A6F2-2146-AA92-B1363DE4F18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6.242" v="394"/>
          <ac:inkMkLst>
            <pc:docMk/>
            <pc:sldMk cId="2022581604" sldId="272"/>
            <ac:inkMk id="107" creationId="{B6CE2018-E925-9A48-BA8F-C6F1236F20D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6.242" v="393"/>
          <ac:inkMkLst>
            <pc:docMk/>
            <pc:sldMk cId="2022581604" sldId="272"/>
            <ac:inkMk id="150" creationId="{5ED572B3-21C4-A34D-94DA-B8ABE4A6A0E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6.227" v="392"/>
          <ac:inkMkLst>
            <pc:docMk/>
            <pc:sldMk cId="2022581604" sldId="272"/>
            <ac:inkMk id="151" creationId="{826D83E7-B96D-4645-A453-CEA1D8B8D3D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46.227" v="391"/>
          <ac:inkMkLst>
            <pc:docMk/>
            <pc:sldMk cId="2022581604" sldId="272"/>
            <ac:inkMk id="152" creationId="{A0B59AD2-2F10-1547-BC15-B0544811C78F}"/>
          </ac:inkMkLst>
        </pc:inkChg>
      </pc:sldChg>
      <pc:sldChg chg="delSp">
        <pc:chgData name="Dean Plank [dep22]" userId="S::dep22@aber.ac.uk::48b10090-a369-498a-81dc-48efc77fff27" providerId="AD" clId="Web-{E1735126-4AE2-BE42-609F-93B582F509C6}" dt="2022-05-11T10:41:35.902" v="109"/>
        <pc:sldMkLst>
          <pc:docMk/>
          <pc:sldMk cId="29231202" sldId="274"/>
        </pc:sldMkLst>
        <pc:grpChg chg="del">
          <ac:chgData name="Dean Plank [dep22]" userId="S::dep22@aber.ac.uk::48b10090-a369-498a-81dc-48efc77fff27" providerId="AD" clId="Web-{E1735126-4AE2-BE42-609F-93B582F509C6}" dt="2022-05-11T10:41:35.902" v="108"/>
          <ac:grpSpMkLst>
            <pc:docMk/>
            <pc:sldMk cId="29231202" sldId="274"/>
            <ac:grpSpMk id="56" creationId="{853727C8-795D-C241-B7EA-7624E27B978E}"/>
          </ac:grpSpMkLst>
        </pc:grpChg>
        <pc:grpChg chg="del">
          <ac:chgData name="Dean Plank [dep22]" userId="S::dep22@aber.ac.uk::48b10090-a369-498a-81dc-48efc77fff27" providerId="AD" clId="Web-{E1735126-4AE2-BE42-609F-93B582F509C6}" dt="2022-05-11T10:41:27.401" v="87"/>
          <ac:grpSpMkLst>
            <pc:docMk/>
            <pc:sldMk cId="29231202" sldId="274"/>
            <ac:grpSpMk id="148" creationId="{E7E2E9C0-FCCF-5644-8CD9-13275B452E82}"/>
          </ac:grpSpMkLst>
        </pc:grpChg>
        <pc:inkChg chg="del">
          <ac:chgData name="Dean Plank [dep22]" userId="S::dep22@aber.ac.uk::48b10090-a369-498a-81dc-48efc77fff27" providerId="AD" clId="Web-{E1735126-4AE2-BE42-609F-93B582F509C6}" dt="2022-05-11T10:41:26.261" v="82"/>
          <ac:inkMkLst>
            <pc:docMk/>
            <pc:sldMk cId="29231202" sldId="274"/>
            <ac:inkMk id="20" creationId="{63AFD8D1-48E3-8741-80CA-F42C0314626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6.073" v="81"/>
          <ac:inkMkLst>
            <pc:docMk/>
            <pc:sldMk cId="29231202" sldId="274"/>
            <ac:inkMk id="42" creationId="{77578619-7180-F042-879E-63DEAC3AAD3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5.886" v="80"/>
          <ac:inkMkLst>
            <pc:docMk/>
            <pc:sldMk cId="29231202" sldId="274"/>
            <ac:inkMk id="43" creationId="{F026933C-D434-FB48-BB3F-83180CB5FD5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5.714" v="79"/>
          <ac:inkMkLst>
            <pc:docMk/>
            <pc:sldMk cId="29231202" sldId="274"/>
            <ac:inkMk id="45" creationId="{A2BB05F9-16A5-2345-B1EF-A9A3AFA19F7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5.479" v="78"/>
          <ac:inkMkLst>
            <pc:docMk/>
            <pc:sldMk cId="29231202" sldId="274"/>
            <ac:inkMk id="48" creationId="{53D3E0AB-1732-3C47-8A42-BE29373E6F71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1:35.902" v="109"/>
          <ac:inkMkLst>
            <pc:docMk/>
            <pc:sldMk cId="29231202" sldId="274"/>
            <ac:inkMk id="57" creationId="{A682E80B-4D4C-7B4D-9014-1E0B407CA025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1:35.902" v="108"/>
          <ac:inkMkLst>
            <pc:docMk/>
            <pc:sldMk cId="29231202" sldId="274"/>
            <ac:inkMk id="58" creationId="{4BB78916-7145-564C-94C8-6DAF27E5CBF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5.652" v="107"/>
          <ac:inkMkLst>
            <pc:docMk/>
            <pc:sldMk cId="29231202" sldId="274"/>
            <ac:inkMk id="59" creationId="{A5A59F29-0178-F542-9605-9662116E2C1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5.527" v="106"/>
          <ac:inkMkLst>
            <pc:docMk/>
            <pc:sldMk cId="29231202" sldId="274"/>
            <ac:inkMk id="60" creationId="{074B4307-C583-DD4C-BA6A-BE6D924A17B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5.402" v="105"/>
          <ac:inkMkLst>
            <pc:docMk/>
            <pc:sldMk cId="29231202" sldId="274"/>
            <ac:inkMk id="61" creationId="{92DF81B4-61C9-3F47-A1B5-E81C1B83D78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5.261" v="104"/>
          <ac:inkMkLst>
            <pc:docMk/>
            <pc:sldMk cId="29231202" sldId="274"/>
            <ac:inkMk id="62" creationId="{929BE337-A59F-0C42-9F3C-A20618FB7AC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5.136" v="103"/>
          <ac:inkMkLst>
            <pc:docMk/>
            <pc:sldMk cId="29231202" sldId="274"/>
            <ac:inkMk id="63" creationId="{69B36514-20CA-574E-B05D-E203DD78D3B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4.996" v="102"/>
          <ac:inkMkLst>
            <pc:docMk/>
            <pc:sldMk cId="29231202" sldId="274"/>
            <ac:inkMk id="64" creationId="{11491D67-58F6-5040-AF01-FEBB2D10FD3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4.855" v="101"/>
          <ac:inkMkLst>
            <pc:docMk/>
            <pc:sldMk cId="29231202" sldId="274"/>
            <ac:inkMk id="65" creationId="{90FF44A9-8716-E249-8412-67A795C1CE9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4.715" v="100"/>
          <ac:inkMkLst>
            <pc:docMk/>
            <pc:sldMk cId="29231202" sldId="274"/>
            <ac:inkMk id="66" creationId="{FD02EAEB-D376-4E47-B654-8D30B01427F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4.511" v="99"/>
          <ac:inkMkLst>
            <pc:docMk/>
            <pc:sldMk cId="29231202" sldId="274"/>
            <ac:inkMk id="67" creationId="{704E4431-8AD2-0146-B771-919EF89DB57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4.308" v="98"/>
          <ac:inkMkLst>
            <pc:docMk/>
            <pc:sldMk cId="29231202" sldId="274"/>
            <ac:inkMk id="68" creationId="{1F25D9C4-83BC-5348-88CB-31B75A1214E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4.136" v="97"/>
          <ac:inkMkLst>
            <pc:docMk/>
            <pc:sldMk cId="29231202" sldId="274"/>
            <ac:inkMk id="69" creationId="{6D8E015C-5EBF-3A4F-B117-6F2550E42E6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3.980" v="96"/>
          <ac:inkMkLst>
            <pc:docMk/>
            <pc:sldMk cId="29231202" sldId="274"/>
            <ac:inkMk id="70" creationId="{8546B179-B07A-8C4B-AF6E-E05E9757EF7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3.824" v="95"/>
          <ac:inkMkLst>
            <pc:docMk/>
            <pc:sldMk cId="29231202" sldId="274"/>
            <ac:inkMk id="71" creationId="{5DC74E90-83C9-0E4A-B236-78555E4BB9B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4.089" v="71"/>
          <ac:inkMkLst>
            <pc:docMk/>
            <pc:sldMk cId="29231202" sldId="274"/>
            <ac:inkMk id="105" creationId="{A4AF6A09-E9D4-1345-BDE4-8458D37C1D5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3.901" v="70"/>
          <ac:inkMkLst>
            <pc:docMk/>
            <pc:sldMk cId="29231202" sldId="274"/>
            <ac:inkMk id="106" creationId="{2488F63F-B158-4742-AE20-3AC636037C9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3.714" v="69"/>
          <ac:inkMkLst>
            <pc:docMk/>
            <pc:sldMk cId="29231202" sldId="274"/>
            <ac:inkMk id="107" creationId="{F3425BB5-2831-2A40-8100-3EE1B04F53B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6.761" v="83"/>
          <ac:inkMkLst>
            <pc:docMk/>
            <pc:sldMk cId="29231202" sldId="274"/>
            <ac:inkMk id="108" creationId="{69BE2C23-E645-D449-A874-80E35A72C2B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1.370" v="94"/>
          <ac:inkMkLst>
            <pc:docMk/>
            <pc:sldMk cId="29231202" sldId="274"/>
            <ac:inkMk id="122" creationId="{7F247411-924F-8740-8DD9-4BF475809C0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1.183" v="93"/>
          <ac:inkMkLst>
            <pc:docMk/>
            <pc:sldMk cId="29231202" sldId="274"/>
            <ac:inkMk id="130" creationId="{27B7D9FD-C5F2-8641-BFE2-F6EEC5F3B57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0.995" v="92"/>
          <ac:inkMkLst>
            <pc:docMk/>
            <pc:sldMk cId="29231202" sldId="274"/>
            <ac:inkMk id="131" creationId="{74E919A4-C7AA-8746-B3F9-C9CA670D163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0.824" v="91"/>
          <ac:inkMkLst>
            <pc:docMk/>
            <pc:sldMk cId="29231202" sldId="274"/>
            <ac:inkMk id="136" creationId="{AC07DCA5-707C-1F48-8E50-4AA95B7F528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0.652" v="90"/>
          <ac:inkMkLst>
            <pc:docMk/>
            <pc:sldMk cId="29231202" sldId="274"/>
            <ac:inkMk id="137" creationId="{5BADD7F0-073D-A74C-BB27-67B96EEB96A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0.449" v="89"/>
          <ac:inkMkLst>
            <pc:docMk/>
            <pc:sldMk cId="29231202" sldId="274"/>
            <ac:inkMk id="138" creationId="{FD61FDA3-3E61-4C4A-9604-515D85D759D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30.277" v="88"/>
          <ac:inkMkLst>
            <pc:docMk/>
            <pc:sldMk cId="29231202" sldId="274"/>
            <ac:inkMk id="139" creationId="{F181D4BD-CC2E-E540-8DC9-12A64F5CBBAA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1:27.401" v="87"/>
          <ac:inkMkLst>
            <pc:docMk/>
            <pc:sldMk cId="29231202" sldId="274"/>
            <ac:inkMk id="149" creationId="{047DC57F-F6ED-ED40-AC6B-3A157A17178E}"/>
          </ac:inkMkLst>
        </pc:inkChg>
        <pc:inkChg chg="topLvl">
          <ac:chgData name="Dean Plank [dep22]" userId="S::dep22@aber.ac.uk::48b10090-a369-498a-81dc-48efc77fff27" providerId="AD" clId="Web-{E1735126-4AE2-BE42-609F-93B582F509C6}" dt="2022-05-11T10:41:27.401" v="87"/>
          <ac:inkMkLst>
            <pc:docMk/>
            <pc:sldMk cId="29231202" sldId="274"/>
            <ac:inkMk id="150" creationId="{C8A82565-98CF-0449-81A0-EA7CE0C1CF6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7.058" v="86"/>
          <ac:inkMkLst>
            <pc:docMk/>
            <pc:sldMk cId="29231202" sldId="274"/>
            <ac:inkMk id="151" creationId="{27F12FB4-E2F7-CD42-962E-3B0E3FCD358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6.917" v="85"/>
          <ac:inkMkLst>
            <pc:docMk/>
            <pc:sldMk cId="29231202" sldId="274"/>
            <ac:inkMk id="152" creationId="{CA9AAF01-3DF3-0147-93D2-C381C678846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6.761" v="84"/>
          <ac:inkMkLst>
            <pc:docMk/>
            <pc:sldMk cId="29231202" sldId="274"/>
            <ac:inkMk id="153" creationId="{88ECE01A-B111-A34A-B31B-86EAB60AA10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5.073" v="77"/>
          <ac:inkMkLst>
            <pc:docMk/>
            <pc:sldMk cId="29231202" sldId="274"/>
            <ac:inkMk id="177" creationId="{C96E63A0-7A41-134D-9360-675F492608A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4.917" v="76"/>
          <ac:inkMkLst>
            <pc:docMk/>
            <pc:sldMk cId="29231202" sldId="274"/>
            <ac:inkMk id="178" creationId="{C36F1A57-2D74-574A-A61D-EB9041E94D7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4.761" v="75"/>
          <ac:inkMkLst>
            <pc:docMk/>
            <pc:sldMk cId="29231202" sldId="274"/>
            <ac:inkMk id="179" creationId="{703395B4-6387-2F49-8EE0-2C6EC88BED2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4.604" v="74"/>
          <ac:inkMkLst>
            <pc:docMk/>
            <pc:sldMk cId="29231202" sldId="274"/>
            <ac:inkMk id="180" creationId="{9BB6C7FD-B5EC-1940-94DC-50AB4E0827E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4.433" v="73"/>
          <ac:inkMkLst>
            <pc:docMk/>
            <pc:sldMk cId="29231202" sldId="274"/>
            <ac:inkMk id="181" creationId="{571E423B-0E7A-B444-8757-8D6E7EFEA09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24.261" v="72"/>
          <ac:inkMkLst>
            <pc:docMk/>
            <pc:sldMk cId="29231202" sldId="274"/>
            <ac:inkMk id="184" creationId="{460A668A-2ACB-9B40-90E3-9449343D2054}"/>
          </ac:inkMkLst>
        </pc:inkChg>
      </pc:sldChg>
      <pc:sldChg chg="addSp delSp">
        <pc:chgData name="Dean Plank [dep22]" userId="S::dep22@aber.ac.uk::48b10090-a369-498a-81dc-48efc77fff27" providerId="AD" clId="Web-{E1735126-4AE2-BE42-609F-93B582F509C6}" dt="2022-05-11T10:42:08.638" v="151"/>
        <pc:sldMkLst>
          <pc:docMk/>
          <pc:sldMk cId="1426500151" sldId="275"/>
        </pc:sldMkLst>
        <pc:spChg chg="add">
          <ac:chgData name="Dean Plank [dep22]" userId="S::dep22@aber.ac.uk::48b10090-a369-498a-81dc-48efc77fff27" providerId="AD" clId="Web-{E1735126-4AE2-BE42-609F-93B582F509C6}" dt="2022-05-11T10:41:49.434" v="110"/>
          <ac:spMkLst>
            <pc:docMk/>
            <pc:sldMk cId="1426500151" sldId="275"/>
            <ac:spMk id="6" creationId="{A243B71D-0D50-271B-CEA8-22954D585A18}"/>
          </ac:spMkLst>
        </pc:spChg>
        <pc:spChg chg="add">
          <ac:chgData name="Dean Plank [dep22]" userId="S::dep22@aber.ac.uk::48b10090-a369-498a-81dc-48efc77fff27" providerId="AD" clId="Web-{E1735126-4AE2-BE42-609F-93B582F509C6}" dt="2022-05-11T10:41:49.590" v="111"/>
          <ac:spMkLst>
            <pc:docMk/>
            <pc:sldMk cId="1426500151" sldId="275"/>
            <ac:spMk id="7" creationId="{2EF47F71-1A7D-0FA2-7EA0-2F9D6DBC3DD0}"/>
          </ac:spMkLst>
        </pc:spChg>
        <pc:grpChg chg="del">
          <ac:chgData name="Dean Plank [dep22]" userId="S::dep22@aber.ac.uk::48b10090-a369-498a-81dc-48efc77fff27" providerId="AD" clId="Web-{E1735126-4AE2-BE42-609F-93B582F509C6}" dt="2022-05-11T10:42:08.638" v="151"/>
          <ac:grpSpMkLst>
            <pc:docMk/>
            <pc:sldMk cId="1426500151" sldId="275"/>
            <ac:grpSpMk id="56" creationId="{853727C8-795D-C241-B7EA-7624E27B978E}"/>
          </ac:grpSpMkLst>
        </pc:grpChg>
        <pc:inkChg chg="del topLvl">
          <ac:chgData name="Dean Plank [dep22]" userId="S::dep22@aber.ac.uk::48b10090-a369-498a-81dc-48efc77fff27" providerId="AD" clId="Web-{E1735126-4AE2-BE42-609F-93B582F509C6}" dt="2022-05-11T10:42:08.638" v="151"/>
          <ac:inkMkLst>
            <pc:docMk/>
            <pc:sldMk cId="1426500151" sldId="275"/>
            <ac:inkMk id="57" creationId="{A682E80B-4D4C-7B4D-9014-1E0B407CA02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8.388" v="150"/>
          <ac:inkMkLst>
            <pc:docMk/>
            <pc:sldMk cId="1426500151" sldId="275"/>
            <ac:inkMk id="58" creationId="{4BB78916-7145-564C-94C8-6DAF27E5CBF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8.248" v="149"/>
          <ac:inkMkLst>
            <pc:docMk/>
            <pc:sldMk cId="1426500151" sldId="275"/>
            <ac:inkMk id="59" creationId="{A5A59F29-0178-F542-9605-9662116E2C1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8.123" v="148"/>
          <ac:inkMkLst>
            <pc:docMk/>
            <pc:sldMk cId="1426500151" sldId="275"/>
            <ac:inkMk id="60" creationId="{074B4307-C583-DD4C-BA6A-BE6D924A17B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7.967" v="147"/>
          <ac:inkMkLst>
            <pc:docMk/>
            <pc:sldMk cId="1426500151" sldId="275"/>
            <ac:inkMk id="61" creationId="{92DF81B4-61C9-3F47-A1B5-E81C1B83D78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7.826" v="146"/>
          <ac:inkMkLst>
            <pc:docMk/>
            <pc:sldMk cId="1426500151" sldId="275"/>
            <ac:inkMk id="62" creationId="{929BE337-A59F-0C42-9F3C-A20618FB7AC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7.685" v="145"/>
          <ac:inkMkLst>
            <pc:docMk/>
            <pc:sldMk cId="1426500151" sldId="275"/>
            <ac:inkMk id="63" creationId="{69B36514-20CA-574E-B05D-E203DD78D3B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7.545" v="144"/>
          <ac:inkMkLst>
            <pc:docMk/>
            <pc:sldMk cId="1426500151" sldId="275"/>
            <ac:inkMk id="64" creationId="{11491D67-58F6-5040-AF01-FEBB2D10FD3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7.357" v="143"/>
          <ac:inkMkLst>
            <pc:docMk/>
            <pc:sldMk cId="1426500151" sldId="275"/>
            <ac:inkMk id="65" creationId="{90FF44A9-8716-E249-8412-67A795C1CE9D}"/>
          </ac:inkMkLst>
        </pc:inkChg>
        <pc:inkChg chg="topLvl">
          <ac:chgData name="Dean Plank [dep22]" userId="S::dep22@aber.ac.uk::48b10090-a369-498a-81dc-48efc77fff27" providerId="AD" clId="Web-{E1735126-4AE2-BE42-609F-93B582F509C6}" dt="2022-05-11T10:42:08.638" v="151"/>
          <ac:inkMkLst>
            <pc:docMk/>
            <pc:sldMk cId="1426500151" sldId="275"/>
            <ac:inkMk id="66" creationId="{FD02EAEB-D376-4E47-B654-8D30B01427F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7.217" v="142"/>
          <ac:inkMkLst>
            <pc:docMk/>
            <pc:sldMk cId="1426500151" sldId="275"/>
            <ac:inkMk id="67" creationId="{704E4431-8AD2-0146-B771-919EF89DB57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7.092" v="141"/>
          <ac:inkMkLst>
            <pc:docMk/>
            <pc:sldMk cId="1426500151" sldId="275"/>
            <ac:inkMk id="68" creationId="{1F25D9C4-83BC-5348-88CB-31B75A1214E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6.951" v="140"/>
          <ac:inkMkLst>
            <pc:docMk/>
            <pc:sldMk cId="1426500151" sldId="275"/>
            <ac:inkMk id="69" creationId="{6D8E015C-5EBF-3A4F-B117-6F2550E42E6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6.810" v="139"/>
          <ac:inkMkLst>
            <pc:docMk/>
            <pc:sldMk cId="1426500151" sldId="275"/>
            <ac:inkMk id="70" creationId="{8546B179-B07A-8C4B-AF6E-E05E9757EF7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6.638" v="138"/>
          <ac:inkMkLst>
            <pc:docMk/>
            <pc:sldMk cId="1426500151" sldId="275"/>
            <ac:inkMk id="71" creationId="{5DC74E90-83C9-0E4A-B236-78555E4BB9B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6.747" v="114"/>
          <ac:inkMkLst>
            <pc:docMk/>
            <pc:sldMk cId="1426500151" sldId="275"/>
            <ac:inkMk id="85" creationId="{2FB34255-EA7C-064E-BE1B-FA665078C54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6.622" v="113"/>
          <ac:inkMkLst>
            <pc:docMk/>
            <pc:sldMk cId="1426500151" sldId="275"/>
            <ac:inkMk id="86" creationId="{8D584B8C-ED99-5A42-A1B9-C797E339958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6.466" v="112"/>
          <ac:inkMkLst>
            <pc:docMk/>
            <pc:sldMk cId="1426500151" sldId="275"/>
            <ac:inkMk id="88" creationId="{C62E1B0B-6AF1-8846-9409-39B739C4FFD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3.669" v="122"/>
          <ac:inkMkLst>
            <pc:docMk/>
            <pc:sldMk cId="1426500151" sldId="275"/>
            <ac:inkMk id="116" creationId="{D62B156A-E63F-E843-AB6C-28748DA6EBF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5.888" v="137"/>
          <ac:inkMkLst>
            <pc:docMk/>
            <pc:sldMk cId="1426500151" sldId="275"/>
            <ac:inkMk id="120" creationId="{9DB84F85-1F9F-DF46-8ED7-5E07E80505C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5.763" v="136"/>
          <ac:inkMkLst>
            <pc:docMk/>
            <pc:sldMk cId="1426500151" sldId="275"/>
            <ac:inkMk id="121" creationId="{75131792-5755-7C4B-92F8-F035CF776D3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5.638" v="135"/>
          <ac:inkMkLst>
            <pc:docMk/>
            <pc:sldMk cId="1426500151" sldId="275"/>
            <ac:inkMk id="122" creationId="{7F247411-924F-8740-8DD9-4BF475809C0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5.498" v="134"/>
          <ac:inkMkLst>
            <pc:docMk/>
            <pc:sldMk cId="1426500151" sldId="275"/>
            <ac:inkMk id="123" creationId="{775AF4C1-ABED-504A-A40D-7DCC0122F73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5.341" v="133"/>
          <ac:inkMkLst>
            <pc:docMk/>
            <pc:sldMk cId="1426500151" sldId="275"/>
            <ac:inkMk id="126" creationId="{BE5FCB11-3670-314F-BF19-AD1D283B770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5.185" v="132"/>
          <ac:inkMkLst>
            <pc:docMk/>
            <pc:sldMk cId="1426500151" sldId="275"/>
            <ac:inkMk id="127" creationId="{4D99CA2B-7ACB-114B-BAB7-F0D5D0F6DAB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5.029" v="131"/>
          <ac:inkMkLst>
            <pc:docMk/>
            <pc:sldMk cId="1426500151" sldId="275"/>
            <ac:inkMk id="128" creationId="{3E12F4BE-D9CB-2B4B-A8C1-EAA510BF480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4.873" v="130"/>
          <ac:inkMkLst>
            <pc:docMk/>
            <pc:sldMk cId="1426500151" sldId="275"/>
            <ac:inkMk id="129" creationId="{8C45EA77-AF9A-1A4A-981B-5E87ADCA0B2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4.685" v="129"/>
          <ac:inkMkLst>
            <pc:docMk/>
            <pc:sldMk cId="1426500151" sldId="275"/>
            <ac:inkMk id="133" creationId="{3A6C43C5-D156-6743-A4B4-1DFBA21BA3D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4.529" v="128"/>
          <ac:inkMkLst>
            <pc:docMk/>
            <pc:sldMk cId="1426500151" sldId="275"/>
            <ac:inkMk id="134" creationId="{FD8B3D59-B7D7-F649-BC63-EAA87708409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4.373" v="127"/>
          <ac:inkMkLst>
            <pc:docMk/>
            <pc:sldMk cId="1426500151" sldId="275"/>
            <ac:inkMk id="135" creationId="{572DD4E5-0A07-D34A-B8E7-4A64615C46C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4.201" v="126"/>
          <ac:inkMkLst>
            <pc:docMk/>
            <pc:sldMk cId="1426500151" sldId="275"/>
            <ac:inkMk id="136" creationId="{AC07DCA5-707C-1F48-8E50-4AA95B7F528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4.044" v="125"/>
          <ac:inkMkLst>
            <pc:docMk/>
            <pc:sldMk cId="1426500151" sldId="275"/>
            <ac:inkMk id="137" creationId="{5BADD7F0-073D-A74C-BB27-67B96EEB96A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3.857" v="124"/>
          <ac:inkMkLst>
            <pc:docMk/>
            <pc:sldMk cId="1426500151" sldId="275"/>
            <ac:inkMk id="138" creationId="{FD61FDA3-3E61-4C4A-9604-515D85D759D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03.669" v="123"/>
          <ac:inkMkLst>
            <pc:docMk/>
            <pc:sldMk cId="1426500151" sldId="275"/>
            <ac:inkMk id="139" creationId="{F181D4BD-CC2E-E540-8DC9-12A64F5CBBA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9.419" v="121"/>
          <ac:inkMkLst>
            <pc:docMk/>
            <pc:sldMk cId="1426500151" sldId="275"/>
            <ac:inkMk id="146" creationId="{96BA411C-1443-AD4E-8FDE-B84681CBC6F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7.528" v="120"/>
          <ac:inkMkLst>
            <pc:docMk/>
            <pc:sldMk cId="1426500151" sldId="275"/>
            <ac:inkMk id="170" creationId="{E3F8F4B5-DD8C-CC4B-9E4D-2E058B130E1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7.388" v="119"/>
          <ac:inkMkLst>
            <pc:docMk/>
            <pc:sldMk cId="1426500151" sldId="275"/>
            <ac:inkMk id="171" creationId="{52E6CC5F-2400-C740-A39A-2C6241165DE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7.263" v="118"/>
          <ac:inkMkLst>
            <pc:docMk/>
            <pc:sldMk cId="1426500151" sldId="275"/>
            <ac:inkMk id="172" creationId="{5D508C8D-2287-B748-97E4-8C9437AA2EE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7.138" v="117"/>
          <ac:inkMkLst>
            <pc:docMk/>
            <pc:sldMk cId="1426500151" sldId="275"/>
            <ac:inkMk id="173" creationId="{B0F16801-807E-1D43-9C6B-20141D910A9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7.028" v="116"/>
          <ac:inkMkLst>
            <pc:docMk/>
            <pc:sldMk cId="1426500151" sldId="275"/>
            <ac:inkMk id="174" creationId="{148F9D49-D622-314A-A25D-FA2938FABC8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1:56.888" v="115"/>
          <ac:inkMkLst>
            <pc:docMk/>
            <pc:sldMk cId="1426500151" sldId="275"/>
            <ac:inkMk id="177" creationId="{4AA0AC75-A789-634E-8993-C880B7BDBFBA}"/>
          </ac:inkMkLst>
        </pc:inkChg>
      </pc:sldChg>
      <pc:sldChg chg="delSp">
        <pc:chgData name="Dean Plank [dep22]" userId="S::dep22@aber.ac.uk::48b10090-a369-498a-81dc-48efc77fff27" providerId="AD" clId="Web-{E1735126-4AE2-BE42-609F-93B582F509C6}" dt="2022-05-11T10:42:22.874" v="202"/>
        <pc:sldMkLst>
          <pc:docMk/>
          <pc:sldMk cId="3332593437" sldId="281"/>
        </pc:sldMkLst>
        <pc:grpChg chg="del">
          <ac:chgData name="Dean Plank [dep22]" userId="S::dep22@aber.ac.uk::48b10090-a369-498a-81dc-48efc77fff27" providerId="AD" clId="Web-{E1735126-4AE2-BE42-609F-93B582F509C6}" dt="2022-05-11T10:42:13.264" v="165"/>
          <ac:grpSpMkLst>
            <pc:docMk/>
            <pc:sldMk cId="3332593437" sldId="281"/>
            <ac:grpSpMk id="57" creationId="{9560D84E-3E65-BC4C-8A70-B5710EBC8C03}"/>
          </ac:grpSpMkLst>
        </pc:grpChg>
        <pc:inkChg chg="del">
          <ac:chgData name="Dean Plank [dep22]" userId="S::dep22@aber.ac.uk::48b10090-a369-498a-81dc-48efc77fff27" providerId="AD" clId="Web-{E1735126-4AE2-BE42-609F-93B582F509C6}" dt="2022-05-11T10:42:20.749" v="187"/>
          <ac:inkMkLst>
            <pc:docMk/>
            <pc:sldMk cId="3332593437" sldId="281"/>
            <ac:inkMk id="8" creationId="{2BB45E80-78D4-D34D-BA33-207799D2C25B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2:13.264" v="165"/>
          <ac:inkMkLst>
            <pc:docMk/>
            <pc:sldMk cId="3332593437" sldId="281"/>
            <ac:inkMk id="26" creationId="{EBE46711-F78C-5D4A-A910-8AD0D1477EE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2.951" v="164"/>
          <ac:inkMkLst>
            <pc:docMk/>
            <pc:sldMk cId="3332593437" sldId="281"/>
            <ac:inkMk id="27" creationId="{B53BE210-56B7-A343-A8EF-A5731CCABC6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5.405" v="167"/>
          <ac:inkMkLst>
            <pc:docMk/>
            <pc:sldMk cId="3332593437" sldId="281"/>
            <ac:inkMk id="35" creationId="{A2F76AF2-3C1E-BD4E-97F7-3E4570447F34}"/>
          </ac:inkMkLst>
        </pc:inkChg>
        <pc:inkChg chg="topLvl">
          <ac:chgData name="Dean Plank [dep22]" userId="S::dep22@aber.ac.uk::48b10090-a369-498a-81dc-48efc77fff27" providerId="AD" clId="Web-{E1735126-4AE2-BE42-609F-93B582F509C6}" dt="2022-05-11T10:42:13.264" v="165"/>
          <ac:inkMkLst>
            <pc:docMk/>
            <pc:sldMk cId="3332593437" sldId="281"/>
            <ac:inkMk id="36" creationId="{991FE39A-87FF-3F48-B16B-16EE984E691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2.826" v="163"/>
          <ac:inkMkLst>
            <pc:docMk/>
            <pc:sldMk cId="3332593437" sldId="281"/>
            <ac:inkMk id="37" creationId="{CC681D1F-E7A3-EF41-973D-54D90CE7819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5.264" v="166"/>
          <ac:inkMkLst>
            <pc:docMk/>
            <pc:sldMk cId="3332593437" sldId="281"/>
            <ac:inkMk id="38" creationId="{ADC6E96B-0F43-A046-B536-3B6EA096F32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2.701" v="162"/>
          <ac:inkMkLst>
            <pc:docMk/>
            <pc:sldMk cId="3332593437" sldId="281"/>
            <ac:inkMk id="41" creationId="{7E3787DE-4F65-5945-8737-0C7D5D13DBF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2.592" v="161"/>
          <ac:inkMkLst>
            <pc:docMk/>
            <pc:sldMk cId="3332593437" sldId="281"/>
            <ac:inkMk id="42" creationId="{3FA98836-7CE7-BD42-A67E-35D974816C1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2.451" v="160"/>
          <ac:inkMkLst>
            <pc:docMk/>
            <pc:sldMk cId="3332593437" sldId="281"/>
            <ac:inkMk id="43" creationId="{E985F7A2-147F-7F44-9AE3-29FE08EB936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2.326" v="159"/>
          <ac:inkMkLst>
            <pc:docMk/>
            <pc:sldMk cId="3332593437" sldId="281"/>
            <ac:inkMk id="44" creationId="{06D89D26-91BB-224C-9385-4AF679A1E69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2.154" v="158"/>
          <ac:inkMkLst>
            <pc:docMk/>
            <pc:sldMk cId="3332593437" sldId="281"/>
            <ac:inkMk id="45" creationId="{DFE4020D-7CD9-7E4E-A0A0-999F670C526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1.998" v="157"/>
          <ac:inkMkLst>
            <pc:docMk/>
            <pc:sldMk cId="3332593437" sldId="281"/>
            <ac:inkMk id="47" creationId="{E3705084-943F-4547-878F-28C28358636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1.842" v="156"/>
          <ac:inkMkLst>
            <pc:docMk/>
            <pc:sldMk cId="3332593437" sldId="281"/>
            <ac:inkMk id="49" creationId="{1DA3DCEE-CF37-F947-83D7-C7023832372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1.701" v="155"/>
          <ac:inkMkLst>
            <pc:docMk/>
            <pc:sldMk cId="3332593437" sldId="281"/>
            <ac:inkMk id="51" creationId="{F64685B0-2211-7646-A948-2351E99A089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1.576" v="154"/>
          <ac:inkMkLst>
            <pc:docMk/>
            <pc:sldMk cId="3332593437" sldId="281"/>
            <ac:inkMk id="53" creationId="{79909525-B882-774A-B244-A2206398755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1.436" v="153"/>
          <ac:inkMkLst>
            <pc:docMk/>
            <pc:sldMk cId="3332593437" sldId="281"/>
            <ac:inkMk id="55" creationId="{2BE1DCDD-F421-DD47-A50C-649DBDF27EA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1.264" v="152"/>
          <ac:inkMkLst>
            <pc:docMk/>
            <pc:sldMk cId="3332593437" sldId="281"/>
            <ac:inkMk id="56" creationId="{8CA4C240-AD90-DA44-8369-E169C74A4C0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6.655" v="173"/>
          <ac:inkMkLst>
            <pc:docMk/>
            <pc:sldMk cId="3332593437" sldId="281"/>
            <ac:inkMk id="60" creationId="{EAE6B726-55B8-B248-8C76-37A6A4DC844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6.514" v="172"/>
          <ac:inkMkLst>
            <pc:docMk/>
            <pc:sldMk cId="3332593437" sldId="281"/>
            <ac:inkMk id="62" creationId="{AFFE2CEF-365A-8B4D-AA37-9D9E63FEAD2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6.373" v="171"/>
          <ac:inkMkLst>
            <pc:docMk/>
            <pc:sldMk cId="3332593437" sldId="281"/>
            <ac:inkMk id="63" creationId="{C16C150C-D5A9-C74E-B506-DBBEF55FD24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6.201" v="170"/>
          <ac:inkMkLst>
            <pc:docMk/>
            <pc:sldMk cId="3332593437" sldId="281"/>
            <ac:inkMk id="64" creationId="{14933BC9-432C-844C-9F26-C8CA8BB636F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6.061" v="169"/>
          <ac:inkMkLst>
            <pc:docMk/>
            <pc:sldMk cId="3332593437" sldId="281"/>
            <ac:inkMk id="65" creationId="{26BD94DE-9A0A-0546-A500-E86215938B0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5.920" v="168"/>
          <ac:inkMkLst>
            <pc:docMk/>
            <pc:sldMk cId="3332593437" sldId="281"/>
            <ac:inkMk id="73" creationId="{19E2DD33-9BCC-8F45-93DC-50FE02DA3B2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7.983" v="180"/>
          <ac:inkMkLst>
            <pc:docMk/>
            <pc:sldMk cId="3332593437" sldId="281"/>
            <ac:inkMk id="75" creationId="{8D45E469-BB3A-2F47-A3B6-83BF5738804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7.827" v="179"/>
          <ac:inkMkLst>
            <pc:docMk/>
            <pc:sldMk cId="3332593437" sldId="281"/>
            <ac:inkMk id="80" creationId="{924EA345-C687-6040-BC0B-81D4F8512F1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7.670" v="178"/>
          <ac:inkMkLst>
            <pc:docMk/>
            <pc:sldMk cId="3332593437" sldId="281"/>
            <ac:inkMk id="82" creationId="{AFE286EA-D383-5045-A02B-0A201E26B36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8.920" v="186"/>
          <ac:inkMkLst>
            <pc:docMk/>
            <pc:sldMk cId="3332593437" sldId="281"/>
            <ac:inkMk id="84" creationId="{0EB62CE5-3BA1-E542-916D-CAEB5B2F078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8.764" v="185"/>
          <ac:inkMkLst>
            <pc:docMk/>
            <pc:sldMk cId="3332593437" sldId="281"/>
            <ac:inkMk id="85" creationId="{7EFEE403-4C88-D942-BBC8-7E0B1D4D8DC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8.608" v="184"/>
          <ac:inkMkLst>
            <pc:docMk/>
            <pc:sldMk cId="3332593437" sldId="281"/>
            <ac:inkMk id="90" creationId="{D9383E65-C1F2-DA45-98BA-6EADD9D65B8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8.452" v="183"/>
          <ac:inkMkLst>
            <pc:docMk/>
            <pc:sldMk cId="3332593437" sldId="281"/>
            <ac:inkMk id="92" creationId="{1003041A-B6F9-244B-A8BC-A6B503A1D7D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2.546" v="200"/>
          <ac:inkMkLst>
            <pc:docMk/>
            <pc:sldMk cId="3332593437" sldId="281"/>
            <ac:inkMk id="93" creationId="{F82C176D-827B-C54E-A684-78CA8BD547E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8.295" v="182"/>
          <ac:inkMkLst>
            <pc:docMk/>
            <pc:sldMk cId="3332593437" sldId="281"/>
            <ac:inkMk id="94" creationId="{ED2EC6E8-1F9E-7E4B-AB5C-344DCD7D3DA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8.139" v="181"/>
          <ac:inkMkLst>
            <pc:docMk/>
            <pc:sldMk cId="3332593437" sldId="281"/>
            <ac:inkMk id="95" creationId="{1908CFAD-9B44-AA47-ADB5-C244BB62142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2.389" v="199"/>
          <ac:inkMkLst>
            <pc:docMk/>
            <pc:sldMk cId="3332593437" sldId="281"/>
            <ac:inkMk id="110" creationId="{2553F168-1A33-7E45-A393-8C5EDC5A683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7.530" v="177"/>
          <ac:inkMkLst>
            <pc:docMk/>
            <pc:sldMk cId="3332593437" sldId="281"/>
            <ac:inkMk id="111" creationId="{B8E4AFC8-2250-944F-93F0-A8F327BDF06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2.249" v="198"/>
          <ac:inkMkLst>
            <pc:docMk/>
            <pc:sldMk cId="3332593437" sldId="281"/>
            <ac:inkMk id="113" creationId="{3BC49EC6-2146-F644-9429-61CC61EBD2E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2.124" v="197"/>
          <ac:inkMkLst>
            <pc:docMk/>
            <pc:sldMk cId="3332593437" sldId="281"/>
            <ac:inkMk id="114" creationId="{1EF260F8-75B8-B545-A378-D846D0176B5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1.983" v="196"/>
          <ac:inkMkLst>
            <pc:docMk/>
            <pc:sldMk cId="3332593437" sldId="281"/>
            <ac:inkMk id="115" creationId="{331DA918-08B1-0049-A9BC-6F75675DC7E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1.842" v="195"/>
          <ac:inkMkLst>
            <pc:docMk/>
            <pc:sldMk cId="3332593437" sldId="281"/>
            <ac:inkMk id="116" creationId="{A2D908A0-7BB0-D444-9C65-A4363F422C1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1.702" v="194"/>
          <ac:inkMkLst>
            <pc:docMk/>
            <pc:sldMk cId="3332593437" sldId="281"/>
            <ac:inkMk id="118" creationId="{60F27E0B-9A79-CC49-BA0A-115D9CF74EA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1.561" v="193"/>
          <ac:inkMkLst>
            <pc:docMk/>
            <pc:sldMk cId="3332593437" sldId="281"/>
            <ac:inkMk id="121" creationId="{B2E4EE03-FC4C-CC42-8FA3-6A2A5695B8B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1.421" v="192"/>
          <ac:inkMkLst>
            <pc:docMk/>
            <pc:sldMk cId="3332593437" sldId="281"/>
            <ac:inkMk id="122" creationId="{08879022-EB2D-D24C-AB65-2E1CF7E152E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7.077" v="176"/>
          <ac:inkMkLst>
            <pc:docMk/>
            <pc:sldMk cId="3332593437" sldId="281"/>
            <ac:inkMk id="134" creationId="{DAC46B25-138E-9940-94EC-4017DBED8BB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1.264" v="191"/>
          <ac:inkMkLst>
            <pc:docMk/>
            <pc:sldMk cId="3332593437" sldId="281"/>
            <ac:inkMk id="135" creationId="{F55607C2-04F2-CD4E-AF92-EAE59F755E2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6.936" v="175"/>
          <ac:inkMkLst>
            <pc:docMk/>
            <pc:sldMk cId="3332593437" sldId="281"/>
            <ac:inkMk id="136" creationId="{2B8EA789-9D66-554D-982B-B745BBDA3CA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16.795" v="174"/>
          <ac:inkMkLst>
            <pc:docMk/>
            <pc:sldMk cId="3332593437" sldId="281"/>
            <ac:inkMk id="137" creationId="{E5FCDC72-564F-E847-A7A8-3C6772621C6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2.874" v="202"/>
          <ac:inkMkLst>
            <pc:docMk/>
            <pc:sldMk cId="3332593437" sldId="281"/>
            <ac:inkMk id="139" creationId="{C0EB9E43-087A-E740-9A02-8B8E34149BC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1.108" v="190"/>
          <ac:inkMkLst>
            <pc:docMk/>
            <pc:sldMk cId="3332593437" sldId="281"/>
            <ac:inkMk id="140" creationId="{483D36E7-F681-A144-A411-04C725D4DCC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2.686" v="201"/>
          <ac:inkMkLst>
            <pc:docMk/>
            <pc:sldMk cId="3332593437" sldId="281"/>
            <ac:inkMk id="143" creationId="{49A65066-BB0F-7141-AE17-C7D551676EA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0.952" v="189"/>
          <ac:inkMkLst>
            <pc:docMk/>
            <pc:sldMk cId="3332593437" sldId="281"/>
            <ac:inkMk id="151" creationId="{551DB485-50E1-644A-A4E8-D0B065001B9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20.764" v="188"/>
          <ac:inkMkLst>
            <pc:docMk/>
            <pc:sldMk cId="3332593437" sldId="281"/>
            <ac:inkMk id="155" creationId="{4AF92523-C0EE-F84F-8604-584501F7CEF0}"/>
          </ac:inkMkLst>
        </pc:inkChg>
      </pc:sldChg>
      <pc:sldChg chg="delSp">
        <pc:chgData name="Dean Plank [dep22]" userId="S::dep22@aber.ac.uk::48b10090-a369-498a-81dc-48efc77fff27" providerId="AD" clId="Web-{E1735126-4AE2-BE42-609F-93B582F509C6}" dt="2022-05-11T10:44:26.507" v="301"/>
        <pc:sldMkLst>
          <pc:docMk/>
          <pc:sldMk cId="3466173584" sldId="282"/>
        </pc:sldMkLst>
        <pc:grpChg chg="del">
          <ac:chgData name="Dean Plank [dep22]" userId="S::dep22@aber.ac.uk::48b10090-a369-498a-81dc-48efc77fff27" providerId="AD" clId="Web-{E1735126-4AE2-BE42-609F-93B582F509C6}" dt="2022-05-11T10:42:36.906" v="209"/>
          <ac:grpSpMkLst>
            <pc:docMk/>
            <pc:sldMk cId="3466173584" sldId="282"/>
            <ac:grpSpMk id="39" creationId="{FE67CFFF-B581-A14D-9245-76C5B2B19676}"/>
          </ac:grpSpMkLst>
        </pc:grpChg>
        <pc:grpChg chg="del">
          <ac:chgData name="Dean Plank [dep22]" userId="S::dep22@aber.ac.uk::48b10090-a369-498a-81dc-48efc77fff27" providerId="AD" clId="Web-{E1735126-4AE2-BE42-609F-93B582F509C6}" dt="2022-05-11T10:44:18.444" v="295"/>
          <ac:grpSpMkLst>
            <pc:docMk/>
            <pc:sldMk cId="3466173584" sldId="282"/>
            <ac:grpSpMk id="57" creationId="{9560D84E-3E65-BC4C-8A70-B5710EBC8C03}"/>
          </ac:grpSpMkLst>
        </pc:grpChg>
        <pc:grpChg chg="del">
          <ac:chgData name="Dean Plank [dep22]" userId="S::dep22@aber.ac.uk::48b10090-a369-498a-81dc-48efc77fff27" providerId="AD" clId="Web-{E1735126-4AE2-BE42-609F-93B582F509C6}" dt="2022-05-11T10:42:38.344" v="221"/>
          <ac:grpSpMkLst>
            <pc:docMk/>
            <pc:sldMk cId="3466173584" sldId="282"/>
            <ac:grpSpMk id="89" creationId="{2C36AB5E-5161-7A4A-A3C1-492DBB61288D}"/>
          </ac:grpSpMkLst>
        </pc:grpChg>
        <pc:grpChg chg="del">
          <ac:chgData name="Dean Plank [dep22]" userId="S::dep22@aber.ac.uk::48b10090-a369-498a-81dc-48efc77fff27" providerId="AD" clId="Web-{E1735126-4AE2-BE42-609F-93B582F509C6}" dt="2022-05-11T10:44:26.507" v="300"/>
          <ac:grpSpMkLst>
            <pc:docMk/>
            <pc:sldMk cId="3466173584" sldId="282"/>
            <ac:grpSpMk id="112" creationId="{C6E82C36-2F3E-3247-9CE5-79CAFCC7A4B4}"/>
          </ac:grpSpMkLst>
        </pc:grpChg>
        <pc:grpChg chg="del">
          <ac:chgData name="Dean Plank [dep22]" userId="S::dep22@aber.ac.uk::48b10090-a369-498a-81dc-48efc77fff27" providerId="AD" clId="Web-{E1735126-4AE2-BE42-609F-93B582F509C6}" dt="2022-05-11T10:42:40.062" v="234"/>
          <ac:grpSpMkLst>
            <pc:docMk/>
            <pc:sldMk cId="3466173584" sldId="282"/>
            <ac:grpSpMk id="138" creationId="{97FDE5D2-DC3F-794A-B8DB-E53C2BDD6C5A}"/>
          </ac:grpSpMkLst>
        </pc:grpChg>
        <pc:inkChg chg="del topLvl">
          <ac:chgData name="Dean Plank [dep22]" userId="S::dep22@aber.ac.uk::48b10090-a369-498a-81dc-48efc77fff27" providerId="AD" clId="Web-{E1735126-4AE2-BE42-609F-93B582F509C6}" dt="2022-05-11T10:44:18.444" v="296"/>
          <ac:inkMkLst>
            <pc:docMk/>
            <pc:sldMk cId="3466173584" sldId="282"/>
            <ac:inkMk id="26" creationId="{EBE46711-F78C-5D4A-A910-8AD0D1477EE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3.284" v="292"/>
          <ac:inkMkLst>
            <pc:docMk/>
            <pc:sldMk cId="3466173584" sldId="282"/>
            <ac:inkMk id="27" creationId="{B53BE210-56B7-A343-A8EF-A5731CCABC61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2:36.906" v="210"/>
          <ac:inkMkLst>
            <pc:docMk/>
            <pc:sldMk cId="3466173584" sldId="282"/>
            <ac:inkMk id="29" creationId="{25E3CF65-93D8-C746-BF28-5EABB70CC1C0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2:36.906" v="209"/>
          <ac:inkMkLst>
            <pc:docMk/>
            <pc:sldMk cId="3466173584" sldId="282"/>
            <ac:inkMk id="30" creationId="{09DCA92E-AEE2-7C43-AB50-9CDC4F72937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6.687" v="208"/>
          <ac:inkMkLst>
            <pc:docMk/>
            <pc:sldMk cId="3466173584" sldId="282"/>
            <ac:inkMk id="31" creationId="{4797D7AB-6EC3-A849-8589-EBDC2E9BE74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6.531" v="207"/>
          <ac:inkMkLst>
            <pc:docMk/>
            <pc:sldMk cId="3466173584" sldId="282"/>
            <ac:inkMk id="32" creationId="{937372A7-AA12-BE48-BC83-25BE379D3C6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6.390" v="206"/>
          <ac:inkMkLst>
            <pc:docMk/>
            <pc:sldMk cId="3466173584" sldId="282"/>
            <ac:inkMk id="33" creationId="{A8F1DCE5-7699-7248-A501-6F2CD5075E2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6.281" v="205"/>
          <ac:inkMkLst>
            <pc:docMk/>
            <pc:sldMk cId="3466173584" sldId="282"/>
            <ac:inkMk id="34" creationId="{D8B1EC5A-E207-214A-AF1F-C103B3D7AF8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6.156" v="204"/>
          <ac:inkMkLst>
            <pc:docMk/>
            <pc:sldMk cId="3466173584" sldId="282"/>
            <ac:inkMk id="35" creationId="{A2F76AF2-3C1E-BD4E-97F7-3E4570447F3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3.128" v="291"/>
          <ac:inkMkLst>
            <pc:docMk/>
            <pc:sldMk cId="3466173584" sldId="282"/>
            <ac:inkMk id="36" creationId="{991FE39A-87FF-3F48-B16B-16EE984E691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2.971" v="290"/>
          <ac:inkMkLst>
            <pc:docMk/>
            <pc:sldMk cId="3466173584" sldId="282"/>
            <ac:inkMk id="37" creationId="{CC681D1F-E7A3-EF41-973D-54D90CE7819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6.031" v="203"/>
          <ac:inkMkLst>
            <pc:docMk/>
            <pc:sldMk cId="3466173584" sldId="282"/>
            <ac:inkMk id="38" creationId="{ADC6E96B-0F43-A046-B536-3B6EA096F32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2.799" v="289"/>
          <ac:inkMkLst>
            <pc:docMk/>
            <pc:sldMk cId="3466173584" sldId="282"/>
            <ac:inkMk id="41" creationId="{7E3787DE-4F65-5945-8737-0C7D5D13DBF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2.659" v="288"/>
          <ac:inkMkLst>
            <pc:docMk/>
            <pc:sldMk cId="3466173584" sldId="282"/>
            <ac:inkMk id="42" creationId="{3FA98836-7CE7-BD42-A67E-35D974816C1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2.503" v="287"/>
          <ac:inkMkLst>
            <pc:docMk/>
            <pc:sldMk cId="3466173584" sldId="282"/>
            <ac:inkMk id="43" creationId="{E985F7A2-147F-7F44-9AE3-29FE08EB936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2.378" v="286"/>
          <ac:inkMkLst>
            <pc:docMk/>
            <pc:sldMk cId="3466173584" sldId="282"/>
            <ac:inkMk id="44" creationId="{06D89D26-91BB-224C-9385-4AF679A1E69D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4:18.444" v="295"/>
          <ac:inkMkLst>
            <pc:docMk/>
            <pc:sldMk cId="3466173584" sldId="282"/>
            <ac:inkMk id="45" creationId="{DFE4020D-7CD9-7E4E-A0A0-999F670C526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2.221" v="285"/>
          <ac:inkMkLst>
            <pc:docMk/>
            <pc:sldMk cId="3466173584" sldId="282"/>
            <ac:inkMk id="47" creationId="{E3705084-943F-4547-878F-28C28358636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18.209" v="294"/>
          <ac:inkMkLst>
            <pc:docMk/>
            <pc:sldMk cId="3466173584" sldId="282"/>
            <ac:inkMk id="49" creationId="{1DA3DCEE-CF37-F947-83D7-C7023832372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2.049" v="284"/>
          <ac:inkMkLst>
            <pc:docMk/>
            <pc:sldMk cId="3466173584" sldId="282"/>
            <ac:inkMk id="51" creationId="{F64685B0-2211-7646-A948-2351E99A089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1.893" v="283"/>
          <ac:inkMkLst>
            <pc:docMk/>
            <pc:sldMk cId="3466173584" sldId="282"/>
            <ac:inkMk id="53" creationId="{79909525-B882-774A-B244-A2206398755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18.069" v="293"/>
          <ac:inkMkLst>
            <pc:docMk/>
            <pc:sldMk cId="3466173584" sldId="282"/>
            <ac:inkMk id="55" creationId="{2BE1DCDD-F421-DD47-A50C-649DBDF27EA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3:21.721" v="282"/>
          <ac:inkMkLst>
            <pc:docMk/>
            <pc:sldMk cId="3466173584" sldId="282"/>
            <ac:inkMk id="56" creationId="{8CA4C240-AD90-DA44-8369-E169C74A4C05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2:38.344" v="221"/>
          <ac:inkMkLst>
            <pc:docMk/>
            <pc:sldMk cId="3466173584" sldId="282"/>
            <ac:inkMk id="60" creationId="{EAE6B726-55B8-B248-8C76-37A6A4DC8444}"/>
          </ac:inkMkLst>
        </pc:inkChg>
        <pc:inkChg chg="topLvl">
          <ac:chgData name="Dean Plank [dep22]" userId="S::dep22@aber.ac.uk::48b10090-a369-498a-81dc-48efc77fff27" providerId="AD" clId="Web-{E1735126-4AE2-BE42-609F-93B582F509C6}" dt="2022-05-11T10:42:38.344" v="221"/>
          <ac:inkMkLst>
            <pc:docMk/>
            <pc:sldMk cId="3466173584" sldId="282"/>
            <ac:inkMk id="61" creationId="{901B20E6-BFD6-5041-84E3-377BCEFA5F1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8.109" v="220"/>
          <ac:inkMkLst>
            <pc:docMk/>
            <pc:sldMk cId="3466173584" sldId="282"/>
            <ac:inkMk id="62" creationId="{AFFE2CEF-365A-8B4D-AA37-9D9E63FEAD2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7.984" v="219"/>
          <ac:inkMkLst>
            <pc:docMk/>
            <pc:sldMk cId="3466173584" sldId="282"/>
            <ac:inkMk id="63" creationId="{C16C150C-D5A9-C74E-B506-DBBEF55FD24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7.859" v="218"/>
          <ac:inkMkLst>
            <pc:docMk/>
            <pc:sldMk cId="3466173584" sldId="282"/>
            <ac:inkMk id="64" creationId="{14933BC9-432C-844C-9F26-C8CA8BB636F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7.734" v="217"/>
          <ac:inkMkLst>
            <pc:docMk/>
            <pc:sldMk cId="3466173584" sldId="282"/>
            <ac:inkMk id="65" creationId="{26BD94DE-9A0A-0546-A500-E86215938B0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7.578" v="216"/>
          <ac:inkMkLst>
            <pc:docMk/>
            <pc:sldMk cId="3466173584" sldId="282"/>
            <ac:inkMk id="66" creationId="{9107E418-5628-3F41-ACC5-6735B67D203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3.016" v="246"/>
          <ac:inkMkLst>
            <pc:docMk/>
            <pc:sldMk cId="3466173584" sldId="282"/>
            <ac:inkMk id="68" creationId="{D20C0D19-493A-FE4F-98A5-B5A6C33250C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2.891" v="245"/>
          <ac:inkMkLst>
            <pc:docMk/>
            <pc:sldMk cId="3466173584" sldId="282"/>
            <ac:inkMk id="69" creationId="{4232F3D3-6A8D-1843-A9AC-88642FA84C4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2.734" v="244"/>
          <ac:inkMkLst>
            <pc:docMk/>
            <pc:sldMk cId="3466173584" sldId="282"/>
            <ac:inkMk id="70" creationId="{B10782E7-2042-C744-AED1-0CEE7AEC895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2.594" v="243"/>
          <ac:inkMkLst>
            <pc:docMk/>
            <pc:sldMk cId="3466173584" sldId="282"/>
            <ac:inkMk id="71" creationId="{78DD5963-65FF-F742-B3CC-918D2546910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2.453" v="242"/>
          <ac:inkMkLst>
            <pc:docMk/>
            <pc:sldMk cId="3466173584" sldId="282"/>
            <ac:inkMk id="72" creationId="{1798980C-7728-9640-BF5C-351F90FA149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7.453" v="215"/>
          <ac:inkMkLst>
            <pc:docMk/>
            <pc:sldMk cId="3466173584" sldId="282"/>
            <ac:inkMk id="73" creationId="{19E2DD33-9BCC-8F45-93DC-50FE02DA3B2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2.297" v="241"/>
          <ac:inkMkLst>
            <pc:docMk/>
            <pc:sldMk cId="3466173584" sldId="282"/>
            <ac:inkMk id="74" creationId="{98B83A7C-E396-6B4C-AA89-0C26FCBAE40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2.141" v="240"/>
          <ac:inkMkLst>
            <pc:docMk/>
            <pc:sldMk cId="3466173584" sldId="282"/>
            <ac:inkMk id="75" creationId="{8D45E469-BB3A-2F47-A3B6-83BF5738804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1.984" v="239"/>
          <ac:inkMkLst>
            <pc:docMk/>
            <pc:sldMk cId="3466173584" sldId="282"/>
            <ac:inkMk id="76" creationId="{EB18AC71-0055-E941-BD3D-1F3027DFE3E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18.584" v="297"/>
          <ac:inkMkLst>
            <pc:docMk/>
            <pc:sldMk cId="3466173584" sldId="282"/>
            <ac:inkMk id="78" creationId="{F1DC879A-2163-3040-BF27-4F7F08D901C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7.312" v="214"/>
          <ac:inkMkLst>
            <pc:docMk/>
            <pc:sldMk cId="3466173584" sldId="282"/>
            <ac:inkMk id="79" creationId="{E3CB0992-446E-5E4A-BB58-AF0330C1500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1.828" v="238"/>
          <ac:inkMkLst>
            <pc:docMk/>
            <pc:sldMk cId="3466173584" sldId="282"/>
            <ac:inkMk id="80" creationId="{924EA345-C687-6040-BC0B-81D4F8512F1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7.187" v="213"/>
          <ac:inkMkLst>
            <pc:docMk/>
            <pc:sldMk cId="3466173584" sldId="282"/>
            <ac:inkMk id="81" creationId="{F2DB2CB2-3BF7-3D48-A856-189B05F4127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1.672" v="237"/>
          <ac:inkMkLst>
            <pc:docMk/>
            <pc:sldMk cId="3466173584" sldId="282"/>
            <ac:inkMk id="82" creationId="{AFE286EA-D383-5045-A02B-0A201E26B36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7.031" v="212"/>
          <ac:inkMkLst>
            <pc:docMk/>
            <pc:sldMk cId="3466173584" sldId="282"/>
            <ac:inkMk id="83" creationId="{B68278EA-66AF-DB43-B1DC-A51BEFD4CE8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5.156" v="261"/>
          <ac:inkMkLst>
            <pc:docMk/>
            <pc:sldMk cId="3466173584" sldId="282"/>
            <ac:inkMk id="84" creationId="{0EB62CE5-3BA1-E542-916D-CAEB5B2F078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5.031" v="260"/>
          <ac:inkMkLst>
            <pc:docMk/>
            <pc:sldMk cId="3466173584" sldId="282"/>
            <ac:inkMk id="85" creationId="{7EFEE403-4C88-D942-BBC8-7E0B1D4D8DC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6.382" v="299"/>
          <ac:inkMkLst>
            <pc:docMk/>
            <pc:sldMk cId="3466173584" sldId="282"/>
            <ac:inkMk id="86" creationId="{A3E5F465-439B-AA4E-B3D2-4AC1D14AF4C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6.906" v="211"/>
          <ac:inkMkLst>
            <pc:docMk/>
            <pc:sldMk cId="3466173584" sldId="282"/>
            <ac:inkMk id="87" creationId="{28197CA1-8FD3-B24F-BB8D-4C64D82E083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26.382" v="298"/>
          <ac:inkMkLst>
            <pc:docMk/>
            <pc:sldMk cId="3466173584" sldId="282"/>
            <ac:inkMk id="88" creationId="{FF71909A-4D52-1B41-A7EA-D50CE98A52B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4.891" v="259"/>
          <ac:inkMkLst>
            <pc:docMk/>
            <pc:sldMk cId="3466173584" sldId="282"/>
            <ac:inkMk id="90" creationId="{D9383E65-C1F2-DA45-98BA-6EADD9D65B8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4.766" v="258"/>
          <ac:inkMkLst>
            <pc:docMk/>
            <pc:sldMk cId="3466173584" sldId="282"/>
            <ac:inkMk id="92" creationId="{1003041A-B6F9-244B-A8BC-A6B503A1D7D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4.625" v="257"/>
          <ac:inkMkLst>
            <pc:docMk/>
            <pc:sldMk cId="3466173584" sldId="282"/>
            <ac:inkMk id="94" creationId="{ED2EC6E8-1F9E-7E4B-AB5C-344DCD7D3DA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4.485" v="256"/>
          <ac:inkMkLst>
            <pc:docMk/>
            <pc:sldMk cId="3466173584" sldId="282"/>
            <ac:inkMk id="95" creationId="{1908CFAD-9B44-AA47-ADB5-C244BB62142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4.344" v="255"/>
          <ac:inkMkLst>
            <pc:docMk/>
            <pc:sldMk cId="3466173584" sldId="282"/>
            <ac:inkMk id="97" creationId="{C63FB43E-68A3-2543-AF8E-A03883606E2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4.188" v="254"/>
          <ac:inkMkLst>
            <pc:docMk/>
            <pc:sldMk cId="3466173584" sldId="282"/>
            <ac:inkMk id="98" creationId="{FD9F8C25-4678-6642-B775-EF9CD98D997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4.047" v="253"/>
          <ac:inkMkLst>
            <pc:docMk/>
            <pc:sldMk cId="3466173584" sldId="282"/>
            <ac:inkMk id="99" creationId="{4A43535D-7A79-A74E-9942-B0784D25A4C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3.875" v="252"/>
          <ac:inkMkLst>
            <pc:docMk/>
            <pc:sldMk cId="3466173584" sldId="282"/>
            <ac:inkMk id="100" creationId="{A5F9D25B-A6C3-D842-8D14-0831F271013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3.719" v="251"/>
          <ac:inkMkLst>
            <pc:docMk/>
            <pc:sldMk cId="3466173584" sldId="282"/>
            <ac:inkMk id="101" creationId="{9CEC8A19-5938-FE4F-B02D-050B53D98A9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3.578" v="250"/>
          <ac:inkMkLst>
            <pc:docMk/>
            <pc:sldMk cId="3466173584" sldId="282"/>
            <ac:inkMk id="102" creationId="{89999C15-F64F-1E48-82E1-5F877CEAF83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3.438" v="249"/>
          <ac:inkMkLst>
            <pc:docMk/>
            <pc:sldMk cId="3466173584" sldId="282"/>
            <ac:inkMk id="103" creationId="{1CE06FCD-3E25-524F-BA0B-D69A5F2EC1E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3.297" v="248"/>
          <ac:inkMkLst>
            <pc:docMk/>
            <pc:sldMk cId="3466173584" sldId="282"/>
            <ac:inkMk id="104" creationId="{1252C79D-5C91-2046-9713-9E537CDE8B1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3.156" v="247"/>
          <ac:inkMkLst>
            <pc:docMk/>
            <pc:sldMk cId="3466173584" sldId="282"/>
            <ac:inkMk id="105" creationId="{9EDB0A9F-FDFA-AE43-8E84-85D4CB997161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4:26.507" v="301"/>
          <ac:inkMkLst>
            <pc:docMk/>
            <pc:sldMk cId="3466173584" sldId="282"/>
            <ac:inkMk id="106" creationId="{DDA211CC-A695-A54D-A23A-A1B68AB78B59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4:26.507" v="300"/>
          <ac:inkMkLst>
            <pc:docMk/>
            <pc:sldMk cId="3466173584" sldId="282"/>
            <ac:inkMk id="107" creationId="{CCA1D982-819E-E442-BFE7-26F456C3C81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1.500" v="236"/>
          <ac:inkMkLst>
            <pc:docMk/>
            <pc:sldMk cId="3466173584" sldId="282"/>
            <ac:inkMk id="111" creationId="{B8E4AFC8-2250-944F-93F0-A8F327BDF06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2.048" v="281"/>
          <ac:inkMkLst>
            <pc:docMk/>
            <pc:sldMk cId="3466173584" sldId="282"/>
            <ac:inkMk id="113" creationId="{3BC49EC6-2146-F644-9429-61CC61EBD2E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1.922" v="280"/>
          <ac:inkMkLst>
            <pc:docMk/>
            <pc:sldMk cId="3466173584" sldId="282"/>
            <ac:inkMk id="114" creationId="{1EF260F8-75B8-B545-A378-D846D0176B5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1.797" v="279"/>
          <ac:inkMkLst>
            <pc:docMk/>
            <pc:sldMk cId="3466173584" sldId="282"/>
            <ac:inkMk id="115" creationId="{331DA918-08B1-0049-A9BC-6F75675DC7E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1.688" v="278"/>
          <ac:inkMkLst>
            <pc:docMk/>
            <pc:sldMk cId="3466173584" sldId="282"/>
            <ac:inkMk id="116" creationId="{A2D908A0-7BB0-D444-9C65-A4363F422C1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1.547" v="277"/>
          <ac:inkMkLst>
            <pc:docMk/>
            <pc:sldMk cId="3466173584" sldId="282"/>
            <ac:inkMk id="118" creationId="{60F27E0B-9A79-CC49-BA0A-115D9CF74EA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1.407" v="276"/>
          <ac:inkMkLst>
            <pc:docMk/>
            <pc:sldMk cId="3466173584" sldId="282"/>
            <ac:inkMk id="119" creationId="{9C969758-F054-4C43-8149-D95F5C3DC33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1.266" v="275"/>
          <ac:inkMkLst>
            <pc:docMk/>
            <pc:sldMk cId="3466173584" sldId="282"/>
            <ac:inkMk id="121" creationId="{B2E4EE03-FC4C-CC42-8FA3-6A2A5695B8B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1.141" v="274"/>
          <ac:inkMkLst>
            <pc:docMk/>
            <pc:sldMk cId="3466173584" sldId="282"/>
            <ac:inkMk id="122" creationId="{08879022-EB2D-D24C-AB65-2E1CF7E152EF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2:40.062" v="235"/>
          <ac:inkMkLst>
            <pc:docMk/>
            <pc:sldMk cId="3466173584" sldId="282"/>
            <ac:inkMk id="123" creationId="{3022A0FA-B71D-1449-99B0-784A56780896}"/>
          </ac:inkMkLst>
        </pc:inkChg>
        <pc:inkChg chg="del topLvl">
          <ac:chgData name="Dean Plank [dep22]" userId="S::dep22@aber.ac.uk::48b10090-a369-498a-81dc-48efc77fff27" providerId="AD" clId="Web-{E1735126-4AE2-BE42-609F-93B582F509C6}" dt="2022-05-11T10:42:40.062" v="234"/>
          <ac:inkMkLst>
            <pc:docMk/>
            <pc:sldMk cId="3466173584" sldId="282"/>
            <ac:inkMk id="124" creationId="{A7C70007-9594-C242-8162-FD8C5852EFE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9.750" v="233"/>
          <ac:inkMkLst>
            <pc:docMk/>
            <pc:sldMk cId="3466173584" sldId="282"/>
            <ac:inkMk id="125" creationId="{C820AC20-7E4A-1D4E-9C53-1B39AABB78A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9.640" v="232"/>
          <ac:inkMkLst>
            <pc:docMk/>
            <pc:sldMk cId="3466173584" sldId="282"/>
            <ac:inkMk id="126" creationId="{3780A03C-9E72-3942-BCD9-E751F811ED6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9.500" v="231"/>
          <ac:inkMkLst>
            <pc:docMk/>
            <pc:sldMk cId="3466173584" sldId="282"/>
            <ac:inkMk id="127" creationId="{41FAD1FA-8E1D-104A-A133-411515D9D8E3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9.375" v="230"/>
          <ac:inkMkLst>
            <pc:docMk/>
            <pc:sldMk cId="3466173584" sldId="282"/>
            <ac:inkMk id="128" creationId="{65BD391D-5C50-BA4F-BD1E-2A743CFAAA9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9.250" v="229"/>
          <ac:inkMkLst>
            <pc:docMk/>
            <pc:sldMk cId="3466173584" sldId="282"/>
            <ac:inkMk id="129" creationId="{1B64AFDC-13CF-A242-A91E-1862C5EB9EA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9.125" v="228"/>
          <ac:inkMkLst>
            <pc:docMk/>
            <pc:sldMk cId="3466173584" sldId="282"/>
            <ac:inkMk id="130" creationId="{35040963-20D6-5540-8D67-578FF813A56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9" v="227"/>
          <ac:inkMkLst>
            <pc:docMk/>
            <pc:sldMk cId="3466173584" sldId="282"/>
            <ac:inkMk id="131" creationId="{CE86AA1D-83E4-2840-AAE0-9E83629E951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8.859" v="226"/>
          <ac:inkMkLst>
            <pc:docMk/>
            <pc:sldMk cId="3466173584" sldId="282"/>
            <ac:inkMk id="132" creationId="{8A2A821C-0096-3A4F-BD1E-3C850E8CD3F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8.734" v="225"/>
          <ac:inkMkLst>
            <pc:docMk/>
            <pc:sldMk cId="3466173584" sldId="282"/>
            <ac:inkMk id="133" creationId="{AE99C327-3DD2-544D-BEB0-3C6D14995CD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8.594" v="224"/>
          <ac:inkMkLst>
            <pc:docMk/>
            <pc:sldMk cId="3466173584" sldId="282"/>
            <ac:inkMk id="134" creationId="{DAC46B25-138E-9940-94EC-4017DBED8BB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1.001" v="273"/>
          <ac:inkMkLst>
            <pc:docMk/>
            <pc:sldMk cId="3466173584" sldId="282"/>
            <ac:inkMk id="135" creationId="{F55607C2-04F2-CD4E-AF92-EAE59F755E2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8.469" v="223"/>
          <ac:inkMkLst>
            <pc:docMk/>
            <pc:sldMk cId="3466173584" sldId="282"/>
            <ac:inkMk id="136" creationId="{2B8EA789-9D66-554D-982B-B745BBDA3CA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38.344" v="222"/>
          <ac:inkMkLst>
            <pc:docMk/>
            <pc:sldMk cId="3466173584" sldId="282"/>
            <ac:inkMk id="137" creationId="{E5FCDC72-564F-E847-A7A8-3C6772621C6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0.860" v="272"/>
          <ac:inkMkLst>
            <pc:docMk/>
            <pc:sldMk cId="3466173584" sldId="282"/>
            <ac:inkMk id="140" creationId="{483D36E7-F681-A144-A411-04C725D4DCC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0.672" v="271"/>
          <ac:inkMkLst>
            <pc:docMk/>
            <pc:sldMk cId="3466173584" sldId="282"/>
            <ac:inkMk id="141" creationId="{A07857D3-0F4F-FE44-AF81-4A5CC889352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0.516" v="270"/>
          <ac:inkMkLst>
            <pc:docMk/>
            <pc:sldMk cId="3466173584" sldId="282"/>
            <ac:inkMk id="142" creationId="{BF1A4EC3-1871-0E48-AC4A-218EB969BD2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0.391" v="269"/>
          <ac:inkMkLst>
            <pc:docMk/>
            <pc:sldMk cId="3466173584" sldId="282"/>
            <ac:inkMk id="144" creationId="{B5CC062E-4E72-554C-BF19-24EB37193CD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0.251" v="268"/>
          <ac:inkMkLst>
            <pc:docMk/>
            <pc:sldMk cId="3466173584" sldId="282"/>
            <ac:inkMk id="145" creationId="{2914A44D-D572-F747-B0E0-66A0E1608B9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50.126" v="267"/>
          <ac:inkMkLst>
            <pc:docMk/>
            <pc:sldMk cId="3466173584" sldId="282"/>
            <ac:inkMk id="146" creationId="{CE074684-0F4E-5A4A-BCCB-521344B369E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9.985" v="266"/>
          <ac:inkMkLst>
            <pc:docMk/>
            <pc:sldMk cId="3466173584" sldId="282"/>
            <ac:inkMk id="147" creationId="{CC36CDD6-D64D-BC45-9006-FBE56467322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9.844" v="265"/>
          <ac:inkMkLst>
            <pc:docMk/>
            <pc:sldMk cId="3466173584" sldId="282"/>
            <ac:inkMk id="151" creationId="{551DB485-50E1-644A-A4E8-D0B065001B9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9.688" v="264"/>
          <ac:inkMkLst>
            <pc:docMk/>
            <pc:sldMk cId="3466173584" sldId="282"/>
            <ac:inkMk id="152" creationId="{5A698288-EB37-EB41-9311-5CF99CAAC80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9.532" v="263"/>
          <ac:inkMkLst>
            <pc:docMk/>
            <pc:sldMk cId="3466173584" sldId="282"/>
            <ac:inkMk id="153" creationId="{31938AEC-54AD-4748-8559-0D55DEB2C08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2:49.391" v="262"/>
          <ac:inkMkLst>
            <pc:docMk/>
            <pc:sldMk cId="3466173584" sldId="282"/>
            <ac:inkMk id="155" creationId="{4AF92523-C0EE-F84F-8604-584501F7CEF0}"/>
          </ac:inkMkLst>
        </pc:inkChg>
      </pc:sldChg>
      <pc:sldChg chg="delSp">
        <pc:chgData name="Dean Plank [dep22]" userId="S::dep22@aber.ac.uk::48b10090-a369-498a-81dc-48efc77fff27" providerId="AD" clId="Web-{E1735126-4AE2-BE42-609F-93B582F509C6}" dt="2022-05-11T10:45:03.150" v="460"/>
        <pc:sldMkLst>
          <pc:docMk/>
          <pc:sldMk cId="2860680892" sldId="286"/>
        </pc:sldMkLst>
        <pc:inkChg chg="del">
          <ac:chgData name="Dean Plank [dep22]" userId="S::dep22@aber.ac.uk::48b10090-a369-498a-81dc-48efc77fff27" providerId="AD" clId="Web-{E1735126-4AE2-BE42-609F-93B582F509C6}" dt="2022-05-11T10:45:02.946" v="459"/>
          <ac:inkMkLst>
            <pc:docMk/>
            <pc:sldMk cId="2860680892" sldId="286"/>
            <ac:inkMk id="2" creationId="{BB475C4F-C894-B742-8BB1-6BABD88D358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5:02.759" v="458"/>
          <ac:inkMkLst>
            <pc:docMk/>
            <pc:sldMk cId="2860680892" sldId="286"/>
            <ac:inkMk id="3" creationId="{5550A9CC-22BA-114B-908D-611E6549A2C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5:02.556" v="457"/>
          <ac:inkMkLst>
            <pc:docMk/>
            <pc:sldMk cId="2860680892" sldId="286"/>
            <ac:inkMk id="4" creationId="{9AC3D3CC-F3BD-7C44-A339-16FE213D84E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5:02.368" v="456"/>
          <ac:inkMkLst>
            <pc:docMk/>
            <pc:sldMk cId="2860680892" sldId="286"/>
            <ac:inkMk id="5" creationId="{01A55C8B-1542-8D42-96E4-6AFFB529FD8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5:02.165" v="455"/>
          <ac:inkMkLst>
            <pc:docMk/>
            <pc:sldMk cId="2860680892" sldId="286"/>
            <ac:inkMk id="7" creationId="{0EEAA5E2-AB2A-EC41-BE03-657BE7FE8C6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4.868" v="429"/>
          <ac:inkMkLst>
            <pc:docMk/>
            <pc:sldMk cId="2860680892" sldId="286"/>
            <ac:inkMk id="27" creationId="{B53BE210-56B7-A343-A8EF-A5731CCABC6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5.540" v="432"/>
          <ac:inkMkLst>
            <pc:docMk/>
            <pc:sldMk cId="2860680892" sldId="286"/>
            <ac:inkMk id="30" creationId="{09DCA92E-AEE2-7C43-AB50-9CDC4F72937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5.415" v="431"/>
          <ac:inkMkLst>
            <pc:docMk/>
            <pc:sldMk cId="2860680892" sldId="286"/>
            <ac:inkMk id="31" creationId="{4797D7AB-6EC3-A849-8589-EBDC2E9BE74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4.727" v="428"/>
          <ac:inkMkLst>
            <pc:docMk/>
            <pc:sldMk cId="2860680892" sldId="286"/>
            <ac:inkMk id="36" creationId="{991FE39A-87FF-3F48-B16B-16EE984E691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5.274" v="430"/>
          <ac:inkMkLst>
            <pc:docMk/>
            <pc:sldMk cId="2860680892" sldId="286"/>
            <ac:inkMk id="38" creationId="{ADC6E96B-0F43-A046-B536-3B6EA096F32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4.571" v="427"/>
          <ac:inkMkLst>
            <pc:docMk/>
            <pc:sldMk cId="2860680892" sldId="286"/>
            <ac:inkMk id="41" creationId="{7E3787DE-4F65-5945-8737-0C7D5D13DBFA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4.430" v="426"/>
          <ac:inkMkLst>
            <pc:docMk/>
            <pc:sldMk cId="2860680892" sldId="286"/>
            <ac:inkMk id="42" creationId="{3FA98836-7CE7-BD42-A67E-35D974816C1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4.305" v="425"/>
          <ac:inkMkLst>
            <pc:docMk/>
            <pc:sldMk cId="2860680892" sldId="286"/>
            <ac:inkMk id="43" creationId="{E985F7A2-147F-7F44-9AE3-29FE08EB9361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4.180" v="424"/>
          <ac:inkMkLst>
            <pc:docMk/>
            <pc:sldMk cId="2860680892" sldId="286"/>
            <ac:inkMk id="44" creationId="{06D89D26-91BB-224C-9385-4AF679A1E69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4.040" v="423"/>
          <ac:inkMkLst>
            <pc:docMk/>
            <pc:sldMk cId="2860680892" sldId="286"/>
            <ac:inkMk id="45" creationId="{DFE4020D-7CD9-7E4E-A0A0-999F670C526E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5:01.900" v="454"/>
          <ac:inkMkLst>
            <pc:docMk/>
            <pc:sldMk cId="2860680892" sldId="286"/>
            <ac:inkMk id="48" creationId="{143BF372-AAAA-9549-BB86-12A81959A0F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3.915" v="422"/>
          <ac:inkMkLst>
            <pc:docMk/>
            <pc:sldMk cId="2860680892" sldId="286"/>
            <ac:inkMk id="51" creationId="{F64685B0-2211-7646-A948-2351E99A089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3.790" v="421"/>
          <ac:inkMkLst>
            <pc:docMk/>
            <pc:sldMk cId="2860680892" sldId="286"/>
            <ac:inkMk id="53" creationId="{79909525-B882-774A-B244-A2206398755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3.633" v="420"/>
          <ac:inkMkLst>
            <pc:docMk/>
            <pc:sldMk cId="2860680892" sldId="286"/>
            <ac:inkMk id="56" creationId="{8CA4C240-AD90-DA44-8369-E169C74A4C05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6.477" v="439"/>
          <ac:inkMkLst>
            <pc:docMk/>
            <pc:sldMk cId="2860680892" sldId="286"/>
            <ac:inkMk id="60" creationId="{EAE6B726-55B8-B248-8C76-37A6A4DC844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6.337" v="438"/>
          <ac:inkMkLst>
            <pc:docMk/>
            <pc:sldMk cId="2860680892" sldId="286"/>
            <ac:inkMk id="61" creationId="{901B20E6-BFD6-5041-84E3-377BCEFA5F1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6.196" v="437"/>
          <ac:inkMkLst>
            <pc:docMk/>
            <pc:sldMk cId="2860680892" sldId="286"/>
            <ac:inkMk id="62" creationId="{AFFE2CEF-365A-8B4D-AA37-9D9E63FEAD2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6.071" v="436"/>
          <ac:inkMkLst>
            <pc:docMk/>
            <pc:sldMk cId="2860680892" sldId="286"/>
            <ac:inkMk id="63" creationId="{C16C150C-D5A9-C74E-B506-DBBEF55FD24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5.930" v="435"/>
          <ac:inkMkLst>
            <pc:docMk/>
            <pc:sldMk cId="2860680892" sldId="286"/>
            <ac:inkMk id="64" creationId="{14933BC9-432C-844C-9F26-C8CA8BB636F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5.805" v="434"/>
          <ac:inkMkLst>
            <pc:docMk/>
            <pc:sldMk cId="2860680892" sldId="286"/>
            <ac:inkMk id="65" creationId="{26BD94DE-9A0A-0546-A500-E86215938B0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5.665" v="433"/>
          <ac:inkMkLst>
            <pc:docMk/>
            <pc:sldMk cId="2860680892" sldId="286"/>
            <ac:inkMk id="73" creationId="{19E2DD33-9BCC-8F45-93DC-50FE02DA3B2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7.962" v="446"/>
          <ac:inkMkLst>
            <pc:docMk/>
            <pc:sldMk cId="2860680892" sldId="286"/>
            <ac:inkMk id="74" creationId="{98B83A7C-E396-6B4C-AA89-0C26FCBAE406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7.759" v="445"/>
          <ac:inkMkLst>
            <pc:docMk/>
            <pc:sldMk cId="2860680892" sldId="286"/>
            <ac:inkMk id="75" creationId="{8D45E469-BB3A-2F47-A3B6-83BF57388048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7.509" v="444"/>
          <ac:inkMkLst>
            <pc:docMk/>
            <pc:sldMk cId="2860680892" sldId="286"/>
            <ac:inkMk id="80" creationId="{924EA345-C687-6040-BC0B-81D4F8512F1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8.149" v="447"/>
          <ac:inkMkLst>
            <pc:docMk/>
            <pc:sldMk cId="2860680892" sldId="286"/>
            <ac:inkMk id="84" creationId="{0EB62CE5-3BA1-E542-916D-CAEB5B2F0784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7.306" v="443"/>
          <ac:inkMkLst>
            <pc:docMk/>
            <pc:sldMk cId="2860680892" sldId="286"/>
            <ac:inkMk id="111" creationId="{B8E4AFC8-2250-944F-93F0-A8F327BDF067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6.852" v="442"/>
          <ac:inkMkLst>
            <pc:docMk/>
            <pc:sldMk cId="2860680892" sldId="286"/>
            <ac:inkMk id="134" creationId="{DAC46B25-138E-9940-94EC-4017DBED8BBF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6.727" v="441"/>
          <ac:inkMkLst>
            <pc:docMk/>
            <pc:sldMk cId="2860680892" sldId="286"/>
            <ac:inkMk id="136" creationId="{2B8EA789-9D66-554D-982B-B745BBDA3CAB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6.602" v="440"/>
          <ac:inkMkLst>
            <pc:docMk/>
            <pc:sldMk cId="2860680892" sldId="286"/>
            <ac:inkMk id="137" creationId="{E5FCDC72-564F-E847-A7A8-3C6772621C69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8.602" v="448"/>
          <ac:inkMkLst>
            <pc:docMk/>
            <pc:sldMk cId="2860680892" sldId="286"/>
            <ac:inkMk id="155" creationId="{4AF92523-C0EE-F84F-8604-584501F7CEF0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5:01.681" v="453"/>
          <ac:inkMkLst>
            <pc:docMk/>
            <pc:sldMk cId="2860680892" sldId="286"/>
            <ac:inkMk id="185" creationId="{3E647918-E49E-404F-A25E-D4B85D69131C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5:01.478" v="452"/>
          <ac:inkMkLst>
            <pc:docMk/>
            <pc:sldMk cId="2860680892" sldId="286"/>
            <ac:inkMk id="213" creationId="{63A6C67C-5F09-F04C-AFAF-77ADD16C087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5:01.275" v="451"/>
          <ac:inkMkLst>
            <pc:docMk/>
            <pc:sldMk cId="2860680892" sldId="286"/>
            <ac:inkMk id="231" creationId="{09DCED64-29BC-8440-AA69-878821B8DB0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5:03.150" v="460"/>
          <ac:inkMkLst>
            <pc:docMk/>
            <pc:sldMk cId="2860680892" sldId="286"/>
            <ac:inkMk id="251" creationId="{E46724C1-E2D9-3C4A-A951-E073C7252C3D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9.118" v="450"/>
          <ac:inkMkLst>
            <pc:docMk/>
            <pc:sldMk cId="2860680892" sldId="286"/>
            <ac:inkMk id="309" creationId="{223B1F3B-0461-534A-BBFA-45F57FE0ACA2}"/>
          </ac:inkMkLst>
        </pc:inkChg>
        <pc:inkChg chg="del">
          <ac:chgData name="Dean Plank [dep22]" userId="S::dep22@aber.ac.uk::48b10090-a369-498a-81dc-48efc77fff27" providerId="AD" clId="Web-{E1735126-4AE2-BE42-609F-93B582F509C6}" dt="2022-05-11T10:44:58.962" v="449"/>
          <ac:inkMkLst>
            <pc:docMk/>
            <pc:sldMk cId="2860680892" sldId="286"/>
            <ac:inkMk id="311" creationId="{FB01BD2D-1517-7B45-BB8F-81844204EA54}"/>
          </ac:inkMkLst>
        </pc:inkChg>
      </pc:sldChg>
      <pc:sldChg chg="addSp">
        <pc:chgData name="Dean Plank [dep22]" userId="S::dep22@aber.ac.uk::48b10090-a369-498a-81dc-48efc77fff27" providerId="AD" clId="Web-{E1735126-4AE2-BE42-609F-93B582F509C6}" dt="2022-05-11T10:45:28.323" v="462"/>
        <pc:sldMkLst>
          <pc:docMk/>
          <pc:sldMk cId="211368545" sldId="288"/>
        </pc:sldMkLst>
        <pc:spChg chg="add">
          <ac:chgData name="Dean Plank [dep22]" userId="S::dep22@aber.ac.uk::48b10090-a369-498a-81dc-48efc77fff27" providerId="AD" clId="Web-{E1735126-4AE2-BE42-609F-93B582F509C6}" dt="2022-05-11T10:45:25.557" v="461"/>
          <ac:spMkLst>
            <pc:docMk/>
            <pc:sldMk cId="211368545" sldId="288"/>
            <ac:spMk id="671" creationId="{23E1B0B0-0952-9DB2-E889-E5B436083F6F}"/>
          </ac:spMkLst>
        </pc:spChg>
        <pc:spChg chg="add">
          <ac:chgData name="Dean Plank [dep22]" userId="S::dep22@aber.ac.uk::48b10090-a369-498a-81dc-48efc77fff27" providerId="AD" clId="Web-{E1735126-4AE2-BE42-609F-93B582F509C6}" dt="2022-05-11T10:45:28.323" v="462"/>
          <ac:spMkLst>
            <pc:docMk/>
            <pc:sldMk cId="211368545" sldId="288"/>
            <ac:spMk id="672" creationId="{B3EF968D-E4EF-6332-5766-43175403532D}"/>
          </ac:spMkLst>
        </pc:spChg>
      </pc:sldChg>
    </pc:docChg>
  </pc:docChgLst>
  <pc:docChgLst>
    <pc:chgData name="Dean Plank [dep22]" userId="48b10090-a369-498a-81dc-48efc77fff27" providerId="ADAL" clId="{3710877F-7295-4E24-BF21-75B982209E15}"/>
    <pc:docChg chg="undo custSel modSld">
      <pc:chgData name="Dean Plank [dep22]" userId="48b10090-a369-498a-81dc-48efc77fff27" providerId="ADAL" clId="{3710877F-7295-4E24-BF21-75B982209E15}" dt="2022-05-11T10:56:40.958" v="885"/>
      <pc:docMkLst>
        <pc:docMk/>
      </pc:docMkLst>
      <pc:sldChg chg="addSp delSp modSp">
        <pc:chgData name="Dean Plank [dep22]" userId="48b10090-a369-498a-81dc-48efc77fff27" providerId="ADAL" clId="{3710877F-7295-4E24-BF21-75B982209E15}" dt="2022-05-11T10:53:57.826" v="437"/>
        <pc:sldMkLst>
          <pc:docMk/>
          <pc:sldMk cId="2371128790" sldId="267"/>
        </pc:sldMkLst>
        <pc:grpChg chg="del mod">
          <ac:chgData name="Dean Plank [dep22]" userId="48b10090-a369-498a-81dc-48efc77fff27" providerId="ADAL" clId="{3710877F-7295-4E24-BF21-75B982209E15}" dt="2022-05-11T10:53:57.825" v="436"/>
          <ac:grpSpMkLst>
            <pc:docMk/>
            <pc:sldMk cId="2371128790" sldId="267"/>
            <ac:grpSpMk id="202" creationId="{356F48AC-A28C-A348-AAC1-A1066D7E072A}"/>
          </ac:grpSpMkLst>
        </pc:grpChg>
        <pc:inkChg chg="add">
          <ac:chgData name="Dean Plank [dep22]" userId="48b10090-a369-498a-81dc-48efc77fff27" providerId="ADAL" clId="{3710877F-7295-4E24-BF21-75B982209E15}" dt="2022-05-11T10:53:57.821" v="434"/>
          <ac:inkMkLst>
            <pc:docMk/>
            <pc:sldMk cId="2371128790" sldId="267"/>
            <ac:inkMk id="2" creationId="{F9F796C2-AE5F-72AF-8729-F9518F7BE016}"/>
          </ac:inkMkLst>
        </pc:inkChg>
        <pc:inkChg chg="del mod">
          <ac:chgData name="Dean Plank [dep22]" userId="48b10090-a369-498a-81dc-48efc77fff27" providerId="ADAL" clId="{3710877F-7295-4E24-BF21-75B982209E15}" dt="2022-05-11T10:53:57.826" v="437"/>
          <ac:inkMkLst>
            <pc:docMk/>
            <pc:sldMk cId="2371128790" sldId="267"/>
            <ac:inkMk id="199" creationId="{E0039639-161D-F946-BD52-F68915913EB4}"/>
          </ac:inkMkLst>
        </pc:inkChg>
        <pc:inkChg chg="del mod">
          <ac:chgData name="Dean Plank [dep22]" userId="48b10090-a369-498a-81dc-48efc77fff27" providerId="ADAL" clId="{3710877F-7295-4E24-BF21-75B982209E15}" dt="2022-05-11T10:53:57.825" v="436"/>
          <ac:inkMkLst>
            <pc:docMk/>
            <pc:sldMk cId="2371128790" sldId="267"/>
            <ac:inkMk id="200" creationId="{E584E38E-A7DB-8C40-B202-E5FEEE0FBE6E}"/>
          </ac:inkMkLst>
        </pc:inkChg>
        <pc:inkChg chg="del">
          <ac:chgData name="Dean Plank [dep22]" userId="48b10090-a369-498a-81dc-48efc77fff27" providerId="ADAL" clId="{3710877F-7295-4E24-BF21-75B982209E15}" dt="2022-05-11T10:53:57.825" v="435"/>
          <ac:inkMkLst>
            <pc:docMk/>
            <pc:sldMk cId="2371128790" sldId="267"/>
            <ac:inkMk id="201" creationId="{3CBECAEC-5BD2-9B40-91DD-1D646E7ABE50}"/>
          </ac:inkMkLst>
        </pc:inkChg>
        <pc:inkChg chg="del">
          <ac:chgData name="Dean Plank [dep22]" userId="48b10090-a369-498a-81dc-48efc77fff27" providerId="ADAL" clId="{3710877F-7295-4E24-BF21-75B982209E15}" dt="2022-05-11T10:53:57.821" v="434"/>
          <ac:inkMkLst>
            <pc:docMk/>
            <pc:sldMk cId="2371128790" sldId="267"/>
            <ac:inkMk id="203" creationId="{E025E260-2C67-4447-BCB0-0D05CB8E507B}"/>
          </ac:inkMkLst>
        </pc:inkChg>
      </pc:sldChg>
      <pc:sldChg chg="delSp modSp">
        <pc:chgData name="Dean Plank [dep22]" userId="48b10090-a369-498a-81dc-48efc77fff27" providerId="ADAL" clId="{3710877F-7295-4E24-BF21-75B982209E15}" dt="2022-05-11T10:54:00.045" v="440"/>
        <pc:sldMkLst>
          <pc:docMk/>
          <pc:sldMk cId="207169436" sldId="270"/>
        </pc:sldMkLst>
        <pc:grpChg chg="del mod">
          <ac:chgData name="Dean Plank [dep22]" userId="48b10090-a369-498a-81dc-48efc77fff27" providerId="ADAL" clId="{3710877F-7295-4E24-BF21-75B982209E15}" dt="2022-05-11T10:54:00.044" v="439"/>
          <ac:grpSpMkLst>
            <pc:docMk/>
            <pc:sldMk cId="207169436" sldId="270"/>
            <ac:grpSpMk id="158" creationId="{D049573F-FF71-D74C-9679-C17D0F3F23DE}"/>
          </ac:grpSpMkLst>
        </pc:grpChg>
        <pc:inkChg chg="del mod">
          <ac:chgData name="Dean Plank [dep22]" userId="48b10090-a369-498a-81dc-48efc77fff27" providerId="ADAL" clId="{3710877F-7295-4E24-BF21-75B982209E15}" dt="2022-05-11T10:54:00.045" v="440"/>
          <ac:inkMkLst>
            <pc:docMk/>
            <pc:sldMk cId="207169436" sldId="270"/>
            <ac:inkMk id="155" creationId="{F608D787-F526-9D40-9559-7DA5DA7AFC8C}"/>
          </ac:inkMkLst>
        </pc:inkChg>
        <pc:inkChg chg="del mod">
          <ac:chgData name="Dean Plank [dep22]" userId="48b10090-a369-498a-81dc-48efc77fff27" providerId="ADAL" clId="{3710877F-7295-4E24-BF21-75B982209E15}" dt="2022-05-11T10:54:00.044" v="439"/>
          <ac:inkMkLst>
            <pc:docMk/>
            <pc:sldMk cId="207169436" sldId="270"/>
            <ac:inkMk id="156" creationId="{D6B6349F-AD67-7C4C-BD61-737470A47CCB}"/>
          </ac:inkMkLst>
        </pc:inkChg>
        <pc:inkChg chg="del">
          <ac:chgData name="Dean Plank [dep22]" userId="48b10090-a369-498a-81dc-48efc77fff27" providerId="ADAL" clId="{3710877F-7295-4E24-BF21-75B982209E15}" dt="2022-05-11T10:54:00.044" v="438"/>
          <ac:inkMkLst>
            <pc:docMk/>
            <pc:sldMk cId="207169436" sldId="270"/>
            <ac:inkMk id="157" creationId="{288A97CD-883C-5F41-93EE-CB0950FA9EB0}"/>
          </ac:inkMkLst>
        </pc:inkChg>
      </pc:sldChg>
      <pc:sldChg chg="addSp delSp modSp mod">
        <pc:chgData name="Dean Plank [dep22]" userId="48b10090-a369-498a-81dc-48efc77fff27" providerId="ADAL" clId="{3710877F-7295-4E24-BF21-75B982209E15}" dt="2022-05-11T10:54:55.950" v="459" actId="9405"/>
        <pc:sldMkLst>
          <pc:docMk/>
          <pc:sldMk cId="3720274345" sldId="276"/>
        </pc:sldMkLst>
        <pc:grpChg chg="del mod">
          <ac:chgData name="Dean Plank [dep22]" userId="48b10090-a369-498a-81dc-48efc77fff27" providerId="ADAL" clId="{3710877F-7295-4E24-BF21-75B982209E15}" dt="2022-05-11T10:54:30.631" v="450"/>
          <ac:grpSpMkLst>
            <pc:docMk/>
            <pc:sldMk cId="3720274345" sldId="276"/>
            <ac:grpSpMk id="6" creationId="{4D75C8F4-60A4-FC47-A3E7-BEF08F577B0B}"/>
          </ac:grpSpMkLst>
        </pc:grpChg>
        <pc:grpChg chg="del mod">
          <ac:chgData name="Dean Plank [dep22]" userId="48b10090-a369-498a-81dc-48efc77fff27" providerId="ADAL" clId="{3710877F-7295-4E24-BF21-75B982209E15}" dt="2022-05-11T10:53:36.843" v="409"/>
          <ac:grpSpMkLst>
            <pc:docMk/>
            <pc:sldMk cId="3720274345" sldId="276"/>
            <ac:grpSpMk id="49" creationId="{AC0991DF-0CA9-274E-9E5D-46BCE98D7B02}"/>
          </ac:grpSpMkLst>
        </pc:grpChg>
        <pc:grpChg chg="del mod">
          <ac:chgData name="Dean Plank [dep22]" userId="48b10090-a369-498a-81dc-48efc77fff27" providerId="ADAL" clId="{3710877F-7295-4E24-BF21-75B982209E15}" dt="2022-05-11T10:53:36.839" v="396"/>
          <ac:grpSpMkLst>
            <pc:docMk/>
            <pc:sldMk cId="3720274345" sldId="276"/>
            <ac:grpSpMk id="62" creationId="{6D929465-456A-F248-A630-9BAD1381FB7F}"/>
          </ac:grpSpMkLst>
        </pc:grpChg>
        <pc:grpChg chg="del mod">
          <ac:chgData name="Dean Plank [dep22]" userId="48b10090-a369-498a-81dc-48efc77fff27" providerId="ADAL" clId="{3710877F-7295-4E24-BF21-75B982209E15}" dt="2022-05-11T10:53:42.893" v="432"/>
          <ac:grpSpMkLst>
            <pc:docMk/>
            <pc:sldMk cId="3720274345" sldId="276"/>
            <ac:grpSpMk id="99" creationId="{24EC7EA5-81DB-0140-BA2C-C811AB4D384B}"/>
          </ac:grpSpMkLst>
        </pc:grpChg>
        <pc:grpChg chg="mod">
          <ac:chgData name="Dean Plank [dep22]" userId="48b10090-a369-498a-81dc-48efc77fff27" providerId="ADAL" clId="{3710877F-7295-4E24-BF21-75B982209E15}" dt="2022-05-11T10:53:36.830" v="367"/>
          <ac:grpSpMkLst>
            <pc:docMk/>
            <pc:sldMk cId="3720274345" sldId="276"/>
            <ac:grpSpMk id="123" creationId="{BAC8467D-B301-1A41-9CE0-2E96208FC1FF}"/>
          </ac:grpSpMkLst>
        </pc:grpChg>
        <pc:grpChg chg="del mod">
          <ac:chgData name="Dean Plank [dep22]" userId="48b10090-a369-498a-81dc-48efc77fff27" providerId="ADAL" clId="{3710877F-7295-4E24-BF21-75B982209E15}" dt="2022-05-11T10:53:36.827" v="357"/>
          <ac:grpSpMkLst>
            <pc:docMk/>
            <pc:sldMk cId="3720274345" sldId="276"/>
            <ac:grpSpMk id="136" creationId="{38681C8D-DD3C-9644-9F43-AF2D3E0908BD}"/>
          </ac:grpSpMkLst>
        </pc:grpChg>
        <pc:grpChg chg="mod">
          <ac:chgData name="Dean Plank [dep22]" userId="48b10090-a369-498a-81dc-48efc77fff27" providerId="ADAL" clId="{3710877F-7295-4E24-BF21-75B982209E15}" dt="2022-05-11T10:53:39.564" v="415"/>
          <ac:grpSpMkLst>
            <pc:docMk/>
            <pc:sldMk cId="3720274345" sldId="276"/>
            <ac:grpSpMk id="155" creationId="{3C884EB4-5EE1-B046-911D-55637A62B527}"/>
          </ac:grpSpMkLst>
        </pc:grpChg>
        <pc:grpChg chg="del mod">
          <ac:chgData name="Dean Plank [dep22]" userId="48b10090-a369-498a-81dc-48efc77fff27" providerId="ADAL" clId="{3710877F-7295-4E24-BF21-75B982209E15}" dt="2022-05-11T10:53:39.563" v="413"/>
          <ac:grpSpMkLst>
            <pc:docMk/>
            <pc:sldMk cId="3720274345" sldId="276"/>
            <ac:grpSpMk id="198" creationId="{1AD27122-94D3-A84B-B77E-2373FEE4481B}"/>
          </ac:grpSpMkLst>
        </pc:grpChg>
        <pc:grpChg chg="del mod">
          <ac:chgData name="Dean Plank [dep22]" userId="48b10090-a369-498a-81dc-48efc77fff27" providerId="ADAL" clId="{3710877F-7295-4E24-BF21-75B982209E15}" dt="2022-05-11T10:54:30.632" v="454"/>
          <ac:grpSpMkLst>
            <pc:docMk/>
            <pc:sldMk cId="3720274345" sldId="276"/>
            <ac:grpSpMk id="202" creationId="{356F48AC-A28C-A348-AAC1-A1066D7E072A}"/>
          </ac:grpSpMkLst>
        </pc:grpChg>
        <pc:picChg chg="add mod">
          <ac:chgData name="Dean Plank [dep22]" userId="48b10090-a369-498a-81dc-48efc77fff27" providerId="ADAL" clId="{3710877F-7295-4E24-BF21-75B982209E15}" dt="2022-05-11T10:54:10.751" v="444"/>
          <ac:picMkLst>
            <pc:docMk/>
            <pc:sldMk cId="3720274345" sldId="276"/>
            <ac:picMk id="193" creationId="{B5BD6406-DCCF-83D9-1EED-089D7E84148E}"/>
          </ac:picMkLst>
        </pc:picChg>
        <pc:picChg chg="add mod">
          <ac:chgData name="Dean Plank [dep22]" userId="48b10090-a369-498a-81dc-48efc77fff27" providerId="ADAL" clId="{3710877F-7295-4E24-BF21-75B982209E15}" dt="2022-05-11T10:54:15.741" v="446" actId="1076"/>
          <ac:picMkLst>
            <pc:docMk/>
            <pc:sldMk cId="3720274345" sldId="276"/>
            <ac:picMk id="194" creationId="{7064072B-B1BA-CCC9-2BFF-6EE60D361A12}"/>
          </ac:picMkLst>
        </pc:picChg>
        <pc:inkChg chg="del mod">
          <ac:chgData name="Dean Plank [dep22]" userId="48b10090-a369-498a-81dc-48efc77fff27" providerId="ADAL" clId="{3710877F-7295-4E24-BF21-75B982209E15}" dt="2022-05-11T10:54:30.631" v="451"/>
          <ac:inkMkLst>
            <pc:docMk/>
            <pc:sldMk cId="3720274345" sldId="276"/>
            <ac:inkMk id="2" creationId="{38EB5483-1BD9-7A45-9984-5250B3EF46C0}"/>
          </ac:inkMkLst>
        </pc:inkChg>
        <pc:inkChg chg="del mod">
          <ac:chgData name="Dean Plank [dep22]" userId="48b10090-a369-498a-81dc-48efc77fff27" providerId="ADAL" clId="{3710877F-7295-4E24-BF21-75B982209E15}" dt="2022-05-11T10:54:30.631" v="450"/>
          <ac:inkMkLst>
            <pc:docMk/>
            <pc:sldMk cId="3720274345" sldId="276"/>
            <ac:inkMk id="3" creationId="{E006CD4B-EC28-FA49-B396-D8820309B8B2}"/>
          </ac:inkMkLst>
        </pc:inkChg>
        <pc:inkChg chg="del mod">
          <ac:chgData name="Dean Plank [dep22]" userId="48b10090-a369-498a-81dc-48efc77fff27" providerId="ADAL" clId="{3710877F-7295-4E24-BF21-75B982209E15}" dt="2022-05-11T10:54:30.631" v="449"/>
          <ac:inkMkLst>
            <pc:docMk/>
            <pc:sldMk cId="3720274345" sldId="276"/>
            <ac:inkMk id="4" creationId="{9E8EEF31-6DF5-8245-A1D0-297DC55AD974}"/>
          </ac:inkMkLst>
        </pc:inkChg>
        <pc:inkChg chg="del">
          <ac:chgData name="Dean Plank [dep22]" userId="48b10090-a369-498a-81dc-48efc77fff27" providerId="ADAL" clId="{3710877F-7295-4E24-BF21-75B982209E15}" dt="2022-05-11T10:54:30.626" v="448"/>
          <ac:inkMkLst>
            <pc:docMk/>
            <pc:sldMk cId="3720274345" sldId="276"/>
            <ac:inkMk id="5" creationId="{D47107A5-7546-A24C-832B-3341F830C5D0}"/>
          </ac:inkMkLst>
        </pc:inkChg>
        <pc:inkChg chg="del">
          <ac:chgData name="Dean Plank [dep22]" userId="48b10090-a369-498a-81dc-48efc77fff27" providerId="ADAL" clId="{3710877F-7295-4E24-BF21-75B982209E15}" dt="2022-05-11T10:54:22.901" v="447"/>
          <ac:inkMkLst>
            <pc:docMk/>
            <pc:sldMk cId="3720274345" sldId="276"/>
            <ac:inkMk id="7" creationId="{1ACC6658-0F42-4F43-8C1F-9C45FD679FB1}"/>
          </ac:inkMkLst>
        </pc:inkChg>
        <pc:inkChg chg="add mod">
          <ac:chgData name="Dean Plank [dep22]" userId="48b10090-a369-498a-81dc-48efc77fff27" providerId="ADAL" clId="{3710877F-7295-4E24-BF21-75B982209E15}" dt="2022-05-11T10:53:36.827" v="357"/>
          <ac:inkMkLst>
            <pc:docMk/>
            <pc:sldMk cId="3720274345" sldId="276"/>
            <ac:inkMk id="8" creationId="{D2EEA504-273B-9E0E-B521-FEAD74382B95}"/>
          </ac:inkMkLst>
        </pc:inkChg>
        <pc:inkChg chg="add mod">
          <ac:chgData name="Dean Plank [dep22]" userId="48b10090-a369-498a-81dc-48efc77fff27" providerId="ADAL" clId="{3710877F-7295-4E24-BF21-75B982209E15}" dt="2022-05-11T10:53:36.830" v="367"/>
          <ac:inkMkLst>
            <pc:docMk/>
            <pc:sldMk cId="3720274345" sldId="276"/>
            <ac:inkMk id="9" creationId="{86C6867E-F393-D5D2-E1E6-1DDDC33DD2A8}"/>
          </ac:inkMkLst>
        </pc:inkChg>
        <pc:inkChg chg="add mod">
          <ac:chgData name="Dean Plank [dep22]" userId="48b10090-a369-498a-81dc-48efc77fff27" providerId="ADAL" clId="{3710877F-7295-4E24-BF21-75B982209E15}" dt="2022-05-11T10:53:36.830" v="367"/>
          <ac:inkMkLst>
            <pc:docMk/>
            <pc:sldMk cId="3720274345" sldId="276"/>
            <ac:inkMk id="19" creationId="{172102C7-D742-D0A9-3F81-AB2E91E05332}"/>
          </ac:inkMkLst>
        </pc:inkChg>
        <pc:inkChg chg="add mod">
          <ac:chgData name="Dean Plank [dep22]" userId="48b10090-a369-498a-81dc-48efc77fff27" providerId="ADAL" clId="{3710877F-7295-4E24-BF21-75B982209E15}" dt="2022-05-11T10:53:36.830" v="367"/>
          <ac:inkMkLst>
            <pc:docMk/>
            <pc:sldMk cId="3720274345" sldId="276"/>
            <ac:inkMk id="28" creationId="{7AB08945-3871-CBD4-EBF5-2E1137A58202}"/>
          </ac:inkMkLst>
        </pc:inkChg>
        <pc:inkChg chg="add del">
          <ac:chgData name="Dean Plank [dep22]" userId="48b10090-a369-498a-81dc-48efc77fff27" providerId="ADAL" clId="{3710877F-7295-4E24-BF21-75B982209E15}" dt="2022-05-11T10:53:39.565" v="418"/>
          <ac:inkMkLst>
            <pc:docMk/>
            <pc:sldMk cId="3720274345" sldId="276"/>
            <ac:inkMk id="29" creationId="{E591D05A-1AC6-1076-B6D3-072F887628A7}"/>
          </ac:inkMkLst>
        </pc:inkChg>
        <pc:inkChg chg="add mod">
          <ac:chgData name="Dean Plank [dep22]" userId="48b10090-a369-498a-81dc-48efc77fff27" providerId="ADAL" clId="{3710877F-7295-4E24-BF21-75B982209E15}" dt="2022-05-11T10:53:36.843" v="409"/>
          <ac:inkMkLst>
            <pc:docMk/>
            <pc:sldMk cId="3720274345" sldId="276"/>
            <ac:inkMk id="30" creationId="{A5F728E9-8A61-FB01-A0AB-78595893A63D}"/>
          </ac:inkMkLst>
        </pc:inkChg>
        <pc:inkChg chg="add mod">
          <ac:chgData name="Dean Plank [dep22]" userId="48b10090-a369-498a-81dc-48efc77fff27" providerId="ADAL" clId="{3710877F-7295-4E24-BF21-75B982209E15}" dt="2022-05-11T10:53:39.564" v="415"/>
          <ac:inkMkLst>
            <pc:docMk/>
            <pc:sldMk cId="3720274345" sldId="276"/>
            <ac:inkMk id="31" creationId="{266F3076-89C4-0E88-C122-7883EBC6D71A}"/>
          </ac:inkMkLst>
        </pc:inkChg>
        <pc:inkChg chg="add">
          <ac:chgData name="Dean Plank [dep22]" userId="48b10090-a369-498a-81dc-48efc77fff27" providerId="ADAL" clId="{3710877F-7295-4E24-BF21-75B982209E15}" dt="2022-05-11T10:53:39.565" v="418"/>
          <ac:inkMkLst>
            <pc:docMk/>
            <pc:sldMk cId="3720274345" sldId="276"/>
            <ac:inkMk id="32" creationId="{F46FABE7-F338-ACB1-5DC9-BB97BA19704A}"/>
          </ac:inkMkLst>
        </pc:inkChg>
        <pc:inkChg chg="add del">
          <ac:chgData name="Dean Plank [dep22]" userId="48b10090-a369-498a-81dc-48efc77fff27" providerId="ADAL" clId="{3710877F-7295-4E24-BF21-75B982209E15}" dt="2022-05-11T10:54:36.299" v="457" actId="9405"/>
          <ac:inkMkLst>
            <pc:docMk/>
            <pc:sldMk cId="3720274345" sldId="276"/>
            <ac:inkMk id="33" creationId="{2DD761CC-1A14-A46D-36A0-0E4CD3BFEF89}"/>
          </ac:inkMkLst>
        </pc:inkChg>
        <pc:inkChg chg="add">
          <ac:chgData name="Dean Plank [dep22]" userId="48b10090-a369-498a-81dc-48efc77fff27" providerId="ADAL" clId="{3710877F-7295-4E24-BF21-75B982209E15}" dt="2022-05-11T10:54:46.840" v="458" actId="9405"/>
          <ac:inkMkLst>
            <pc:docMk/>
            <pc:sldMk cId="3720274345" sldId="276"/>
            <ac:inkMk id="34" creationId="{31CD472C-0AA2-BD24-1F71-E76DD23F35C0}"/>
          </ac:inkMkLst>
        </pc:inkChg>
        <pc:inkChg chg="add">
          <ac:chgData name="Dean Plank [dep22]" userId="48b10090-a369-498a-81dc-48efc77fff27" providerId="ADAL" clId="{3710877F-7295-4E24-BF21-75B982209E15}" dt="2022-05-11T10:54:55.950" v="459" actId="9405"/>
          <ac:inkMkLst>
            <pc:docMk/>
            <pc:sldMk cId="3720274345" sldId="276"/>
            <ac:inkMk id="35" creationId="{7806D3C2-0FD6-F38D-19A0-53E7DDA5B52F}"/>
          </ac:inkMkLst>
        </pc:inkChg>
        <pc:inkChg chg="del mod">
          <ac:chgData name="Dean Plank [dep22]" userId="48b10090-a369-498a-81dc-48efc77fff27" providerId="ADAL" clId="{3710877F-7295-4E24-BF21-75B982209E15}" dt="2022-05-11T10:53:39.564" v="414"/>
          <ac:inkMkLst>
            <pc:docMk/>
            <pc:sldMk cId="3720274345" sldId="276"/>
            <ac:inkMk id="43" creationId="{E7E0DA18-BDC2-6648-AE8F-3626CC81097B}"/>
          </ac:inkMkLst>
        </pc:inkChg>
        <pc:inkChg chg="del mod">
          <ac:chgData name="Dean Plank [dep22]" userId="48b10090-a369-498a-81dc-48efc77fff27" providerId="ADAL" clId="{3710877F-7295-4E24-BF21-75B982209E15}" dt="2022-05-11T10:53:39.563" v="413"/>
          <ac:inkMkLst>
            <pc:docMk/>
            <pc:sldMk cId="3720274345" sldId="276"/>
            <ac:inkMk id="44" creationId="{38DBA22D-9E44-2F43-BCB1-9D4F1AFC567E}"/>
          </ac:inkMkLst>
        </pc:inkChg>
        <pc:inkChg chg="del mod">
          <ac:chgData name="Dean Plank [dep22]" userId="48b10090-a369-498a-81dc-48efc77fff27" providerId="ADAL" clId="{3710877F-7295-4E24-BF21-75B982209E15}" dt="2022-05-11T10:53:39.563" v="412"/>
          <ac:inkMkLst>
            <pc:docMk/>
            <pc:sldMk cId="3720274345" sldId="276"/>
            <ac:inkMk id="45" creationId="{D949F14B-6005-4A4B-B516-BE89BB5DD85B}"/>
          </ac:inkMkLst>
        </pc:inkChg>
        <pc:inkChg chg="del mod">
          <ac:chgData name="Dean Plank [dep22]" userId="48b10090-a369-498a-81dc-48efc77fff27" providerId="ADAL" clId="{3710877F-7295-4E24-BF21-75B982209E15}" dt="2022-05-11T10:53:39.563" v="411"/>
          <ac:inkMkLst>
            <pc:docMk/>
            <pc:sldMk cId="3720274345" sldId="276"/>
            <ac:inkMk id="46" creationId="{190F51CC-508A-6C4D-97C8-A0478028A9F7}"/>
          </ac:inkMkLst>
        </pc:inkChg>
        <pc:inkChg chg="del mod">
          <ac:chgData name="Dean Plank [dep22]" userId="48b10090-a369-498a-81dc-48efc77fff27" providerId="ADAL" clId="{3710877F-7295-4E24-BF21-75B982209E15}" dt="2022-05-11T10:53:36.843" v="409"/>
          <ac:inkMkLst>
            <pc:docMk/>
            <pc:sldMk cId="3720274345" sldId="276"/>
            <ac:inkMk id="50" creationId="{BC71C0E2-E2BD-C44A-A261-42451687E8FF}"/>
          </ac:inkMkLst>
        </pc:inkChg>
        <pc:inkChg chg="del mod">
          <ac:chgData name="Dean Plank [dep22]" userId="48b10090-a369-498a-81dc-48efc77fff27" providerId="ADAL" clId="{3710877F-7295-4E24-BF21-75B982209E15}" dt="2022-05-11T10:53:36.842" v="408"/>
          <ac:inkMkLst>
            <pc:docMk/>
            <pc:sldMk cId="3720274345" sldId="276"/>
            <ac:inkMk id="51" creationId="{582BB132-4558-B64D-908F-3774F69B15C1}"/>
          </ac:inkMkLst>
        </pc:inkChg>
        <pc:inkChg chg="del mod">
          <ac:chgData name="Dean Plank [dep22]" userId="48b10090-a369-498a-81dc-48efc77fff27" providerId="ADAL" clId="{3710877F-7295-4E24-BF21-75B982209E15}" dt="2022-05-11T10:53:36.842" v="407"/>
          <ac:inkMkLst>
            <pc:docMk/>
            <pc:sldMk cId="3720274345" sldId="276"/>
            <ac:inkMk id="52" creationId="{37097176-4882-0344-93B3-677A338640FC}"/>
          </ac:inkMkLst>
        </pc:inkChg>
        <pc:inkChg chg="del mod">
          <ac:chgData name="Dean Plank [dep22]" userId="48b10090-a369-498a-81dc-48efc77fff27" providerId="ADAL" clId="{3710877F-7295-4E24-BF21-75B982209E15}" dt="2022-05-11T10:53:36.842" v="406"/>
          <ac:inkMkLst>
            <pc:docMk/>
            <pc:sldMk cId="3720274345" sldId="276"/>
            <ac:inkMk id="53" creationId="{1C11D7D0-C37F-F049-AE02-8F0B3D78F3C4}"/>
          </ac:inkMkLst>
        </pc:inkChg>
        <pc:inkChg chg="del mod">
          <ac:chgData name="Dean Plank [dep22]" userId="48b10090-a369-498a-81dc-48efc77fff27" providerId="ADAL" clId="{3710877F-7295-4E24-BF21-75B982209E15}" dt="2022-05-11T10:53:36.841" v="405"/>
          <ac:inkMkLst>
            <pc:docMk/>
            <pc:sldMk cId="3720274345" sldId="276"/>
            <ac:inkMk id="54" creationId="{4107EA28-E2AF-C443-95BB-51473C46C633}"/>
          </ac:inkMkLst>
        </pc:inkChg>
        <pc:inkChg chg="del mod">
          <ac:chgData name="Dean Plank [dep22]" userId="48b10090-a369-498a-81dc-48efc77fff27" providerId="ADAL" clId="{3710877F-7295-4E24-BF21-75B982209E15}" dt="2022-05-11T10:53:36.841" v="404"/>
          <ac:inkMkLst>
            <pc:docMk/>
            <pc:sldMk cId="3720274345" sldId="276"/>
            <ac:inkMk id="55" creationId="{3D7C2BEF-C778-F744-8414-956FD065FF7F}"/>
          </ac:inkMkLst>
        </pc:inkChg>
        <pc:inkChg chg="del mod">
          <ac:chgData name="Dean Plank [dep22]" userId="48b10090-a369-498a-81dc-48efc77fff27" providerId="ADAL" clId="{3710877F-7295-4E24-BF21-75B982209E15}" dt="2022-05-11T10:53:36.841" v="403"/>
          <ac:inkMkLst>
            <pc:docMk/>
            <pc:sldMk cId="3720274345" sldId="276"/>
            <ac:inkMk id="56" creationId="{8972A4DB-D923-A542-8736-561129832FDD}"/>
          </ac:inkMkLst>
        </pc:inkChg>
        <pc:inkChg chg="del">
          <ac:chgData name="Dean Plank [dep22]" userId="48b10090-a369-498a-81dc-48efc77fff27" providerId="ADAL" clId="{3710877F-7295-4E24-BF21-75B982209E15}" dt="2022-05-11T10:53:36.841" v="402"/>
          <ac:inkMkLst>
            <pc:docMk/>
            <pc:sldMk cId="3720274345" sldId="276"/>
            <ac:inkMk id="57" creationId="{D5FD66EA-CAE6-B141-B192-C2D216AB5D4E}"/>
          </ac:inkMkLst>
        </pc:inkChg>
        <pc:inkChg chg="del">
          <ac:chgData name="Dean Plank [dep22]" userId="48b10090-a369-498a-81dc-48efc77fff27" providerId="ADAL" clId="{3710877F-7295-4E24-BF21-75B982209E15}" dt="2022-05-11T10:53:36.840" v="401"/>
          <ac:inkMkLst>
            <pc:docMk/>
            <pc:sldMk cId="3720274345" sldId="276"/>
            <ac:inkMk id="58" creationId="{B09B9668-1585-954E-850F-0B1BC6D3F6FB}"/>
          </ac:inkMkLst>
        </pc:inkChg>
        <pc:inkChg chg="del">
          <ac:chgData name="Dean Plank [dep22]" userId="48b10090-a369-498a-81dc-48efc77fff27" providerId="ADAL" clId="{3710877F-7295-4E24-BF21-75B982209E15}" dt="2022-05-11T10:53:36.840" v="400"/>
          <ac:inkMkLst>
            <pc:docMk/>
            <pc:sldMk cId="3720274345" sldId="276"/>
            <ac:inkMk id="59" creationId="{9C546A7D-C30B-C34C-BC15-5DFF4ABF0594}"/>
          </ac:inkMkLst>
        </pc:inkChg>
        <pc:inkChg chg="del">
          <ac:chgData name="Dean Plank [dep22]" userId="48b10090-a369-498a-81dc-48efc77fff27" providerId="ADAL" clId="{3710877F-7295-4E24-BF21-75B982209E15}" dt="2022-05-11T10:53:36.840" v="399"/>
          <ac:inkMkLst>
            <pc:docMk/>
            <pc:sldMk cId="3720274345" sldId="276"/>
            <ac:inkMk id="60" creationId="{E1DA95AB-7602-384D-99BF-15F325D505FD}"/>
          </ac:inkMkLst>
        </pc:inkChg>
        <pc:inkChg chg="del">
          <ac:chgData name="Dean Plank [dep22]" userId="48b10090-a369-498a-81dc-48efc77fff27" providerId="ADAL" clId="{3710877F-7295-4E24-BF21-75B982209E15}" dt="2022-05-11T10:53:36.839" v="398"/>
          <ac:inkMkLst>
            <pc:docMk/>
            <pc:sldMk cId="3720274345" sldId="276"/>
            <ac:inkMk id="61" creationId="{85283E4F-F897-384B-B2AF-4E6B1BA1A1F4}"/>
          </ac:inkMkLst>
        </pc:inkChg>
        <pc:inkChg chg="del mod">
          <ac:chgData name="Dean Plank [dep22]" userId="48b10090-a369-498a-81dc-48efc77fff27" providerId="ADAL" clId="{3710877F-7295-4E24-BF21-75B982209E15}" dt="2022-05-11T10:53:36.839" v="397"/>
          <ac:inkMkLst>
            <pc:docMk/>
            <pc:sldMk cId="3720274345" sldId="276"/>
            <ac:inkMk id="63" creationId="{85E89027-68C6-204B-9FD7-EE33A8910BA5}"/>
          </ac:inkMkLst>
        </pc:inkChg>
        <pc:inkChg chg="del mod">
          <ac:chgData name="Dean Plank [dep22]" userId="48b10090-a369-498a-81dc-48efc77fff27" providerId="ADAL" clId="{3710877F-7295-4E24-BF21-75B982209E15}" dt="2022-05-11T10:53:36.839" v="396"/>
          <ac:inkMkLst>
            <pc:docMk/>
            <pc:sldMk cId="3720274345" sldId="276"/>
            <ac:inkMk id="64" creationId="{9F633D7E-C4EB-894C-8134-89CC30CFEA26}"/>
          </ac:inkMkLst>
        </pc:inkChg>
        <pc:inkChg chg="del mod">
          <ac:chgData name="Dean Plank [dep22]" userId="48b10090-a369-498a-81dc-48efc77fff27" providerId="ADAL" clId="{3710877F-7295-4E24-BF21-75B982209E15}" dt="2022-05-11T10:53:36.839" v="395"/>
          <ac:inkMkLst>
            <pc:docMk/>
            <pc:sldMk cId="3720274345" sldId="276"/>
            <ac:inkMk id="65" creationId="{91FB2F83-F7D6-1143-8B22-B23710D8A66C}"/>
          </ac:inkMkLst>
        </pc:inkChg>
        <pc:inkChg chg="del mod">
          <ac:chgData name="Dean Plank [dep22]" userId="48b10090-a369-498a-81dc-48efc77fff27" providerId="ADAL" clId="{3710877F-7295-4E24-BF21-75B982209E15}" dt="2022-05-11T10:53:36.838" v="394"/>
          <ac:inkMkLst>
            <pc:docMk/>
            <pc:sldMk cId="3720274345" sldId="276"/>
            <ac:inkMk id="66" creationId="{3C309FAE-CC7D-9C44-9FAE-1F9042C66167}"/>
          </ac:inkMkLst>
        </pc:inkChg>
        <pc:inkChg chg="del mod">
          <ac:chgData name="Dean Plank [dep22]" userId="48b10090-a369-498a-81dc-48efc77fff27" providerId="ADAL" clId="{3710877F-7295-4E24-BF21-75B982209E15}" dt="2022-05-11T10:53:36.838" v="393"/>
          <ac:inkMkLst>
            <pc:docMk/>
            <pc:sldMk cId="3720274345" sldId="276"/>
            <ac:inkMk id="67" creationId="{68A67D9E-A955-D54F-8992-00F8B0658AA6}"/>
          </ac:inkMkLst>
        </pc:inkChg>
        <pc:inkChg chg="del mod">
          <ac:chgData name="Dean Plank [dep22]" userId="48b10090-a369-498a-81dc-48efc77fff27" providerId="ADAL" clId="{3710877F-7295-4E24-BF21-75B982209E15}" dt="2022-05-11T10:53:36.838" v="392"/>
          <ac:inkMkLst>
            <pc:docMk/>
            <pc:sldMk cId="3720274345" sldId="276"/>
            <ac:inkMk id="68" creationId="{61AFE85F-0E0B-744E-81EB-2926A7C28513}"/>
          </ac:inkMkLst>
        </pc:inkChg>
        <pc:inkChg chg="del mod">
          <ac:chgData name="Dean Plank [dep22]" userId="48b10090-a369-498a-81dc-48efc77fff27" providerId="ADAL" clId="{3710877F-7295-4E24-BF21-75B982209E15}" dt="2022-05-11T10:53:36.838" v="391"/>
          <ac:inkMkLst>
            <pc:docMk/>
            <pc:sldMk cId="3720274345" sldId="276"/>
            <ac:inkMk id="69" creationId="{694628BF-5D41-2645-8D74-96DAA0A5ECF3}"/>
          </ac:inkMkLst>
        </pc:inkChg>
        <pc:inkChg chg="del mod">
          <ac:chgData name="Dean Plank [dep22]" userId="48b10090-a369-498a-81dc-48efc77fff27" providerId="ADAL" clId="{3710877F-7295-4E24-BF21-75B982209E15}" dt="2022-05-11T10:53:36.837" v="390"/>
          <ac:inkMkLst>
            <pc:docMk/>
            <pc:sldMk cId="3720274345" sldId="276"/>
            <ac:inkMk id="70" creationId="{802C4FFD-6330-154E-B12A-FCDD3ADFD42A}"/>
          </ac:inkMkLst>
        </pc:inkChg>
        <pc:inkChg chg="del mod">
          <ac:chgData name="Dean Plank [dep22]" userId="48b10090-a369-498a-81dc-48efc77fff27" providerId="ADAL" clId="{3710877F-7295-4E24-BF21-75B982209E15}" dt="2022-05-11T10:53:36.837" v="389"/>
          <ac:inkMkLst>
            <pc:docMk/>
            <pc:sldMk cId="3720274345" sldId="276"/>
            <ac:inkMk id="71" creationId="{241B354A-3984-F345-A1C9-E16AD8607410}"/>
          </ac:inkMkLst>
        </pc:inkChg>
        <pc:inkChg chg="del mod">
          <ac:chgData name="Dean Plank [dep22]" userId="48b10090-a369-498a-81dc-48efc77fff27" providerId="ADAL" clId="{3710877F-7295-4E24-BF21-75B982209E15}" dt="2022-05-11T10:53:36.837" v="388"/>
          <ac:inkMkLst>
            <pc:docMk/>
            <pc:sldMk cId="3720274345" sldId="276"/>
            <ac:inkMk id="72" creationId="{978BA085-9A5E-8040-86E9-465B10EA7988}"/>
          </ac:inkMkLst>
        </pc:inkChg>
        <pc:inkChg chg="del mod">
          <ac:chgData name="Dean Plank [dep22]" userId="48b10090-a369-498a-81dc-48efc77fff27" providerId="ADAL" clId="{3710877F-7295-4E24-BF21-75B982209E15}" dt="2022-05-11T10:53:36.837" v="387"/>
          <ac:inkMkLst>
            <pc:docMk/>
            <pc:sldMk cId="3720274345" sldId="276"/>
            <ac:inkMk id="73" creationId="{72FE9130-7FB1-684A-8007-98681A3028AB}"/>
          </ac:inkMkLst>
        </pc:inkChg>
        <pc:inkChg chg="del mod">
          <ac:chgData name="Dean Plank [dep22]" userId="48b10090-a369-498a-81dc-48efc77fff27" providerId="ADAL" clId="{3710877F-7295-4E24-BF21-75B982209E15}" dt="2022-05-11T10:53:36.836" v="386"/>
          <ac:inkMkLst>
            <pc:docMk/>
            <pc:sldMk cId="3720274345" sldId="276"/>
            <ac:inkMk id="74" creationId="{8293E3B8-007D-7F44-8814-1DD147D3DFD5}"/>
          </ac:inkMkLst>
        </pc:inkChg>
        <pc:inkChg chg="del mod">
          <ac:chgData name="Dean Plank [dep22]" userId="48b10090-a369-498a-81dc-48efc77fff27" providerId="ADAL" clId="{3710877F-7295-4E24-BF21-75B982209E15}" dt="2022-05-11T10:53:36.836" v="385"/>
          <ac:inkMkLst>
            <pc:docMk/>
            <pc:sldMk cId="3720274345" sldId="276"/>
            <ac:inkMk id="75" creationId="{930695AE-41DF-5546-ADB6-CE7AC5EBBF8A}"/>
          </ac:inkMkLst>
        </pc:inkChg>
        <pc:inkChg chg="del mod">
          <ac:chgData name="Dean Plank [dep22]" userId="48b10090-a369-498a-81dc-48efc77fff27" providerId="ADAL" clId="{3710877F-7295-4E24-BF21-75B982209E15}" dt="2022-05-11T10:53:36.836" v="384"/>
          <ac:inkMkLst>
            <pc:docMk/>
            <pc:sldMk cId="3720274345" sldId="276"/>
            <ac:inkMk id="76" creationId="{1BDFAC07-1C69-7642-B7DC-8A0DEF0AD771}"/>
          </ac:inkMkLst>
        </pc:inkChg>
        <pc:inkChg chg="del mod">
          <ac:chgData name="Dean Plank [dep22]" userId="48b10090-a369-498a-81dc-48efc77fff27" providerId="ADAL" clId="{3710877F-7295-4E24-BF21-75B982209E15}" dt="2022-05-11T10:53:36.836" v="383"/>
          <ac:inkMkLst>
            <pc:docMk/>
            <pc:sldMk cId="3720274345" sldId="276"/>
            <ac:inkMk id="77" creationId="{33811B71-A967-F740-9CDA-CE111C0F1123}"/>
          </ac:inkMkLst>
        </pc:inkChg>
        <pc:inkChg chg="del mod">
          <ac:chgData name="Dean Plank [dep22]" userId="48b10090-a369-498a-81dc-48efc77fff27" providerId="ADAL" clId="{3710877F-7295-4E24-BF21-75B982209E15}" dt="2022-05-11T10:53:36.835" v="382"/>
          <ac:inkMkLst>
            <pc:docMk/>
            <pc:sldMk cId="3720274345" sldId="276"/>
            <ac:inkMk id="78" creationId="{040F33A9-AE20-9C4B-8B45-84E4F5EBB313}"/>
          </ac:inkMkLst>
        </pc:inkChg>
        <pc:inkChg chg="del mod">
          <ac:chgData name="Dean Plank [dep22]" userId="48b10090-a369-498a-81dc-48efc77fff27" providerId="ADAL" clId="{3710877F-7295-4E24-BF21-75B982209E15}" dt="2022-05-11T10:53:36.835" v="381"/>
          <ac:inkMkLst>
            <pc:docMk/>
            <pc:sldMk cId="3720274345" sldId="276"/>
            <ac:inkMk id="79" creationId="{DA6F8459-CE24-DB46-BEB8-270E76EAEDEA}"/>
          </ac:inkMkLst>
        </pc:inkChg>
        <pc:inkChg chg="del mod">
          <ac:chgData name="Dean Plank [dep22]" userId="48b10090-a369-498a-81dc-48efc77fff27" providerId="ADAL" clId="{3710877F-7295-4E24-BF21-75B982209E15}" dt="2022-05-11T10:53:36.835" v="380"/>
          <ac:inkMkLst>
            <pc:docMk/>
            <pc:sldMk cId="3720274345" sldId="276"/>
            <ac:inkMk id="80" creationId="{478B40B4-398F-3845-BC2B-2E430C774134}"/>
          </ac:inkMkLst>
        </pc:inkChg>
        <pc:inkChg chg="del mod">
          <ac:chgData name="Dean Plank [dep22]" userId="48b10090-a369-498a-81dc-48efc77fff27" providerId="ADAL" clId="{3710877F-7295-4E24-BF21-75B982209E15}" dt="2022-05-11T10:53:36.835" v="379"/>
          <ac:inkMkLst>
            <pc:docMk/>
            <pc:sldMk cId="3720274345" sldId="276"/>
            <ac:inkMk id="81" creationId="{D137E290-EC59-E64F-8D2F-6D75C9CFBBBF}"/>
          </ac:inkMkLst>
        </pc:inkChg>
        <pc:inkChg chg="del mod">
          <ac:chgData name="Dean Plank [dep22]" userId="48b10090-a369-498a-81dc-48efc77fff27" providerId="ADAL" clId="{3710877F-7295-4E24-BF21-75B982209E15}" dt="2022-05-11T10:53:36.834" v="378"/>
          <ac:inkMkLst>
            <pc:docMk/>
            <pc:sldMk cId="3720274345" sldId="276"/>
            <ac:inkMk id="82" creationId="{BED4397D-6DFD-2445-B329-0F829EFF5181}"/>
          </ac:inkMkLst>
        </pc:inkChg>
        <pc:inkChg chg="del mod">
          <ac:chgData name="Dean Plank [dep22]" userId="48b10090-a369-498a-81dc-48efc77fff27" providerId="ADAL" clId="{3710877F-7295-4E24-BF21-75B982209E15}" dt="2022-05-11T10:53:36.834" v="377"/>
          <ac:inkMkLst>
            <pc:docMk/>
            <pc:sldMk cId="3720274345" sldId="276"/>
            <ac:inkMk id="83" creationId="{6D15106B-53C8-DD40-B14A-43683EE92398}"/>
          </ac:inkMkLst>
        </pc:inkChg>
        <pc:inkChg chg="del mod">
          <ac:chgData name="Dean Plank [dep22]" userId="48b10090-a369-498a-81dc-48efc77fff27" providerId="ADAL" clId="{3710877F-7295-4E24-BF21-75B982209E15}" dt="2022-05-11T10:53:36.834" v="376"/>
          <ac:inkMkLst>
            <pc:docMk/>
            <pc:sldMk cId="3720274345" sldId="276"/>
            <ac:inkMk id="84" creationId="{3B98EBBD-5808-B746-80C2-0A6001A8C0BD}"/>
          </ac:inkMkLst>
        </pc:inkChg>
        <pc:inkChg chg="del mod">
          <ac:chgData name="Dean Plank [dep22]" userId="48b10090-a369-498a-81dc-48efc77fff27" providerId="ADAL" clId="{3710877F-7295-4E24-BF21-75B982209E15}" dt="2022-05-11T10:53:36.834" v="375"/>
          <ac:inkMkLst>
            <pc:docMk/>
            <pc:sldMk cId="3720274345" sldId="276"/>
            <ac:inkMk id="85" creationId="{134CE8D2-D9AA-ED45-9039-1E4EC763863A}"/>
          </ac:inkMkLst>
        </pc:inkChg>
        <pc:inkChg chg="del mod">
          <ac:chgData name="Dean Plank [dep22]" userId="48b10090-a369-498a-81dc-48efc77fff27" providerId="ADAL" clId="{3710877F-7295-4E24-BF21-75B982209E15}" dt="2022-05-11T10:53:36.833" v="374"/>
          <ac:inkMkLst>
            <pc:docMk/>
            <pc:sldMk cId="3720274345" sldId="276"/>
            <ac:inkMk id="86" creationId="{9F7BB8CE-B39F-D842-BFE3-74C0E897B5C1}"/>
          </ac:inkMkLst>
        </pc:inkChg>
        <pc:inkChg chg="del mod">
          <ac:chgData name="Dean Plank [dep22]" userId="48b10090-a369-498a-81dc-48efc77fff27" providerId="ADAL" clId="{3710877F-7295-4E24-BF21-75B982209E15}" dt="2022-05-11T10:53:36.833" v="373"/>
          <ac:inkMkLst>
            <pc:docMk/>
            <pc:sldMk cId="3720274345" sldId="276"/>
            <ac:inkMk id="87" creationId="{9A9181F9-4B3D-414E-A639-88B228AD5276}"/>
          </ac:inkMkLst>
        </pc:inkChg>
        <pc:inkChg chg="del mod">
          <ac:chgData name="Dean Plank [dep22]" userId="48b10090-a369-498a-81dc-48efc77fff27" providerId="ADAL" clId="{3710877F-7295-4E24-BF21-75B982209E15}" dt="2022-05-11T10:53:36.832" v="372"/>
          <ac:inkMkLst>
            <pc:docMk/>
            <pc:sldMk cId="3720274345" sldId="276"/>
            <ac:inkMk id="88" creationId="{C1ED639E-D1B2-4E43-B386-4613782D774B}"/>
          </ac:inkMkLst>
        </pc:inkChg>
        <pc:inkChg chg="del mod">
          <ac:chgData name="Dean Plank [dep22]" userId="48b10090-a369-498a-81dc-48efc77fff27" providerId="ADAL" clId="{3710877F-7295-4E24-BF21-75B982209E15}" dt="2022-05-11T10:53:36.832" v="371"/>
          <ac:inkMkLst>
            <pc:docMk/>
            <pc:sldMk cId="3720274345" sldId="276"/>
            <ac:inkMk id="89" creationId="{F3B1F881-B829-DF44-83C8-561307652618}"/>
          </ac:inkMkLst>
        </pc:inkChg>
        <pc:inkChg chg="del mod">
          <ac:chgData name="Dean Plank [dep22]" userId="48b10090-a369-498a-81dc-48efc77fff27" providerId="ADAL" clId="{3710877F-7295-4E24-BF21-75B982209E15}" dt="2022-05-11T10:53:36.832" v="370"/>
          <ac:inkMkLst>
            <pc:docMk/>
            <pc:sldMk cId="3720274345" sldId="276"/>
            <ac:inkMk id="90" creationId="{A22F3DAA-93AE-3D4F-A14C-1D2B0EB1EF03}"/>
          </ac:inkMkLst>
        </pc:inkChg>
        <pc:inkChg chg="del">
          <ac:chgData name="Dean Plank [dep22]" userId="48b10090-a369-498a-81dc-48efc77fff27" providerId="ADAL" clId="{3710877F-7295-4E24-BF21-75B982209E15}" dt="2022-05-11T10:53:36.831" v="369"/>
          <ac:inkMkLst>
            <pc:docMk/>
            <pc:sldMk cId="3720274345" sldId="276"/>
            <ac:inkMk id="91" creationId="{45101285-C890-1845-BC1D-2412C1DD0569}"/>
          </ac:inkMkLst>
        </pc:inkChg>
        <pc:inkChg chg="del">
          <ac:chgData name="Dean Plank [dep22]" userId="48b10090-a369-498a-81dc-48efc77fff27" providerId="ADAL" clId="{3710877F-7295-4E24-BF21-75B982209E15}" dt="2022-05-11T10:53:36.830" v="368"/>
          <ac:inkMkLst>
            <pc:docMk/>
            <pc:sldMk cId="3720274345" sldId="276"/>
            <ac:inkMk id="94" creationId="{B7BFEDC7-BB5B-984F-97E4-5AF7FA5FCF42}"/>
          </ac:inkMkLst>
        </pc:inkChg>
        <pc:inkChg chg="del mod">
          <ac:chgData name="Dean Plank [dep22]" userId="48b10090-a369-498a-81dc-48efc77fff27" providerId="ADAL" clId="{3710877F-7295-4E24-BF21-75B982209E15}" dt="2022-05-11T10:53:42.893" v="433"/>
          <ac:inkMkLst>
            <pc:docMk/>
            <pc:sldMk cId="3720274345" sldId="276"/>
            <ac:inkMk id="100" creationId="{8ED532A8-DB12-6D47-A609-467D54113717}"/>
          </ac:inkMkLst>
        </pc:inkChg>
        <pc:inkChg chg="del mod">
          <ac:chgData name="Dean Plank [dep22]" userId="48b10090-a369-498a-81dc-48efc77fff27" providerId="ADAL" clId="{3710877F-7295-4E24-BF21-75B982209E15}" dt="2022-05-11T10:53:42.893" v="432"/>
          <ac:inkMkLst>
            <pc:docMk/>
            <pc:sldMk cId="3720274345" sldId="276"/>
            <ac:inkMk id="101" creationId="{B2C90696-692A-B447-99A3-B20113093B38}"/>
          </ac:inkMkLst>
        </pc:inkChg>
        <pc:inkChg chg="del mod">
          <ac:chgData name="Dean Plank [dep22]" userId="48b10090-a369-498a-81dc-48efc77fff27" providerId="ADAL" clId="{3710877F-7295-4E24-BF21-75B982209E15}" dt="2022-05-11T10:53:42.892" v="431"/>
          <ac:inkMkLst>
            <pc:docMk/>
            <pc:sldMk cId="3720274345" sldId="276"/>
            <ac:inkMk id="102" creationId="{638FFE21-8686-9E4B-BB62-974077603994}"/>
          </ac:inkMkLst>
        </pc:inkChg>
        <pc:inkChg chg="del mod">
          <ac:chgData name="Dean Plank [dep22]" userId="48b10090-a369-498a-81dc-48efc77fff27" providerId="ADAL" clId="{3710877F-7295-4E24-BF21-75B982209E15}" dt="2022-05-11T10:53:42.892" v="430"/>
          <ac:inkMkLst>
            <pc:docMk/>
            <pc:sldMk cId="3720274345" sldId="276"/>
            <ac:inkMk id="103" creationId="{A0939BF7-E917-974A-9BA1-725C84AC3F2A}"/>
          </ac:inkMkLst>
        </pc:inkChg>
        <pc:inkChg chg="del mod">
          <ac:chgData name="Dean Plank [dep22]" userId="48b10090-a369-498a-81dc-48efc77fff27" providerId="ADAL" clId="{3710877F-7295-4E24-BF21-75B982209E15}" dt="2022-05-11T10:53:42.892" v="429"/>
          <ac:inkMkLst>
            <pc:docMk/>
            <pc:sldMk cId="3720274345" sldId="276"/>
            <ac:inkMk id="104" creationId="{CA08B5A9-49C1-E749-A043-2151CEBB87BE}"/>
          </ac:inkMkLst>
        </pc:inkChg>
        <pc:inkChg chg="del mod">
          <ac:chgData name="Dean Plank [dep22]" userId="48b10090-a369-498a-81dc-48efc77fff27" providerId="ADAL" clId="{3710877F-7295-4E24-BF21-75B982209E15}" dt="2022-05-11T10:53:42.892" v="428"/>
          <ac:inkMkLst>
            <pc:docMk/>
            <pc:sldMk cId="3720274345" sldId="276"/>
            <ac:inkMk id="105" creationId="{98DD2B89-1631-3043-9BBF-4545BE44A5C2}"/>
          </ac:inkMkLst>
        </pc:inkChg>
        <pc:inkChg chg="del mod">
          <ac:chgData name="Dean Plank [dep22]" userId="48b10090-a369-498a-81dc-48efc77fff27" providerId="ADAL" clId="{3710877F-7295-4E24-BF21-75B982209E15}" dt="2022-05-11T10:53:42.891" v="427"/>
          <ac:inkMkLst>
            <pc:docMk/>
            <pc:sldMk cId="3720274345" sldId="276"/>
            <ac:inkMk id="106" creationId="{46800042-E89F-ED43-B8AB-EB077A226D47}"/>
          </ac:inkMkLst>
        </pc:inkChg>
        <pc:inkChg chg="del mod">
          <ac:chgData name="Dean Plank [dep22]" userId="48b10090-a369-498a-81dc-48efc77fff27" providerId="ADAL" clId="{3710877F-7295-4E24-BF21-75B982209E15}" dt="2022-05-11T10:53:42.891" v="426"/>
          <ac:inkMkLst>
            <pc:docMk/>
            <pc:sldMk cId="3720274345" sldId="276"/>
            <ac:inkMk id="107" creationId="{A462A58E-7C98-9944-B599-DF07BE777EFD}"/>
          </ac:inkMkLst>
        </pc:inkChg>
        <pc:inkChg chg="del mod">
          <ac:chgData name="Dean Plank [dep22]" userId="48b10090-a369-498a-81dc-48efc77fff27" providerId="ADAL" clId="{3710877F-7295-4E24-BF21-75B982209E15}" dt="2022-05-11T10:53:42.891" v="425"/>
          <ac:inkMkLst>
            <pc:docMk/>
            <pc:sldMk cId="3720274345" sldId="276"/>
            <ac:inkMk id="108" creationId="{B92B564C-70EF-6E41-9CE6-6A190F095759}"/>
          </ac:inkMkLst>
        </pc:inkChg>
        <pc:inkChg chg="del mod">
          <ac:chgData name="Dean Plank [dep22]" userId="48b10090-a369-498a-81dc-48efc77fff27" providerId="ADAL" clId="{3710877F-7295-4E24-BF21-75B982209E15}" dt="2022-05-11T10:53:42.890" v="424"/>
          <ac:inkMkLst>
            <pc:docMk/>
            <pc:sldMk cId="3720274345" sldId="276"/>
            <ac:inkMk id="109" creationId="{12772170-013C-DF44-883C-45BD6038D81C}"/>
          </ac:inkMkLst>
        </pc:inkChg>
        <pc:inkChg chg="del mod">
          <ac:chgData name="Dean Plank [dep22]" userId="48b10090-a369-498a-81dc-48efc77fff27" providerId="ADAL" clId="{3710877F-7295-4E24-BF21-75B982209E15}" dt="2022-05-11T10:53:42.890" v="423"/>
          <ac:inkMkLst>
            <pc:docMk/>
            <pc:sldMk cId="3720274345" sldId="276"/>
            <ac:inkMk id="110" creationId="{6291535D-646B-E249-B2EC-41A242631AB1}"/>
          </ac:inkMkLst>
        </pc:inkChg>
        <pc:inkChg chg="del mod">
          <ac:chgData name="Dean Plank [dep22]" userId="48b10090-a369-498a-81dc-48efc77fff27" providerId="ADAL" clId="{3710877F-7295-4E24-BF21-75B982209E15}" dt="2022-05-11T10:53:42.890" v="422"/>
          <ac:inkMkLst>
            <pc:docMk/>
            <pc:sldMk cId="3720274345" sldId="276"/>
            <ac:inkMk id="111" creationId="{5D05FD31-C98C-164D-A690-892132F54E2C}"/>
          </ac:inkMkLst>
        </pc:inkChg>
        <pc:inkChg chg="del mod">
          <ac:chgData name="Dean Plank [dep22]" userId="48b10090-a369-498a-81dc-48efc77fff27" providerId="ADAL" clId="{3710877F-7295-4E24-BF21-75B982209E15}" dt="2022-05-11T10:53:42.889" v="421"/>
          <ac:inkMkLst>
            <pc:docMk/>
            <pc:sldMk cId="3720274345" sldId="276"/>
            <ac:inkMk id="112" creationId="{9EBBCA8D-1035-D64B-BDAD-B1160E1A50BF}"/>
          </ac:inkMkLst>
        </pc:inkChg>
        <pc:inkChg chg="del mod">
          <ac:chgData name="Dean Plank [dep22]" userId="48b10090-a369-498a-81dc-48efc77fff27" providerId="ADAL" clId="{3710877F-7295-4E24-BF21-75B982209E15}" dt="2022-05-11T10:53:42.889" v="420"/>
          <ac:inkMkLst>
            <pc:docMk/>
            <pc:sldMk cId="3720274345" sldId="276"/>
            <ac:inkMk id="113" creationId="{BA8FD480-B0F1-5A40-A90F-A4F1756695C1}"/>
          </ac:inkMkLst>
        </pc:inkChg>
        <pc:inkChg chg="del">
          <ac:chgData name="Dean Plank [dep22]" userId="48b10090-a369-498a-81dc-48efc77fff27" providerId="ADAL" clId="{3710877F-7295-4E24-BF21-75B982209E15}" dt="2022-05-11T10:53:42.889" v="419"/>
          <ac:inkMkLst>
            <pc:docMk/>
            <pc:sldMk cId="3720274345" sldId="276"/>
            <ac:inkMk id="114" creationId="{E891695B-701C-8A4F-9F89-0BF022CFFE1A}"/>
          </ac:inkMkLst>
        </pc:inkChg>
        <pc:inkChg chg="del mod">
          <ac:chgData name="Dean Plank [dep22]" userId="48b10090-a369-498a-81dc-48efc77fff27" providerId="ADAL" clId="{3710877F-7295-4E24-BF21-75B982209E15}" dt="2022-05-11T10:53:36.830" v="367"/>
          <ac:inkMkLst>
            <pc:docMk/>
            <pc:sldMk cId="3720274345" sldId="276"/>
            <ac:inkMk id="124" creationId="{8BF14C8C-12AA-9249-8C4A-B45161A1D2F4}"/>
          </ac:inkMkLst>
        </pc:inkChg>
        <pc:inkChg chg="del mod">
          <ac:chgData name="Dean Plank [dep22]" userId="48b10090-a369-498a-81dc-48efc77fff27" providerId="ADAL" clId="{3710877F-7295-4E24-BF21-75B982209E15}" dt="2022-05-11T10:53:36.830" v="366"/>
          <ac:inkMkLst>
            <pc:docMk/>
            <pc:sldMk cId="3720274345" sldId="276"/>
            <ac:inkMk id="125" creationId="{81740FC3-E01E-F542-80A4-4E55438D54F1}"/>
          </ac:inkMkLst>
        </pc:inkChg>
        <pc:inkChg chg="del mod">
          <ac:chgData name="Dean Plank [dep22]" userId="48b10090-a369-498a-81dc-48efc77fff27" providerId="ADAL" clId="{3710877F-7295-4E24-BF21-75B982209E15}" dt="2022-05-11T10:53:36.830" v="365"/>
          <ac:inkMkLst>
            <pc:docMk/>
            <pc:sldMk cId="3720274345" sldId="276"/>
            <ac:inkMk id="126" creationId="{A099AA52-F32F-4F4F-AB14-BBB0C0D5A149}"/>
          </ac:inkMkLst>
        </pc:inkChg>
        <pc:inkChg chg="del mod">
          <ac:chgData name="Dean Plank [dep22]" userId="48b10090-a369-498a-81dc-48efc77fff27" providerId="ADAL" clId="{3710877F-7295-4E24-BF21-75B982209E15}" dt="2022-05-11T10:53:36.829" v="364"/>
          <ac:inkMkLst>
            <pc:docMk/>
            <pc:sldMk cId="3720274345" sldId="276"/>
            <ac:inkMk id="127" creationId="{E5FB0E62-BA73-2F4A-B0FF-B0C1CF4150D7}"/>
          </ac:inkMkLst>
        </pc:inkChg>
        <pc:inkChg chg="del mod">
          <ac:chgData name="Dean Plank [dep22]" userId="48b10090-a369-498a-81dc-48efc77fff27" providerId="ADAL" clId="{3710877F-7295-4E24-BF21-75B982209E15}" dt="2022-05-11T10:53:36.829" v="363"/>
          <ac:inkMkLst>
            <pc:docMk/>
            <pc:sldMk cId="3720274345" sldId="276"/>
            <ac:inkMk id="128" creationId="{110881F8-9A95-B242-B48B-56D23A32D286}"/>
          </ac:inkMkLst>
        </pc:inkChg>
        <pc:inkChg chg="del mod">
          <ac:chgData name="Dean Plank [dep22]" userId="48b10090-a369-498a-81dc-48efc77fff27" providerId="ADAL" clId="{3710877F-7295-4E24-BF21-75B982209E15}" dt="2022-05-11T10:53:36.829" v="362"/>
          <ac:inkMkLst>
            <pc:docMk/>
            <pc:sldMk cId="3720274345" sldId="276"/>
            <ac:inkMk id="129" creationId="{9EBF0307-0918-D548-8896-960D210B12A0}"/>
          </ac:inkMkLst>
        </pc:inkChg>
        <pc:inkChg chg="del mod">
          <ac:chgData name="Dean Plank [dep22]" userId="48b10090-a369-498a-81dc-48efc77fff27" providerId="ADAL" clId="{3710877F-7295-4E24-BF21-75B982209E15}" dt="2022-05-11T10:53:36.829" v="361"/>
          <ac:inkMkLst>
            <pc:docMk/>
            <pc:sldMk cId="3720274345" sldId="276"/>
            <ac:inkMk id="130" creationId="{7BEB5804-0773-C04A-A5ED-77FA9A058229}"/>
          </ac:inkMkLst>
        </pc:inkChg>
        <pc:inkChg chg="del mod">
          <ac:chgData name="Dean Plank [dep22]" userId="48b10090-a369-498a-81dc-48efc77fff27" providerId="ADAL" clId="{3710877F-7295-4E24-BF21-75B982209E15}" dt="2022-05-11T10:53:36.828" v="360"/>
          <ac:inkMkLst>
            <pc:docMk/>
            <pc:sldMk cId="3720274345" sldId="276"/>
            <ac:inkMk id="131" creationId="{CC739430-2F2F-5743-983A-9EBF99DB9BFE}"/>
          </ac:inkMkLst>
        </pc:inkChg>
        <pc:inkChg chg="mod">
          <ac:chgData name="Dean Plank [dep22]" userId="48b10090-a369-498a-81dc-48efc77fff27" providerId="ADAL" clId="{3710877F-7295-4E24-BF21-75B982209E15}" dt="2022-05-11T10:53:36.830" v="367"/>
          <ac:inkMkLst>
            <pc:docMk/>
            <pc:sldMk cId="3720274345" sldId="276"/>
            <ac:inkMk id="132" creationId="{F4A8ECB1-9BC4-DE4D-927B-10A48910C239}"/>
          </ac:inkMkLst>
        </pc:inkChg>
        <pc:inkChg chg="del mod">
          <ac:chgData name="Dean Plank [dep22]" userId="48b10090-a369-498a-81dc-48efc77fff27" providerId="ADAL" clId="{3710877F-7295-4E24-BF21-75B982209E15}" dt="2022-05-11T10:53:36.828" v="359"/>
          <ac:inkMkLst>
            <pc:docMk/>
            <pc:sldMk cId="3720274345" sldId="276"/>
            <ac:inkMk id="133" creationId="{0B3A5E9D-D63B-084E-916C-7BE30DFACD5D}"/>
          </ac:inkMkLst>
        </pc:inkChg>
        <pc:inkChg chg="del">
          <ac:chgData name="Dean Plank [dep22]" userId="48b10090-a369-498a-81dc-48efc77fff27" providerId="ADAL" clId="{3710877F-7295-4E24-BF21-75B982209E15}" dt="2022-05-11T10:53:36.827" v="358"/>
          <ac:inkMkLst>
            <pc:docMk/>
            <pc:sldMk cId="3720274345" sldId="276"/>
            <ac:inkMk id="134" creationId="{D7A8E74B-F44D-D84B-A5B7-A19E6ADECC58}"/>
          </ac:inkMkLst>
        </pc:inkChg>
        <pc:inkChg chg="mod">
          <ac:chgData name="Dean Plank [dep22]" userId="48b10090-a369-498a-81dc-48efc77fff27" providerId="ADAL" clId="{3710877F-7295-4E24-BF21-75B982209E15}" dt="2022-05-11T10:53:36.830" v="367"/>
          <ac:inkMkLst>
            <pc:docMk/>
            <pc:sldMk cId="3720274345" sldId="276"/>
            <ac:inkMk id="135" creationId="{ED2C6FC0-0C31-D34E-8294-D3A996748B24}"/>
          </ac:inkMkLst>
        </pc:inkChg>
        <pc:inkChg chg="del mod">
          <ac:chgData name="Dean Plank [dep22]" userId="48b10090-a369-498a-81dc-48efc77fff27" providerId="ADAL" clId="{3710877F-7295-4E24-BF21-75B982209E15}" dt="2022-05-11T10:53:36.827" v="357"/>
          <ac:inkMkLst>
            <pc:docMk/>
            <pc:sldMk cId="3720274345" sldId="276"/>
            <ac:inkMk id="137" creationId="{02BC29B8-CAD9-3240-A3DF-AB49E37D46E1}"/>
          </ac:inkMkLst>
        </pc:inkChg>
        <pc:inkChg chg="del mod">
          <ac:chgData name="Dean Plank [dep22]" userId="48b10090-a369-498a-81dc-48efc77fff27" providerId="ADAL" clId="{3710877F-7295-4E24-BF21-75B982209E15}" dt="2022-05-11T10:53:36.827" v="356"/>
          <ac:inkMkLst>
            <pc:docMk/>
            <pc:sldMk cId="3720274345" sldId="276"/>
            <ac:inkMk id="138" creationId="{9D2ED1AA-11DA-1942-86CD-FE7F5AC9581B}"/>
          </ac:inkMkLst>
        </pc:inkChg>
        <pc:inkChg chg="del mod">
          <ac:chgData name="Dean Plank [dep22]" userId="48b10090-a369-498a-81dc-48efc77fff27" providerId="ADAL" clId="{3710877F-7295-4E24-BF21-75B982209E15}" dt="2022-05-11T10:53:36.827" v="355"/>
          <ac:inkMkLst>
            <pc:docMk/>
            <pc:sldMk cId="3720274345" sldId="276"/>
            <ac:inkMk id="139" creationId="{43A5546D-E31C-4E42-B764-2B82C113B0BA}"/>
          </ac:inkMkLst>
        </pc:inkChg>
        <pc:inkChg chg="del mod">
          <ac:chgData name="Dean Plank [dep22]" userId="48b10090-a369-498a-81dc-48efc77fff27" providerId="ADAL" clId="{3710877F-7295-4E24-BF21-75B982209E15}" dt="2022-05-11T10:53:36.826" v="354"/>
          <ac:inkMkLst>
            <pc:docMk/>
            <pc:sldMk cId="3720274345" sldId="276"/>
            <ac:inkMk id="140" creationId="{A264CE08-9241-BA4E-9B68-80C9E3E5131F}"/>
          </ac:inkMkLst>
        </pc:inkChg>
        <pc:inkChg chg="del mod">
          <ac:chgData name="Dean Plank [dep22]" userId="48b10090-a369-498a-81dc-48efc77fff27" providerId="ADAL" clId="{3710877F-7295-4E24-BF21-75B982209E15}" dt="2022-05-11T10:53:36.826" v="353"/>
          <ac:inkMkLst>
            <pc:docMk/>
            <pc:sldMk cId="3720274345" sldId="276"/>
            <ac:inkMk id="141" creationId="{9FB1354F-374C-9847-BF66-05E5A64A3D1E}"/>
          </ac:inkMkLst>
        </pc:inkChg>
        <pc:inkChg chg="del mod">
          <ac:chgData name="Dean Plank [dep22]" userId="48b10090-a369-498a-81dc-48efc77fff27" providerId="ADAL" clId="{3710877F-7295-4E24-BF21-75B982209E15}" dt="2022-05-11T10:53:36.826" v="352"/>
          <ac:inkMkLst>
            <pc:docMk/>
            <pc:sldMk cId="3720274345" sldId="276"/>
            <ac:inkMk id="142" creationId="{248E0749-6581-3343-A515-92FE55111114}"/>
          </ac:inkMkLst>
        </pc:inkChg>
        <pc:inkChg chg="del mod">
          <ac:chgData name="Dean Plank [dep22]" userId="48b10090-a369-498a-81dc-48efc77fff27" providerId="ADAL" clId="{3710877F-7295-4E24-BF21-75B982209E15}" dt="2022-05-11T10:53:36.826" v="351"/>
          <ac:inkMkLst>
            <pc:docMk/>
            <pc:sldMk cId="3720274345" sldId="276"/>
            <ac:inkMk id="143" creationId="{4DC04E36-088E-5A4E-B061-CA0A85F57A3C}"/>
          </ac:inkMkLst>
        </pc:inkChg>
        <pc:inkChg chg="del mod">
          <ac:chgData name="Dean Plank [dep22]" userId="48b10090-a369-498a-81dc-48efc77fff27" providerId="ADAL" clId="{3710877F-7295-4E24-BF21-75B982209E15}" dt="2022-05-11T10:53:36.826" v="350"/>
          <ac:inkMkLst>
            <pc:docMk/>
            <pc:sldMk cId="3720274345" sldId="276"/>
            <ac:inkMk id="144" creationId="{F383EC82-A3F4-3742-B6D1-6851653C163A}"/>
          </ac:inkMkLst>
        </pc:inkChg>
        <pc:inkChg chg="del mod">
          <ac:chgData name="Dean Plank [dep22]" userId="48b10090-a369-498a-81dc-48efc77fff27" providerId="ADAL" clId="{3710877F-7295-4E24-BF21-75B982209E15}" dt="2022-05-11T10:53:36.826" v="349"/>
          <ac:inkMkLst>
            <pc:docMk/>
            <pc:sldMk cId="3720274345" sldId="276"/>
            <ac:inkMk id="145" creationId="{F5CB4506-0FB2-334F-9AF0-C73314A9C478}"/>
          </ac:inkMkLst>
        </pc:inkChg>
        <pc:inkChg chg="del mod">
          <ac:chgData name="Dean Plank [dep22]" userId="48b10090-a369-498a-81dc-48efc77fff27" providerId="ADAL" clId="{3710877F-7295-4E24-BF21-75B982209E15}" dt="2022-05-11T10:53:36.825" v="348"/>
          <ac:inkMkLst>
            <pc:docMk/>
            <pc:sldMk cId="3720274345" sldId="276"/>
            <ac:inkMk id="146" creationId="{100C57A5-DBDA-B347-B63A-74F96AC96050}"/>
          </ac:inkMkLst>
        </pc:inkChg>
        <pc:inkChg chg="del mod">
          <ac:chgData name="Dean Plank [dep22]" userId="48b10090-a369-498a-81dc-48efc77fff27" providerId="ADAL" clId="{3710877F-7295-4E24-BF21-75B982209E15}" dt="2022-05-11T10:53:36.825" v="347"/>
          <ac:inkMkLst>
            <pc:docMk/>
            <pc:sldMk cId="3720274345" sldId="276"/>
            <ac:inkMk id="147" creationId="{81020EBD-93BE-0A4B-8A18-3FC679AF0DAA}"/>
          </ac:inkMkLst>
        </pc:inkChg>
        <pc:inkChg chg="del mod">
          <ac:chgData name="Dean Plank [dep22]" userId="48b10090-a369-498a-81dc-48efc77fff27" providerId="ADAL" clId="{3710877F-7295-4E24-BF21-75B982209E15}" dt="2022-05-11T10:53:36.825" v="346"/>
          <ac:inkMkLst>
            <pc:docMk/>
            <pc:sldMk cId="3720274345" sldId="276"/>
            <ac:inkMk id="148" creationId="{795CBFE2-E9F6-FC45-9A33-303EC98EA6D9}"/>
          </ac:inkMkLst>
        </pc:inkChg>
        <pc:inkChg chg="del mod">
          <ac:chgData name="Dean Plank [dep22]" userId="48b10090-a369-498a-81dc-48efc77fff27" providerId="ADAL" clId="{3710877F-7295-4E24-BF21-75B982209E15}" dt="2022-05-11T10:53:36.824" v="345"/>
          <ac:inkMkLst>
            <pc:docMk/>
            <pc:sldMk cId="3720274345" sldId="276"/>
            <ac:inkMk id="149" creationId="{C2113A40-345C-1246-8470-49BC5B2CD5F9}"/>
          </ac:inkMkLst>
        </pc:inkChg>
        <pc:inkChg chg="del">
          <ac:chgData name="Dean Plank [dep22]" userId="48b10090-a369-498a-81dc-48efc77fff27" providerId="ADAL" clId="{3710877F-7295-4E24-BF21-75B982209E15}" dt="2022-05-11T10:53:36.819" v="344"/>
          <ac:inkMkLst>
            <pc:docMk/>
            <pc:sldMk cId="3720274345" sldId="276"/>
            <ac:inkMk id="150" creationId="{7D443B2F-5636-574C-A73E-AD72E9D52D33}"/>
          </ac:inkMkLst>
        </pc:inkChg>
        <pc:inkChg chg="del">
          <ac:chgData name="Dean Plank [dep22]" userId="48b10090-a369-498a-81dc-48efc77fff27" providerId="ADAL" clId="{3710877F-7295-4E24-BF21-75B982209E15}" dt="2022-05-11T10:53:39.565" v="417"/>
          <ac:inkMkLst>
            <pc:docMk/>
            <pc:sldMk cId="3720274345" sldId="276"/>
            <ac:inkMk id="151" creationId="{65028B07-F2D6-8A43-AA7E-3EA621ACC954}"/>
          </ac:inkMkLst>
        </pc:inkChg>
        <pc:inkChg chg="del">
          <ac:chgData name="Dean Plank [dep22]" userId="48b10090-a369-498a-81dc-48efc77fff27" providerId="ADAL" clId="{3710877F-7295-4E24-BF21-75B982209E15}" dt="2022-05-11T10:53:39.564" v="416"/>
          <ac:inkMkLst>
            <pc:docMk/>
            <pc:sldMk cId="3720274345" sldId="276"/>
            <ac:inkMk id="152" creationId="{E978EDAC-1D4D-4C4E-A26C-A8CAFF1F9D35}"/>
          </ac:inkMkLst>
        </pc:inkChg>
        <pc:inkChg chg="del">
          <ac:chgData name="Dean Plank [dep22]" userId="48b10090-a369-498a-81dc-48efc77fff27" providerId="ADAL" clId="{3710877F-7295-4E24-BF21-75B982209E15}" dt="2022-05-11T10:53:39.564" v="415"/>
          <ac:inkMkLst>
            <pc:docMk/>
            <pc:sldMk cId="3720274345" sldId="276"/>
            <ac:inkMk id="156" creationId="{68503F3C-F6E9-C84A-B58C-8B5C4A188674}"/>
          </ac:inkMkLst>
        </pc:inkChg>
        <pc:inkChg chg="mod">
          <ac:chgData name="Dean Plank [dep22]" userId="48b10090-a369-498a-81dc-48efc77fff27" providerId="ADAL" clId="{3710877F-7295-4E24-BF21-75B982209E15}" dt="2022-05-11T10:53:39.564" v="415"/>
          <ac:inkMkLst>
            <pc:docMk/>
            <pc:sldMk cId="3720274345" sldId="276"/>
            <ac:inkMk id="157" creationId="{10E955BE-CB51-A141-8136-5D4AF414E87E}"/>
          </ac:inkMkLst>
        </pc:inkChg>
        <pc:inkChg chg="mod">
          <ac:chgData name="Dean Plank [dep22]" userId="48b10090-a369-498a-81dc-48efc77fff27" providerId="ADAL" clId="{3710877F-7295-4E24-BF21-75B982209E15}" dt="2022-05-11T10:53:39.564" v="415"/>
          <ac:inkMkLst>
            <pc:docMk/>
            <pc:sldMk cId="3720274345" sldId="276"/>
            <ac:inkMk id="158" creationId="{2F2014E5-43B9-9F43-BDA1-7708FC9B792F}"/>
          </ac:inkMkLst>
        </pc:inkChg>
        <pc:inkChg chg="del">
          <ac:chgData name="Dean Plank [dep22]" userId="48b10090-a369-498a-81dc-48efc77fff27" providerId="ADAL" clId="{3710877F-7295-4E24-BF21-75B982209E15}" dt="2022-05-11T10:53:39.562" v="410"/>
          <ac:inkMkLst>
            <pc:docMk/>
            <pc:sldMk cId="3720274345" sldId="276"/>
            <ac:inkMk id="197" creationId="{1213AA7A-1068-914F-B16B-8B039B9FD93C}"/>
          </ac:inkMkLst>
        </pc:inkChg>
        <pc:inkChg chg="del mod">
          <ac:chgData name="Dean Plank [dep22]" userId="48b10090-a369-498a-81dc-48efc77fff27" providerId="ADAL" clId="{3710877F-7295-4E24-BF21-75B982209E15}" dt="2022-05-11T10:54:30.632" v="455"/>
          <ac:inkMkLst>
            <pc:docMk/>
            <pc:sldMk cId="3720274345" sldId="276"/>
            <ac:inkMk id="199" creationId="{E0039639-161D-F946-BD52-F68915913EB4}"/>
          </ac:inkMkLst>
        </pc:inkChg>
        <pc:inkChg chg="del mod">
          <ac:chgData name="Dean Plank [dep22]" userId="48b10090-a369-498a-81dc-48efc77fff27" providerId="ADAL" clId="{3710877F-7295-4E24-BF21-75B982209E15}" dt="2022-05-11T10:54:30.632" v="454"/>
          <ac:inkMkLst>
            <pc:docMk/>
            <pc:sldMk cId="3720274345" sldId="276"/>
            <ac:inkMk id="200" creationId="{E584E38E-A7DB-8C40-B202-E5FEEE0FBE6E}"/>
          </ac:inkMkLst>
        </pc:inkChg>
        <pc:inkChg chg="del">
          <ac:chgData name="Dean Plank [dep22]" userId="48b10090-a369-498a-81dc-48efc77fff27" providerId="ADAL" clId="{3710877F-7295-4E24-BF21-75B982209E15}" dt="2022-05-11T10:54:30.632" v="453"/>
          <ac:inkMkLst>
            <pc:docMk/>
            <pc:sldMk cId="3720274345" sldId="276"/>
            <ac:inkMk id="201" creationId="{3CBECAEC-5BD2-9B40-91DD-1D646E7ABE50}"/>
          </ac:inkMkLst>
        </pc:inkChg>
        <pc:inkChg chg="del">
          <ac:chgData name="Dean Plank [dep22]" userId="48b10090-a369-498a-81dc-48efc77fff27" providerId="ADAL" clId="{3710877F-7295-4E24-BF21-75B982209E15}" dt="2022-05-11T10:54:30.632" v="452"/>
          <ac:inkMkLst>
            <pc:docMk/>
            <pc:sldMk cId="3720274345" sldId="276"/>
            <ac:inkMk id="203" creationId="{E025E260-2C67-4447-BCB0-0D05CB8E507B}"/>
          </ac:inkMkLst>
        </pc:inkChg>
      </pc:sldChg>
      <pc:sldChg chg="delSp modSp">
        <pc:chgData name="Dean Plank [dep22]" userId="48b10090-a369-498a-81dc-48efc77fff27" providerId="ADAL" clId="{3710877F-7295-4E24-BF21-75B982209E15}" dt="2022-05-11T10:54:02.792" v="443"/>
        <pc:sldMkLst>
          <pc:docMk/>
          <pc:sldMk cId="3332593437" sldId="281"/>
        </pc:sldMkLst>
        <pc:grpChg chg="del mod">
          <ac:chgData name="Dean Plank [dep22]" userId="48b10090-a369-498a-81dc-48efc77fff27" providerId="ADAL" clId="{3710877F-7295-4E24-BF21-75B982209E15}" dt="2022-05-11T10:54:02.792" v="442"/>
          <ac:grpSpMkLst>
            <pc:docMk/>
            <pc:sldMk cId="3332593437" sldId="281"/>
            <ac:grpSpMk id="344" creationId="{C47F20FF-4FD6-8B45-9E1B-0C9AA7FA6C01}"/>
          </ac:grpSpMkLst>
        </pc:grpChg>
        <pc:inkChg chg="del mod">
          <ac:chgData name="Dean Plank [dep22]" userId="48b10090-a369-498a-81dc-48efc77fff27" providerId="ADAL" clId="{3710877F-7295-4E24-BF21-75B982209E15}" dt="2022-05-11T10:54:02.792" v="443"/>
          <ac:inkMkLst>
            <pc:docMk/>
            <pc:sldMk cId="3332593437" sldId="281"/>
            <ac:inkMk id="341" creationId="{10BE3BE0-A854-F84C-9629-0A1E3D2BE581}"/>
          </ac:inkMkLst>
        </pc:inkChg>
        <pc:inkChg chg="del mod">
          <ac:chgData name="Dean Plank [dep22]" userId="48b10090-a369-498a-81dc-48efc77fff27" providerId="ADAL" clId="{3710877F-7295-4E24-BF21-75B982209E15}" dt="2022-05-11T10:54:02.792" v="442"/>
          <ac:inkMkLst>
            <pc:docMk/>
            <pc:sldMk cId="3332593437" sldId="281"/>
            <ac:inkMk id="342" creationId="{D1794B1B-788E-7746-8885-0626DCF1B12D}"/>
          </ac:inkMkLst>
        </pc:inkChg>
        <pc:inkChg chg="del">
          <ac:chgData name="Dean Plank [dep22]" userId="48b10090-a369-498a-81dc-48efc77fff27" providerId="ADAL" clId="{3710877F-7295-4E24-BF21-75B982209E15}" dt="2022-05-11T10:54:02.787" v="441"/>
          <ac:inkMkLst>
            <pc:docMk/>
            <pc:sldMk cId="3332593437" sldId="281"/>
            <ac:inkMk id="343" creationId="{91A37D71-DCBB-0647-AA09-09DB701263BD}"/>
          </ac:inkMkLst>
        </pc:inkChg>
      </pc:sldChg>
      <pc:sldChg chg="addSp delSp modSp mod">
        <pc:chgData name="Dean Plank [dep22]" userId="48b10090-a369-498a-81dc-48efc77fff27" providerId="ADAL" clId="{3710877F-7295-4E24-BF21-75B982209E15}" dt="2022-05-11T10:53:00.633" v="188"/>
        <pc:sldMkLst>
          <pc:docMk/>
          <pc:sldMk cId="1422900123" sldId="287"/>
        </pc:sldMkLst>
        <pc:spChg chg="add del">
          <ac:chgData name="Dean Plank [dep22]" userId="48b10090-a369-498a-81dc-48efc77fff27" providerId="ADAL" clId="{3710877F-7295-4E24-BF21-75B982209E15}" dt="2022-05-11T10:51:45.874" v="10" actId="478"/>
          <ac:spMkLst>
            <pc:docMk/>
            <pc:sldMk cId="1422900123" sldId="287"/>
            <ac:spMk id="2" creationId="{E01523F5-08B6-5C42-B380-3E5EB2676E70}"/>
          </ac:spMkLst>
        </pc:spChg>
        <pc:spChg chg="del">
          <ac:chgData name="Dean Plank [dep22]" userId="48b10090-a369-498a-81dc-48efc77fff27" providerId="ADAL" clId="{3710877F-7295-4E24-BF21-75B982209E15}" dt="2022-05-11T10:51:41.112" v="7" actId="478"/>
          <ac:spMkLst>
            <pc:docMk/>
            <pc:sldMk cId="1422900123" sldId="287"/>
            <ac:spMk id="517" creationId="{54769357-3DEE-C785-7B92-30D7A2190FEE}"/>
          </ac:spMkLst>
        </pc:spChg>
        <pc:spChg chg="del">
          <ac:chgData name="Dean Plank [dep22]" userId="48b10090-a369-498a-81dc-48efc77fff27" providerId="ADAL" clId="{3710877F-7295-4E24-BF21-75B982209E15}" dt="2022-05-11T10:51:39.886" v="6" actId="478"/>
          <ac:spMkLst>
            <pc:docMk/>
            <pc:sldMk cId="1422900123" sldId="287"/>
            <ac:spMk id="551" creationId="{AAD5E440-2215-BCC8-B890-C149F3103F68}"/>
          </ac:spMkLst>
        </pc:spChg>
        <pc:spChg chg="del mod">
          <ac:chgData name="Dean Plank [dep22]" userId="48b10090-a369-498a-81dc-48efc77fff27" providerId="ADAL" clId="{3710877F-7295-4E24-BF21-75B982209E15}" dt="2022-05-11T10:51:38.832" v="5" actId="478"/>
          <ac:spMkLst>
            <pc:docMk/>
            <pc:sldMk cId="1422900123" sldId="287"/>
            <ac:spMk id="552" creationId="{A875C557-98E7-74E9-30EC-C7291A8AD0E9}"/>
          </ac:spMkLst>
        </pc:spChg>
        <pc:spChg chg="del mod">
          <ac:chgData name="Dean Plank [dep22]" userId="48b10090-a369-498a-81dc-48efc77fff27" providerId="ADAL" clId="{3710877F-7295-4E24-BF21-75B982209E15}" dt="2022-05-11T10:51:37.490" v="3" actId="478"/>
          <ac:spMkLst>
            <pc:docMk/>
            <pc:sldMk cId="1422900123" sldId="287"/>
            <ac:spMk id="553" creationId="{5959F354-E0CC-9679-DED8-E8E0ED2AFEDE}"/>
          </ac:spMkLst>
        </pc:spChg>
        <pc:spChg chg="del">
          <ac:chgData name="Dean Plank [dep22]" userId="48b10090-a369-498a-81dc-48efc77fff27" providerId="ADAL" clId="{3710877F-7295-4E24-BF21-75B982209E15}" dt="2022-05-11T10:51:34.835" v="0" actId="478"/>
          <ac:spMkLst>
            <pc:docMk/>
            <pc:sldMk cId="1422900123" sldId="287"/>
            <ac:spMk id="576" creationId="{C9A40E85-F5C4-2EE3-E2F4-2786EE7F9DCD}"/>
          </ac:spMkLst>
        </pc:spChg>
        <pc:spChg chg="del">
          <ac:chgData name="Dean Plank [dep22]" userId="48b10090-a369-498a-81dc-48efc77fff27" providerId="ADAL" clId="{3710877F-7295-4E24-BF21-75B982209E15}" dt="2022-05-11T10:51:47.778" v="11" actId="478"/>
          <ac:spMkLst>
            <pc:docMk/>
            <pc:sldMk cId="1422900123" sldId="287"/>
            <ac:spMk id="577" creationId="{C53F8ACA-B7B1-EB07-B1BB-83BB2510707F}"/>
          </ac:spMkLst>
        </pc:spChg>
        <pc:spChg chg="del">
          <ac:chgData name="Dean Plank [dep22]" userId="48b10090-a369-498a-81dc-48efc77fff27" providerId="ADAL" clId="{3710877F-7295-4E24-BF21-75B982209E15}" dt="2022-05-11T10:51:42.773" v="8" actId="478"/>
          <ac:spMkLst>
            <pc:docMk/>
            <pc:sldMk cId="1422900123" sldId="287"/>
            <ac:spMk id="585" creationId="{E11E2A12-FA3D-3D21-6FAD-A4CD5EB844A8}"/>
          </ac:spMkLst>
        </pc:spChg>
        <pc:spChg chg="del">
          <ac:chgData name="Dean Plank [dep22]" userId="48b10090-a369-498a-81dc-48efc77fff27" providerId="ADAL" clId="{3710877F-7295-4E24-BF21-75B982209E15}" dt="2022-05-11T10:51:49.130" v="12" actId="478"/>
          <ac:spMkLst>
            <pc:docMk/>
            <pc:sldMk cId="1422900123" sldId="287"/>
            <ac:spMk id="696" creationId="{57437459-591E-B510-98DE-AF8EA7AD85F2}"/>
          </ac:spMkLst>
        </pc:spChg>
        <pc:grpChg chg="mod">
          <ac:chgData name="Dean Plank [dep22]" userId="48b10090-a369-498a-81dc-48efc77fff27" providerId="ADAL" clId="{3710877F-7295-4E24-BF21-75B982209E15}" dt="2022-05-11T10:52:24.989" v="22"/>
          <ac:grpSpMkLst>
            <pc:docMk/>
            <pc:sldMk cId="1422900123" sldId="287"/>
            <ac:grpSpMk id="13" creationId="{DE33DA29-7955-E746-8906-6C4C92BE4428}"/>
          </ac:grpSpMkLst>
        </pc:grpChg>
        <pc:grpChg chg="del mod">
          <ac:chgData name="Dean Plank [dep22]" userId="48b10090-a369-498a-81dc-48efc77fff27" providerId="ADAL" clId="{3710877F-7295-4E24-BF21-75B982209E15}" dt="2022-05-11T10:52:50.414" v="165"/>
          <ac:grpSpMkLst>
            <pc:docMk/>
            <pc:sldMk cId="1422900123" sldId="287"/>
            <ac:grpSpMk id="39" creationId="{FE67CFFF-B581-A14D-9245-76C5B2B19676}"/>
          </ac:grpSpMkLst>
        </pc:grpChg>
        <pc:grpChg chg="mod">
          <ac:chgData name="Dean Plank [dep22]" userId="48b10090-a369-498a-81dc-48efc77fff27" providerId="ADAL" clId="{3710877F-7295-4E24-BF21-75B982209E15}" dt="2022-05-11T10:52:43.679" v="131"/>
          <ac:grpSpMkLst>
            <pc:docMk/>
            <pc:sldMk cId="1422900123" sldId="287"/>
            <ac:grpSpMk id="54" creationId="{D52068D5-7A1A-2549-9B65-1665EF85E2B1}"/>
          </ac:grpSpMkLst>
        </pc:grpChg>
        <pc:grpChg chg="del mod">
          <ac:chgData name="Dean Plank [dep22]" userId="48b10090-a369-498a-81dc-48efc77fff27" providerId="ADAL" clId="{3710877F-7295-4E24-BF21-75B982209E15}" dt="2022-05-11T10:52:54.575" v="180"/>
          <ac:grpSpMkLst>
            <pc:docMk/>
            <pc:sldMk cId="1422900123" sldId="287"/>
            <ac:grpSpMk id="57" creationId="{9560D84E-3E65-BC4C-8A70-B5710EBC8C03}"/>
          </ac:grpSpMkLst>
        </pc:grpChg>
        <pc:grpChg chg="del mod">
          <ac:chgData name="Dean Plank [dep22]" userId="48b10090-a369-498a-81dc-48efc77fff27" providerId="ADAL" clId="{3710877F-7295-4E24-BF21-75B982209E15}" dt="2022-05-11T10:52:50.412" v="156"/>
          <ac:grpSpMkLst>
            <pc:docMk/>
            <pc:sldMk cId="1422900123" sldId="287"/>
            <ac:grpSpMk id="89" creationId="{2C36AB5E-5161-7A4A-A3C1-492DBB61288D}"/>
          </ac:grpSpMkLst>
        </pc:grpChg>
        <pc:grpChg chg="del mod">
          <ac:chgData name="Dean Plank [dep22]" userId="48b10090-a369-498a-81dc-48efc77fff27" providerId="ADAL" clId="{3710877F-7295-4E24-BF21-75B982209E15}" dt="2022-05-11T10:52:35.171" v="100"/>
          <ac:grpSpMkLst>
            <pc:docMk/>
            <pc:sldMk cId="1422900123" sldId="287"/>
            <ac:grpSpMk id="112" creationId="{C6E82C36-2F3E-3247-9CE5-79CAFCC7A4B4}"/>
          </ac:grpSpMkLst>
        </pc:grpChg>
        <pc:grpChg chg="del mod">
          <ac:chgData name="Dean Plank [dep22]" userId="48b10090-a369-498a-81dc-48efc77fff27" providerId="ADAL" clId="{3710877F-7295-4E24-BF21-75B982209E15}" dt="2022-05-11T10:52:50.409" v="144"/>
          <ac:grpSpMkLst>
            <pc:docMk/>
            <pc:sldMk cId="1422900123" sldId="287"/>
            <ac:grpSpMk id="138" creationId="{97FDE5D2-DC3F-794A-B8DB-E53C2BDD6C5A}"/>
          </ac:grpSpMkLst>
        </pc:grpChg>
        <pc:grpChg chg="del mod">
          <ac:chgData name="Dean Plank [dep22]" userId="48b10090-a369-498a-81dc-48efc77fff27" providerId="ADAL" clId="{3710877F-7295-4E24-BF21-75B982209E15}" dt="2022-05-11T10:52:43.678" v="128"/>
          <ac:grpSpMkLst>
            <pc:docMk/>
            <pc:sldMk cId="1422900123" sldId="287"/>
            <ac:grpSpMk id="158" creationId="{79C31983-7E4F-B84C-B3FA-BCE2BDBCB850}"/>
          </ac:grpSpMkLst>
        </pc:grpChg>
        <pc:inkChg chg="del">
          <ac:chgData name="Dean Plank [dep22]" userId="48b10090-a369-498a-81dc-48efc77fff27" providerId="ADAL" clId="{3710877F-7295-4E24-BF21-75B982209E15}" dt="2022-05-11T10:52:35.162" v="72"/>
          <ac:inkMkLst>
            <pc:docMk/>
            <pc:sldMk cId="1422900123" sldId="287"/>
            <ac:inkMk id="10" creationId="{00616F28-1A86-4D40-9113-ED44758795C3}"/>
          </ac:inkMkLst>
        </pc:inkChg>
        <pc:inkChg chg="mod">
          <ac:chgData name="Dean Plank [dep22]" userId="48b10090-a369-498a-81dc-48efc77fff27" providerId="ADAL" clId="{3710877F-7295-4E24-BF21-75B982209E15}" dt="2022-05-11T10:52:24.989" v="22"/>
          <ac:inkMkLst>
            <pc:docMk/>
            <pc:sldMk cId="1422900123" sldId="287"/>
            <ac:inkMk id="11" creationId="{0B1BB16B-5601-1C45-93D5-AD364A114273}"/>
          </ac:inkMkLst>
        </pc:inkChg>
        <pc:inkChg chg="add del">
          <ac:chgData name="Dean Plank [dep22]" userId="48b10090-a369-498a-81dc-48efc77fff27" providerId="ADAL" clId="{3710877F-7295-4E24-BF21-75B982209E15}" dt="2022-05-11T10:52:24.989" v="22"/>
          <ac:inkMkLst>
            <pc:docMk/>
            <pc:sldMk cId="1422900123" sldId="287"/>
            <ac:inkMk id="12" creationId="{F385C8E8-13DE-E945-8794-7FB4129AB9EB}"/>
          </ac:inkMkLst>
        </pc:inkChg>
        <pc:inkChg chg="del mod">
          <ac:chgData name="Dean Plank [dep22]" userId="48b10090-a369-498a-81dc-48efc77fff27" providerId="ADAL" clId="{3710877F-7295-4E24-BF21-75B982209E15}" dt="2022-05-11T10:52:54.575" v="181"/>
          <ac:inkMkLst>
            <pc:docMk/>
            <pc:sldMk cId="1422900123" sldId="287"/>
            <ac:inkMk id="26" creationId="{EBE46711-F78C-5D4A-A910-8AD0D1477EEE}"/>
          </ac:inkMkLst>
        </pc:inkChg>
        <pc:inkChg chg="del mod">
          <ac:chgData name="Dean Plank [dep22]" userId="48b10090-a369-498a-81dc-48efc77fff27" providerId="ADAL" clId="{3710877F-7295-4E24-BF21-75B982209E15}" dt="2022-05-11T10:52:54.575" v="180"/>
          <ac:inkMkLst>
            <pc:docMk/>
            <pc:sldMk cId="1422900123" sldId="287"/>
            <ac:inkMk id="27" creationId="{B53BE210-56B7-A343-A8EF-A5731CCABC61}"/>
          </ac:inkMkLst>
        </pc:inkChg>
        <pc:inkChg chg="mod">
          <ac:chgData name="Dean Plank [dep22]" userId="48b10090-a369-498a-81dc-48efc77fff27" providerId="ADAL" clId="{3710877F-7295-4E24-BF21-75B982209E15}" dt="2022-05-11T10:52:43.679" v="131"/>
          <ac:inkMkLst>
            <pc:docMk/>
            <pc:sldMk cId="1422900123" sldId="287"/>
            <ac:inkMk id="28" creationId="{0160C3A1-80B9-B744-88AA-03A65D409A51}"/>
          </ac:inkMkLst>
        </pc:inkChg>
        <pc:inkChg chg="del mod">
          <ac:chgData name="Dean Plank [dep22]" userId="48b10090-a369-498a-81dc-48efc77fff27" providerId="ADAL" clId="{3710877F-7295-4E24-BF21-75B982209E15}" dt="2022-05-11T10:52:50.415" v="166"/>
          <ac:inkMkLst>
            <pc:docMk/>
            <pc:sldMk cId="1422900123" sldId="287"/>
            <ac:inkMk id="29" creationId="{25E3CF65-93D8-C746-BF28-5EABB70CC1C0}"/>
          </ac:inkMkLst>
        </pc:inkChg>
        <pc:inkChg chg="del mod">
          <ac:chgData name="Dean Plank [dep22]" userId="48b10090-a369-498a-81dc-48efc77fff27" providerId="ADAL" clId="{3710877F-7295-4E24-BF21-75B982209E15}" dt="2022-05-11T10:52:50.414" v="165"/>
          <ac:inkMkLst>
            <pc:docMk/>
            <pc:sldMk cId="1422900123" sldId="287"/>
            <ac:inkMk id="30" creationId="{09DCA92E-AEE2-7C43-AB50-9CDC4F72937A}"/>
          </ac:inkMkLst>
        </pc:inkChg>
        <pc:inkChg chg="del mod">
          <ac:chgData name="Dean Plank [dep22]" userId="48b10090-a369-498a-81dc-48efc77fff27" providerId="ADAL" clId="{3710877F-7295-4E24-BF21-75B982209E15}" dt="2022-05-11T10:52:50.414" v="164"/>
          <ac:inkMkLst>
            <pc:docMk/>
            <pc:sldMk cId="1422900123" sldId="287"/>
            <ac:inkMk id="31" creationId="{4797D7AB-6EC3-A849-8589-EBDC2E9BE74A}"/>
          </ac:inkMkLst>
        </pc:inkChg>
        <pc:inkChg chg="del mod">
          <ac:chgData name="Dean Plank [dep22]" userId="48b10090-a369-498a-81dc-48efc77fff27" providerId="ADAL" clId="{3710877F-7295-4E24-BF21-75B982209E15}" dt="2022-05-11T10:52:50.414" v="163"/>
          <ac:inkMkLst>
            <pc:docMk/>
            <pc:sldMk cId="1422900123" sldId="287"/>
            <ac:inkMk id="32" creationId="{937372A7-AA12-BE48-BC83-25BE379D3C6E}"/>
          </ac:inkMkLst>
        </pc:inkChg>
        <pc:inkChg chg="del mod">
          <ac:chgData name="Dean Plank [dep22]" userId="48b10090-a369-498a-81dc-48efc77fff27" providerId="ADAL" clId="{3710877F-7295-4E24-BF21-75B982209E15}" dt="2022-05-11T10:52:50.414" v="162"/>
          <ac:inkMkLst>
            <pc:docMk/>
            <pc:sldMk cId="1422900123" sldId="287"/>
            <ac:inkMk id="33" creationId="{A8F1DCE5-7699-7248-A501-6F2CD5075E29}"/>
          </ac:inkMkLst>
        </pc:inkChg>
        <pc:inkChg chg="del mod">
          <ac:chgData name="Dean Plank [dep22]" userId="48b10090-a369-498a-81dc-48efc77fff27" providerId="ADAL" clId="{3710877F-7295-4E24-BF21-75B982209E15}" dt="2022-05-11T10:52:50.413" v="161"/>
          <ac:inkMkLst>
            <pc:docMk/>
            <pc:sldMk cId="1422900123" sldId="287"/>
            <ac:inkMk id="34" creationId="{D8B1EC5A-E207-214A-AF1F-C103B3D7AF85}"/>
          </ac:inkMkLst>
        </pc:inkChg>
        <pc:inkChg chg="del mod">
          <ac:chgData name="Dean Plank [dep22]" userId="48b10090-a369-498a-81dc-48efc77fff27" providerId="ADAL" clId="{3710877F-7295-4E24-BF21-75B982209E15}" dt="2022-05-11T10:52:50.413" v="160"/>
          <ac:inkMkLst>
            <pc:docMk/>
            <pc:sldMk cId="1422900123" sldId="287"/>
            <ac:inkMk id="35" creationId="{A2F76AF2-3C1E-BD4E-97F7-3E4570447F34}"/>
          </ac:inkMkLst>
        </pc:inkChg>
        <pc:inkChg chg="del mod">
          <ac:chgData name="Dean Plank [dep22]" userId="48b10090-a369-498a-81dc-48efc77fff27" providerId="ADAL" clId="{3710877F-7295-4E24-BF21-75B982209E15}" dt="2022-05-11T10:52:54.575" v="179"/>
          <ac:inkMkLst>
            <pc:docMk/>
            <pc:sldMk cId="1422900123" sldId="287"/>
            <ac:inkMk id="36" creationId="{991FE39A-87FF-3F48-B16B-16EE984E691C}"/>
          </ac:inkMkLst>
        </pc:inkChg>
        <pc:inkChg chg="del mod">
          <ac:chgData name="Dean Plank [dep22]" userId="48b10090-a369-498a-81dc-48efc77fff27" providerId="ADAL" clId="{3710877F-7295-4E24-BF21-75B982209E15}" dt="2022-05-11T10:52:54.575" v="178"/>
          <ac:inkMkLst>
            <pc:docMk/>
            <pc:sldMk cId="1422900123" sldId="287"/>
            <ac:inkMk id="37" creationId="{CC681D1F-E7A3-EF41-973D-54D90CE78193}"/>
          </ac:inkMkLst>
        </pc:inkChg>
        <pc:inkChg chg="del">
          <ac:chgData name="Dean Plank [dep22]" userId="48b10090-a369-498a-81dc-48efc77fff27" providerId="ADAL" clId="{3710877F-7295-4E24-BF21-75B982209E15}" dt="2022-05-11T10:52:50.413" v="159"/>
          <ac:inkMkLst>
            <pc:docMk/>
            <pc:sldMk cId="1422900123" sldId="287"/>
            <ac:inkMk id="38" creationId="{ADC6E96B-0F43-A046-B536-3B6EA096F329}"/>
          </ac:inkMkLst>
        </pc:inkChg>
        <pc:inkChg chg="del">
          <ac:chgData name="Dean Plank [dep22]" userId="48b10090-a369-498a-81dc-48efc77fff27" providerId="ADAL" clId="{3710877F-7295-4E24-BF21-75B982209E15}" dt="2022-05-11T10:52:50.412" v="158"/>
          <ac:inkMkLst>
            <pc:docMk/>
            <pc:sldMk cId="1422900123" sldId="287"/>
            <ac:inkMk id="40" creationId="{D4B470B4-B2E7-8145-8927-CE2A29FC0E15}"/>
          </ac:inkMkLst>
        </pc:inkChg>
        <pc:inkChg chg="del mod">
          <ac:chgData name="Dean Plank [dep22]" userId="48b10090-a369-498a-81dc-48efc77fff27" providerId="ADAL" clId="{3710877F-7295-4E24-BF21-75B982209E15}" dt="2022-05-11T10:52:54.574" v="177"/>
          <ac:inkMkLst>
            <pc:docMk/>
            <pc:sldMk cId="1422900123" sldId="287"/>
            <ac:inkMk id="41" creationId="{7E3787DE-4F65-5945-8737-0C7D5D13DBFA}"/>
          </ac:inkMkLst>
        </pc:inkChg>
        <pc:inkChg chg="del mod">
          <ac:chgData name="Dean Plank [dep22]" userId="48b10090-a369-498a-81dc-48efc77fff27" providerId="ADAL" clId="{3710877F-7295-4E24-BF21-75B982209E15}" dt="2022-05-11T10:52:54.574" v="176"/>
          <ac:inkMkLst>
            <pc:docMk/>
            <pc:sldMk cId="1422900123" sldId="287"/>
            <ac:inkMk id="42" creationId="{3FA98836-7CE7-BD42-A67E-35D974816C1C}"/>
          </ac:inkMkLst>
        </pc:inkChg>
        <pc:inkChg chg="del mod">
          <ac:chgData name="Dean Plank [dep22]" userId="48b10090-a369-498a-81dc-48efc77fff27" providerId="ADAL" clId="{3710877F-7295-4E24-BF21-75B982209E15}" dt="2022-05-11T10:52:54.574" v="175"/>
          <ac:inkMkLst>
            <pc:docMk/>
            <pc:sldMk cId="1422900123" sldId="287"/>
            <ac:inkMk id="43" creationId="{E985F7A2-147F-7F44-9AE3-29FE08EB9361}"/>
          </ac:inkMkLst>
        </pc:inkChg>
        <pc:inkChg chg="del mod">
          <ac:chgData name="Dean Plank [dep22]" userId="48b10090-a369-498a-81dc-48efc77fff27" providerId="ADAL" clId="{3710877F-7295-4E24-BF21-75B982209E15}" dt="2022-05-11T10:52:54.574" v="174"/>
          <ac:inkMkLst>
            <pc:docMk/>
            <pc:sldMk cId="1422900123" sldId="287"/>
            <ac:inkMk id="44" creationId="{06D89D26-91BB-224C-9385-4AF679A1E69D}"/>
          </ac:inkMkLst>
        </pc:inkChg>
        <pc:inkChg chg="del mod">
          <ac:chgData name="Dean Plank [dep22]" userId="48b10090-a369-498a-81dc-48efc77fff27" providerId="ADAL" clId="{3710877F-7295-4E24-BF21-75B982209E15}" dt="2022-05-11T10:52:54.574" v="173"/>
          <ac:inkMkLst>
            <pc:docMk/>
            <pc:sldMk cId="1422900123" sldId="287"/>
            <ac:inkMk id="45" creationId="{DFE4020D-7CD9-7E4E-A0A0-999F670C526E}"/>
          </ac:inkMkLst>
        </pc:inkChg>
        <pc:inkChg chg="del mod">
          <ac:chgData name="Dean Plank [dep22]" userId="48b10090-a369-498a-81dc-48efc77fff27" providerId="ADAL" clId="{3710877F-7295-4E24-BF21-75B982209E15}" dt="2022-05-11T10:52:54.573" v="172"/>
          <ac:inkMkLst>
            <pc:docMk/>
            <pc:sldMk cId="1422900123" sldId="287"/>
            <ac:inkMk id="47" creationId="{E3705084-943F-4547-878F-28C283586364}"/>
          </ac:inkMkLst>
        </pc:inkChg>
        <pc:inkChg chg="del mod">
          <ac:chgData name="Dean Plank [dep22]" userId="48b10090-a369-498a-81dc-48efc77fff27" providerId="ADAL" clId="{3710877F-7295-4E24-BF21-75B982209E15}" dt="2022-05-11T10:52:54.573" v="171"/>
          <ac:inkMkLst>
            <pc:docMk/>
            <pc:sldMk cId="1422900123" sldId="287"/>
            <ac:inkMk id="49" creationId="{1DA3DCEE-CF37-F947-83D7-C7023832372C}"/>
          </ac:inkMkLst>
        </pc:inkChg>
        <pc:inkChg chg="del">
          <ac:chgData name="Dean Plank [dep22]" userId="48b10090-a369-498a-81dc-48efc77fff27" providerId="ADAL" clId="{3710877F-7295-4E24-BF21-75B982209E15}" dt="2022-05-11T10:52:43.679" v="131"/>
          <ac:inkMkLst>
            <pc:docMk/>
            <pc:sldMk cId="1422900123" sldId="287"/>
            <ac:inkMk id="50" creationId="{B1309D7D-EE54-A940-889D-C98684A1F138}"/>
          </ac:inkMkLst>
        </pc:inkChg>
        <pc:inkChg chg="del mod">
          <ac:chgData name="Dean Plank [dep22]" userId="48b10090-a369-498a-81dc-48efc77fff27" providerId="ADAL" clId="{3710877F-7295-4E24-BF21-75B982209E15}" dt="2022-05-11T10:52:54.573" v="170"/>
          <ac:inkMkLst>
            <pc:docMk/>
            <pc:sldMk cId="1422900123" sldId="287"/>
            <ac:inkMk id="51" creationId="{F64685B0-2211-7646-A948-2351E99A089F}"/>
          </ac:inkMkLst>
        </pc:inkChg>
        <pc:inkChg chg="mod">
          <ac:chgData name="Dean Plank [dep22]" userId="48b10090-a369-498a-81dc-48efc77fff27" providerId="ADAL" clId="{3710877F-7295-4E24-BF21-75B982209E15}" dt="2022-05-11T10:52:43.679" v="131"/>
          <ac:inkMkLst>
            <pc:docMk/>
            <pc:sldMk cId="1422900123" sldId="287"/>
            <ac:inkMk id="52" creationId="{48A93848-3B38-C944-A934-013E3D6D997B}"/>
          </ac:inkMkLst>
        </pc:inkChg>
        <pc:inkChg chg="del mod">
          <ac:chgData name="Dean Plank [dep22]" userId="48b10090-a369-498a-81dc-48efc77fff27" providerId="ADAL" clId="{3710877F-7295-4E24-BF21-75B982209E15}" dt="2022-05-11T10:52:54.573" v="169"/>
          <ac:inkMkLst>
            <pc:docMk/>
            <pc:sldMk cId="1422900123" sldId="287"/>
            <ac:inkMk id="53" creationId="{79909525-B882-774A-B244-A22063987556}"/>
          </ac:inkMkLst>
        </pc:inkChg>
        <pc:inkChg chg="del mod">
          <ac:chgData name="Dean Plank [dep22]" userId="48b10090-a369-498a-81dc-48efc77fff27" providerId="ADAL" clId="{3710877F-7295-4E24-BF21-75B982209E15}" dt="2022-05-11T10:52:54.572" v="168"/>
          <ac:inkMkLst>
            <pc:docMk/>
            <pc:sldMk cId="1422900123" sldId="287"/>
            <ac:inkMk id="55" creationId="{2BE1DCDD-F421-DD47-A50C-649DBDF27EAC}"/>
          </ac:inkMkLst>
        </pc:inkChg>
        <pc:inkChg chg="del">
          <ac:chgData name="Dean Plank [dep22]" userId="48b10090-a369-498a-81dc-48efc77fff27" providerId="ADAL" clId="{3710877F-7295-4E24-BF21-75B982209E15}" dt="2022-05-11T10:52:54.572" v="167"/>
          <ac:inkMkLst>
            <pc:docMk/>
            <pc:sldMk cId="1422900123" sldId="287"/>
            <ac:inkMk id="56" creationId="{8CA4C240-AD90-DA44-8369-E169C74A4C05}"/>
          </ac:inkMkLst>
        </pc:inkChg>
        <pc:inkChg chg="del mod">
          <ac:chgData name="Dean Plank [dep22]" userId="48b10090-a369-498a-81dc-48efc77fff27" providerId="ADAL" clId="{3710877F-7295-4E24-BF21-75B982209E15}" dt="2022-05-11T10:52:50.412" v="157"/>
          <ac:inkMkLst>
            <pc:docMk/>
            <pc:sldMk cId="1422900123" sldId="287"/>
            <ac:inkMk id="60" creationId="{EAE6B726-55B8-B248-8C76-37A6A4DC8444}"/>
          </ac:inkMkLst>
        </pc:inkChg>
        <pc:inkChg chg="del mod">
          <ac:chgData name="Dean Plank [dep22]" userId="48b10090-a369-498a-81dc-48efc77fff27" providerId="ADAL" clId="{3710877F-7295-4E24-BF21-75B982209E15}" dt="2022-05-11T10:52:50.412" v="156"/>
          <ac:inkMkLst>
            <pc:docMk/>
            <pc:sldMk cId="1422900123" sldId="287"/>
            <ac:inkMk id="61" creationId="{901B20E6-BFD6-5041-84E3-377BCEFA5F12}"/>
          </ac:inkMkLst>
        </pc:inkChg>
        <pc:inkChg chg="del mod">
          <ac:chgData name="Dean Plank [dep22]" userId="48b10090-a369-498a-81dc-48efc77fff27" providerId="ADAL" clId="{3710877F-7295-4E24-BF21-75B982209E15}" dt="2022-05-11T10:52:50.412" v="155"/>
          <ac:inkMkLst>
            <pc:docMk/>
            <pc:sldMk cId="1422900123" sldId="287"/>
            <ac:inkMk id="62" creationId="{AFFE2CEF-365A-8B4D-AA37-9D9E63FEAD20}"/>
          </ac:inkMkLst>
        </pc:inkChg>
        <pc:inkChg chg="del mod">
          <ac:chgData name="Dean Plank [dep22]" userId="48b10090-a369-498a-81dc-48efc77fff27" providerId="ADAL" clId="{3710877F-7295-4E24-BF21-75B982209E15}" dt="2022-05-11T10:52:50.411" v="154"/>
          <ac:inkMkLst>
            <pc:docMk/>
            <pc:sldMk cId="1422900123" sldId="287"/>
            <ac:inkMk id="63" creationId="{C16C150C-D5A9-C74E-B506-DBBEF55FD24F}"/>
          </ac:inkMkLst>
        </pc:inkChg>
        <pc:inkChg chg="del mod">
          <ac:chgData name="Dean Plank [dep22]" userId="48b10090-a369-498a-81dc-48efc77fff27" providerId="ADAL" clId="{3710877F-7295-4E24-BF21-75B982209E15}" dt="2022-05-11T10:52:50.411" v="153"/>
          <ac:inkMkLst>
            <pc:docMk/>
            <pc:sldMk cId="1422900123" sldId="287"/>
            <ac:inkMk id="64" creationId="{14933BC9-432C-844C-9F26-C8CA8BB636F8}"/>
          </ac:inkMkLst>
        </pc:inkChg>
        <pc:inkChg chg="del mod">
          <ac:chgData name="Dean Plank [dep22]" userId="48b10090-a369-498a-81dc-48efc77fff27" providerId="ADAL" clId="{3710877F-7295-4E24-BF21-75B982209E15}" dt="2022-05-11T10:52:50.411" v="152"/>
          <ac:inkMkLst>
            <pc:docMk/>
            <pc:sldMk cId="1422900123" sldId="287"/>
            <ac:inkMk id="65" creationId="{26BD94DE-9A0A-0546-A500-E86215938B04}"/>
          </ac:inkMkLst>
        </pc:inkChg>
        <pc:inkChg chg="del mod">
          <ac:chgData name="Dean Plank [dep22]" userId="48b10090-a369-498a-81dc-48efc77fff27" providerId="ADAL" clId="{3710877F-7295-4E24-BF21-75B982209E15}" dt="2022-05-11T10:52:50.411" v="151"/>
          <ac:inkMkLst>
            <pc:docMk/>
            <pc:sldMk cId="1422900123" sldId="287"/>
            <ac:inkMk id="66" creationId="{9107E418-5628-3F41-ACC5-6735B67D2039}"/>
          </ac:inkMkLst>
        </pc:inkChg>
        <pc:inkChg chg="del mod">
          <ac:chgData name="Dean Plank [dep22]" userId="48b10090-a369-498a-81dc-48efc77fff27" providerId="ADAL" clId="{3710877F-7295-4E24-BF21-75B982209E15}" dt="2022-05-11T10:52:35.167" v="84"/>
          <ac:inkMkLst>
            <pc:docMk/>
            <pc:sldMk cId="1422900123" sldId="287"/>
            <ac:inkMk id="68" creationId="{D20C0D19-493A-FE4F-98A5-B5A6C33250C9}"/>
          </ac:inkMkLst>
        </pc:inkChg>
        <pc:inkChg chg="del mod">
          <ac:chgData name="Dean Plank [dep22]" userId="48b10090-a369-498a-81dc-48efc77fff27" providerId="ADAL" clId="{3710877F-7295-4E24-BF21-75B982209E15}" dt="2022-05-11T10:52:35.167" v="83"/>
          <ac:inkMkLst>
            <pc:docMk/>
            <pc:sldMk cId="1422900123" sldId="287"/>
            <ac:inkMk id="69" creationId="{4232F3D3-6A8D-1843-A9AC-88642FA84C4E}"/>
          </ac:inkMkLst>
        </pc:inkChg>
        <pc:inkChg chg="del mod">
          <ac:chgData name="Dean Plank [dep22]" userId="48b10090-a369-498a-81dc-48efc77fff27" providerId="ADAL" clId="{3710877F-7295-4E24-BF21-75B982209E15}" dt="2022-05-11T10:52:35.167" v="82"/>
          <ac:inkMkLst>
            <pc:docMk/>
            <pc:sldMk cId="1422900123" sldId="287"/>
            <ac:inkMk id="70" creationId="{B10782E7-2042-C744-AED1-0CEE7AEC8950}"/>
          </ac:inkMkLst>
        </pc:inkChg>
        <pc:inkChg chg="del mod">
          <ac:chgData name="Dean Plank [dep22]" userId="48b10090-a369-498a-81dc-48efc77fff27" providerId="ADAL" clId="{3710877F-7295-4E24-BF21-75B982209E15}" dt="2022-05-11T10:52:35.166" v="81"/>
          <ac:inkMkLst>
            <pc:docMk/>
            <pc:sldMk cId="1422900123" sldId="287"/>
            <ac:inkMk id="71" creationId="{78DD5963-65FF-F742-B3CC-918D25469109}"/>
          </ac:inkMkLst>
        </pc:inkChg>
        <pc:inkChg chg="del mod">
          <ac:chgData name="Dean Plank [dep22]" userId="48b10090-a369-498a-81dc-48efc77fff27" providerId="ADAL" clId="{3710877F-7295-4E24-BF21-75B982209E15}" dt="2022-05-11T10:52:35.166" v="80"/>
          <ac:inkMkLst>
            <pc:docMk/>
            <pc:sldMk cId="1422900123" sldId="287"/>
            <ac:inkMk id="72" creationId="{1798980C-7728-9640-BF5C-351F90FA149E}"/>
          </ac:inkMkLst>
        </pc:inkChg>
        <pc:inkChg chg="del mod">
          <ac:chgData name="Dean Plank [dep22]" userId="48b10090-a369-498a-81dc-48efc77fff27" providerId="ADAL" clId="{3710877F-7295-4E24-BF21-75B982209E15}" dt="2022-05-11T10:52:50.411" v="150"/>
          <ac:inkMkLst>
            <pc:docMk/>
            <pc:sldMk cId="1422900123" sldId="287"/>
            <ac:inkMk id="73" creationId="{19E2DD33-9BCC-8F45-93DC-50FE02DA3B2C}"/>
          </ac:inkMkLst>
        </pc:inkChg>
        <pc:inkChg chg="del mod">
          <ac:chgData name="Dean Plank [dep22]" userId="48b10090-a369-498a-81dc-48efc77fff27" providerId="ADAL" clId="{3710877F-7295-4E24-BF21-75B982209E15}" dt="2022-05-11T10:52:35.166" v="79"/>
          <ac:inkMkLst>
            <pc:docMk/>
            <pc:sldMk cId="1422900123" sldId="287"/>
            <ac:inkMk id="74" creationId="{98B83A7C-E396-6B4C-AA89-0C26FCBAE406}"/>
          </ac:inkMkLst>
        </pc:inkChg>
        <pc:inkChg chg="del mod">
          <ac:chgData name="Dean Plank [dep22]" userId="48b10090-a369-498a-81dc-48efc77fff27" providerId="ADAL" clId="{3710877F-7295-4E24-BF21-75B982209E15}" dt="2022-05-11T10:52:35.165" v="78"/>
          <ac:inkMkLst>
            <pc:docMk/>
            <pc:sldMk cId="1422900123" sldId="287"/>
            <ac:inkMk id="75" creationId="{8D45E469-BB3A-2F47-A3B6-83BF57388048}"/>
          </ac:inkMkLst>
        </pc:inkChg>
        <pc:inkChg chg="del mod">
          <ac:chgData name="Dean Plank [dep22]" userId="48b10090-a369-498a-81dc-48efc77fff27" providerId="ADAL" clId="{3710877F-7295-4E24-BF21-75B982209E15}" dt="2022-05-11T10:52:35.164" v="77"/>
          <ac:inkMkLst>
            <pc:docMk/>
            <pc:sldMk cId="1422900123" sldId="287"/>
            <ac:inkMk id="76" creationId="{EB18AC71-0055-E941-BD3D-1F3027DFE3E9}"/>
          </ac:inkMkLst>
        </pc:inkChg>
        <pc:inkChg chg="del mod">
          <ac:chgData name="Dean Plank [dep22]" userId="48b10090-a369-498a-81dc-48efc77fff27" providerId="ADAL" clId="{3710877F-7295-4E24-BF21-75B982209E15}" dt="2022-05-11T10:52:35.164" v="76"/>
          <ac:inkMkLst>
            <pc:docMk/>
            <pc:sldMk cId="1422900123" sldId="287"/>
            <ac:inkMk id="78" creationId="{F1DC879A-2163-3040-BF27-4F7F08D901C8}"/>
          </ac:inkMkLst>
        </pc:inkChg>
        <pc:inkChg chg="del mod">
          <ac:chgData name="Dean Plank [dep22]" userId="48b10090-a369-498a-81dc-48efc77fff27" providerId="ADAL" clId="{3710877F-7295-4E24-BF21-75B982209E15}" dt="2022-05-11T10:52:50.410" v="149"/>
          <ac:inkMkLst>
            <pc:docMk/>
            <pc:sldMk cId="1422900123" sldId="287"/>
            <ac:inkMk id="79" creationId="{E3CB0992-446E-5E4A-BB58-AF0330C1500F}"/>
          </ac:inkMkLst>
        </pc:inkChg>
        <pc:inkChg chg="del mod">
          <ac:chgData name="Dean Plank [dep22]" userId="48b10090-a369-498a-81dc-48efc77fff27" providerId="ADAL" clId="{3710877F-7295-4E24-BF21-75B982209E15}" dt="2022-05-11T10:52:35.164" v="75"/>
          <ac:inkMkLst>
            <pc:docMk/>
            <pc:sldMk cId="1422900123" sldId="287"/>
            <ac:inkMk id="80" creationId="{924EA345-C687-6040-BC0B-81D4F8512F1D}"/>
          </ac:inkMkLst>
        </pc:inkChg>
        <pc:inkChg chg="del mod">
          <ac:chgData name="Dean Plank [dep22]" userId="48b10090-a369-498a-81dc-48efc77fff27" providerId="ADAL" clId="{3710877F-7295-4E24-BF21-75B982209E15}" dt="2022-05-11T10:52:50.410" v="148"/>
          <ac:inkMkLst>
            <pc:docMk/>
            <pc:sldMk cId="1422900123" sldId="287"/>
            <ac:inkMk id="81" creationId="{F2DB2CB2-3BF7-3D48-A856-189B05F41277}"/>
          </ac:inkMkLst>
        </pc:inkChg>
        <pc:inkChg chg="del mod">
          <ac:chgData name="Dean Plank [dep22]" userId="48b10090-a369-498a-81dc-48efc77fff27" providerId="ADAL" clId="{3710877F-7295-4E24-BF21-75B982209E15}" dt="2022-05-11T10:52:35.163" v="74"/>
          <ac:inkMkLst>
            <pc:docMk/>
            <pc:sldMk cId="1422900123" sldId="287"/>
            <ac:inkMk id="82" creationId="{AFE286EA-D383-5045-A02B-0A201E26B362}"/>
          </ac:inkMkLst>
        </pc:inkChg>
        <pc:inkChg chg="del mod">
          <ac:chgData name="Dean Plank [dep22]" userId="48b10090-a369-498a-81dc-48efc77fff27" providerId="ADAL" clId="{3710877F-7295-4E24-BF21-75B982209E15}" dt="2022-05-11T10:52:50.410" v="147"/>
          <ac:inkMkLst>
            <pc:docMk/>
            <pc:sldMk cId="1422900123" sldId="287"/>
            <ac:inkMk id="83" creationId="{B68278EA-66AF-DB43-B1DC-A51BEFD4CE82}"/>
          </ac:inkMkLst>
        </pc:inkChg>
        <pc:inkChg chg="del mod">
          <ac:chgData name="Dean Plank [dep22]" userId="48b10090-a369-498a-81dc-48efc77fff27" providerId="ADAL" clId="{3710877F-7295-4E24-BF21-75B982209E15}" dt="2022-05-11T10:52:35.171" v="101"/>
          <ac:inkMkLst>
            <pc:docMk/>
            <pc:sldMk cId="1422900123" sldId="287"/>
            <ac:inkMk id="84" creationId="{0EB62CE5-3BA1-E542-916D-CAEB5B2F0784}"/>
          </ac:inkMkLst>
        </pc:inkChg>
        <pc:inkChg chg="del mod">
          <ac:chgData name="Dean Plank [dep22]" userId="48b10090-a369-498a-81dc-48efc77fff27" providerId="ADAL" clId="{3710877F-7295-4E24-BF21-75B982209E15}" dt="2022-05-11T10:52:35.171" v="100"/>
          <ac:inkMkLst>
            <pc:docMk/>
            <pc:sldMk cId="1422900123" sldId="287"/>
            <ac:inkMk id="85" creationId="{7EFEE403-4C88-D942-BBC8-7E0B1D4D8DCA}"/>
          </ac:inkMkLst>
        </pc:inkChg>
        <pc:inkChg chg="del">
          <ac:chgData name="Dean Plank [dep22]" userId="48b10090-a369-498a-81dc-48efc77fff27" providerId="ADAL" clId="{3710877F-7295-4E24-BF21-75B982209E15}" dt="2022-05-11T10:52:35.172" v="104"/>
          <ac:inkMkLst>
            <pc:docMk/>
            <pc:sldMk cId="1422900123" sldId="287"/>
            <ac:inkMk id="86" creationId="{A3E5F465-439B-AA4E-B3D2-4AC1D14AF4C7}"/>
          </ac:inkMkLst>
        </pc:inkChg>
        <pc:inkChg chg="del">
          <ac:chgData name="Dean Plank [dep22]" userId="48b10090-a369-498a-81dc-48efc77fff27" providerId="ADAL" clId="{3710877F-7295-4E24-BF21-75B982209E15}" dt="2022-05-11T10:52:50.410" v="146"/>
          <ac:inkMkLst>
            <pc:docMk/>
            <pc:sldMk cId="1422900123" sldId="287"/>
            <ac:inkMk id="87" creationId="{28197CA1-8FD3-B24F-BB8D-4C64D82E0833}"/>
          </ac:inkMkLst>
        </pc:inkChg>
        <pc:inkChg chg="del">
          <ac:chgData name="Dean Plank [dep22]" userId="48b10090-a369-498a-81dc-48efc77fff27" providerId="ADAL" clId="{3710877F-7295-4E24-BF21-75B982209E15}" dt="2022-05-11T10:52:35.171" v="103"/>
          <ac:inkMkLst>
            <pc:docMk/>
            <pc:sldMk cId="1422900123" sldId="287"/>
            <ac:inkMk id="88" creationId="{FF71909A-4D52-1B41-A7EA-D50CE98A52BF}"/>
          </ac:inkMkLst>
        </pc:inkChg>
        <pc:inkChg chg="del mod">
          <ac:chgData name="Dean Plank [dep22]" userId="48b10090-a369-498a-81dc-48efc77fff27" providerId="ADAL" clId="{3710877F-7295-4E24-BF21-75B982209E15}" dt="2022-05-11T10:52:35.171" v="99"/>
          <ac:inkMkLst>
            <pc:docMk/>
            <pc:sldMk cId="1422900123" sldId="287"/>
            <ac:inkMk id="90" creationId="{D9383E65-C1F2-DA45-98BA-6EADD9D65B8F}"/>
          </ac:inkMkLst>
        </pc:inkChg>
        <pc:inkChg chg="del mod">
          <ac:chgData name="Dean Plank [dep22]" userId="48b10090-a369-498a-81dc-48efc77fff27" providerId="ADAL" clId="{3710877F-7295-4E24-BF21-75B982209E15}" dt="2022-05-11T10:52:35.170" v="98"/>
          <ac:inkMkLst>
            <pc:docMk/>
            <pc:sldMk cId="1422900123" sldId="287"/>
            <ac:inkMk id="92" creationId="{1003041A-B6F9-244B-A8BC-A6B503A1D7DD}"/>
          </ac:inkMkLst>
        </pc:inkChg>
        <pc:inkChg chg="del mod">
          <ac:chgData name="Dean Plank [dep22]" userId="48b10090-a369-498a-81dc-48efc77fff27" providerId="ADAL" clId="{3710877F-7295-4E24-BF21-75B982209E15}" dt="2022-05-11T10:52:35.170" v="97"/>
          <ac:inkMkLst>
            <pc:docMk/>
            <pc:sldMk cId="1422900123" sldId="287"/>
            <ac:inkMk id="94" creationId="{ED2EC6E8-1F9E-7E4B-AB5C-344DCD7D3DA3}"/>
          </ac:inkMkLst>
        </pc:inkChg>
        <pc:inkChg chg="del mod">
          <ac:chgData name="Dean Plank [dep22]" userId="48b10090-a369-498a-81dc-48efc77fff27" providerId="ADAL" clId="{3710877F-7295-4E24-BF21-75B982209E15}" dt="2022-05-11T10:52:35.170" v="96"/>
          <ac:inkMkLst>
            <pc:docMk/>
            <pc:sldMk cId="1422900123" sldId="287"/>
            <ac:inkMk id="95" creationId="{1908CFAD-9B44-AA47-ADB5-C244BB62142D}"/>
          </ac:inkMkLst>
        </pc:inkChg>
        <pc:inkChg chg="del mod">
          <ac:chgData name="Dean Plank [dep22]" userId="48b10090-a369-498a-81dc-48efc77fff27" providerId="ADAL" clId="{3710877F-7295-4E24-BF21-75B982209E15}" dt="2022-05-11T10:52:43.678" v="129"/>
          <ac:inkMkLst>
            <pc:docMk/>
            <pc:sldMk cId="1422900123" sldId="287"/>
            <ac:inkMk id="96" creationId="{A5E86D7D-9FF7-D249-B40E-939D7ABA8613}"/>
          </ac:inkMkLst>
        </pc:inkChg>
        <pc:inkChg chg="del mod">
          <ac:chgData name="Dean Plank [dep22]" userId="48b10090-a369-498a-81dc-48efc77fff27" providerId="ADAL" clId="{3710877F-7295-4E24-BF21-75B982209E15}" dt="2022-05-11T10:52:35.170" v="95"/>
          <ac:inkMkLst>
            <pc:docMk/>
            <pc:sldMk cId="1422900123" sldId="287"/>
            <ac:inkMk id="97" creationId="{C63FB43E-68A3-2543-AF8E-A03883606E24}"/>
          </ac:inkMkLst>
        </pc:inkChg>
        <pc:inkChg chg="del mod">
          <ac:chgData name="Dean Plank [dep22]" userId="48b10090-a369-498a-81dc-48efc77fff27" providerId="ADAL" clId="{3710877F-7295-4E24-BF21-75B982209E15}" dt="2022-05-11T10:52:35.169" v="94"/>
          <ac:inkMkLst>
            <pc:docMk/>
            <pc:sldMk cId="1422900123" sldId="287"/>
            <ac:inkMk id="98" creationId="{FD9F8C25-4678-6642-B775-EF9CD98D9977}"/>
          </ac:inkMkLst>
        </pc:inkChg>
        <pc:inkChg chg="del mod">
          <ac:chgData name="Dean Plank [dep22]" userId="48b10090-a369-498a-81dc-48efc77fff27" providerId="ADAL" clId="{3710877F-7295-4E24-BF21-75B982209E15}" dt="2022-05-11T10:52:35.169" v="93"/>
          <ac:inkMkLst>
            <pc:docMk/>
            <pc:sldMk cId="1422900123" sldId="287"/>
            <ac:inkMk id="99" creationId="{4A43535D-7A79-A74E-9942-B0784D25A4C6}"/>
          </ac:inkMkLst>
        </pc:inkChg>
        <pc:inkChg chg="del mod">
          <ac:chgData name="Dean Plank [dep22]" userId="48b10090-a369-498a-81dc-48efc77fff27" providerId="ADAL" clId="{3710877F-7295-4E24-BF21-75B982209E15}" dt="2022-05-11T10:52:35.169" v="92"/>
          <ac:inkMkLst>
            <pc:docMk/>
            <pc:sldMk cId="1422900123" sldId="287"/>
            <ac:inkMk id="100" creationId="{A5F9D25B-A6C3-D842-8D14-0831F2710134}"/>
          </ac:inkMkLst>
        </pc:inkChg>
        <pc:inkChg chg="del mod">
          <ac:chgData name="Dean Plank [dep22]" userId="48b10090-a369-498a-81dc-48efc77fff27" providerId="ADAL" clId="{3710877F-7295-4E24-BF21-75B982209E15}" dt="2022-05-11T10:52:35.169" v="91"/>
          <ac:inkMkLst>
            <pc:docMk/>
            <pc:sldMk cId="1422900123" sldId="287"/>
            <ac:inkMk id="101" creationId="{9CEC8A19-5938-FE4F-B02D-050B53D98A9C}"/>
          </ac:inkMkLst>
        </pc:inkChg>
        <pc:inkChg chg="del mod">
          <ac:chgData name="Dean Plank [dep22]" userId="48b10090-a369-498a-81dc-48efc77fff27" providerId="ADAL" clId="{3710877F-7295-4E24-BF21-75B982209E15}" dt="2022-05-11T10:52:35.168" v="90"/>
          <ac:inkMkLst>
            <pc:docMk/>
            <pc:sldMk cId="1422900123" sldId="287"/>
            <ac:inkMk id="102" creationId="{89999C15-F64F-1E48-82E1-5F877CEAF83E}"/>
          </ac:inkMkLst>
        </pc:inkChg>
        <pc:inkChg chg="del mod">
          <ac:chgData name="Dean Plank [dep22]" userId="48b10090-a369-498a-81dc-48efc77fff27" providerId="ADAL" clId="{3710877F-7295-4E24-BF21-75B982209E15}" dt="2022-05-11T10:52:35.168" v="89"/>
          <ac:inkMkLst>
            <pc:docMk/>
            <pc:sldMk cId="1422900123" sldId="287"/>
            <ac:inkMk id="103" creationId="{1CE06FCD-3E25-524F-BA0B-D69A5F2EC1E4}"/>
          </ac:inkMkLst>
        </pc:inkChg>
        <pc:inkChg chg="del mod">
          <ac:chgData name="Dean Plank [dep22]" userId="48b10090-a369-498a-81dc-48efc77fff27" providerId="ADAL" clId="{3710877F-7295-4E24-BF21-75B982209E15}" dt="2022-05-11T10:52:35.168" v="88"/>
          <ac:inkMkLst>
            <pc:docMk/>
            <pc:sldMk cId="1422900123" sldId="287"/>
            <ac:inkMk id="104" creationId="{1252C79D-5C91-2046-9713-9E537CDE8B1A}"/>
          </ac:inkMkLst>
        </pc:inkChg>
        <pc:inkChg chg="del mod">
          <ac:chgData name="Dean Plank [dep22]" userId="48b10090-a369-498a-81dc-48efc77fff27" providerId="ADAL" clId="{3710877F-7295-4E24-BF21-75B982209E15}" dt="2022-05-11T10:52:35.168" v="87"/>
          <ac:inkMkLst>
            <pc:docMk/>
            <pc:sldMk cId="1422900123" sldId="287"/>
            <ac:inkMk id="105" creationId="{9EDB0A9F-FDFA-AE43-8E84-85D4CB997161}"/>
          </ac:inkMkLst>
        </pc:inkChg>
        <pc:inkChg chg="del mod">
          <ac:chgData name="Dean Plank [dep22]" userId="48b10090-a369-498a-81dc-48efc77fff27" providerId="ADAL" clId="{3710877F-7295-4E24-BF21-75B982209E15}" dt="2022-05-11T10:52:35.168" v="86"/>
          <ac:inkMkLst>
            <pc:docMk/>
            <pc:sldMk cId="1422900123" sldId="287"/>
            <ac:inkMk id="106" creationId="{DDA211CC-A695-A54D-A23A-A1B68AB78B59}"/>
          </ac:inkMkLst>
        </pc:inkChg>
        <pc:inkChg chg="del mod">
          <ac:chgData name="Dean Plank [dep22]" userId="48b10090-a369-498a-81dc-48efc77fff27" providerId="ADAL" clId="{3710877F-7295-4E24-BF21-75B982209E15}" dt="2022-05-11T10:52:35.167" v="85"/>
          <ac:inkMkLst>
            <pc:docMk/>
            <pc:sldMk cId="1422900123" sldId="287"/>
            <ac:inkMk id="107" creationId="{CCA1D982-819E-E442-BFE7-26F456C3C818}"/>
          </ac:inkMkLst>
        </pc:inkChg>
        <pc:inkChg chg="del mod">
          <ac:chgData name="Dean Plank [dep22]" userId="48b10090-a369-498a-81dc-48efc77fff27" providerId="ADAL" clId="{3710877F-7295-4E24-BF21-75B982209E15}" dt="2022-05-11T10:52:43.678" v="128"/>
          <ac:inkMkLst>
            <pc:docMk/>
            <pc:sldMk cId="1422900123" sldId="287"/>
            <ac:inkMk id="108" creationId="{0207CAF8-AA2B-8A4E-90DF-AD589BD38946}"/>
          </ac:inkMkLst>
        </pc:inkChg>
        <pc:inkChg chg="del">
          <ac:chgData name="Dean Plank [dep22]" userId="48b10090-a369-498a-81dc-48efc77fff27" providerId="ADAL" clId="{3710877F-7295-4E24-BF21-75B982209E15}" dt="2022-05-11T10:52:35.171" v="102"/>
          <ac:inkMkLst>
            <pc:docMk/>
            <pc:sldMk cId="1422900123" sldId="287"/>
            <ac:inkMk id="109" creationId="{201A2686-895A-494B-A0DC-E7781899C20E}"/>
          </ac:inkMkLst>
        </pc:inkChg>
        <pc:inkChg chg="del">
          <ac:chgData name="Dean Plank [dep22]" userId="48b10090-a369-498a-81dc-48efc77fff27" providerId="ADAL" clId="{3710877F-7295-4E24-BF21-75B982209E15}" dt="2022-05-11T10:52:35.163" v="73"/>
          <ac:inkMkLst>
            <pc:docMk/>
            <pc:sldMk cId="1422900123" sldId="287"/>
            <ac:inkMk id="111" creationId="{B8E4AFC8-2250-944F-93F0-A8F327BDF067}"/>
          </ac:inkMkLst>
        </pc:inkChg>
        <pc:inkChg chg="del mod">
          <ac:chgData name="Dean Plank [dep22]" userId="48b10090-a369-498a-81dc-48efc77fff27" providerId="ADAL" clId="{3710877F-7295-4E24-BF21-75B982209E15}" dt="2022-05-11T10:52:43.678" v="127"/>
          <ac:inkMkLst>
            <pc:docMk/>
            <pc:sldMk cId="1422900123" sldId="287"/>
            <ac:inkMk id="113" creationId="{3BC49EC6-2146-F644-9429-61CC61EBD2E7}"/>
          </ac:inkMkLst>
        </pc:inkChg>
        <pc:inkChg chg="del mod">
          <ac:chgData name="Dean Plank [dep22]" userId="48b10090-a369-498a-81dc-48efc77fff27" providerId="ADAL" clId="{3710877F-7295-4E24-BF21-75B982209E15}" dt="2022-05-11T10:52:43.677" v="126"/>
          <ac:inkMkLst>
            <pc:docMk/>
            <pc:sldMk cId="1422900123" sldId="287"/>
            <ac:inkMk id="114" creationId="{1EF260F8-75B8-B545-A378-D846D0176B50}"/>
          </ac:inkMkLst>
        </pc:inkChg>
        <pc:inkChg chg="del mod">
          <ac:chgData name="Dean Plank [dep22]" userId="48b10090-a369-498a-81dc-48efc77fff27" providerId="ADAL" clId="{3710877F-7295-4E24-BF21-75B982209E15}" dt="2022-05-11T10:52:43.677" v="125"/>
          <ac:inkMkLst>
            <pc:docMk/>
            <pc:sldMk cId="1422900123" sldId="287"/>
            <ac:inkMk id="115" creationId="{331DA918-08B1-0049-A9BC-6F75675DC7E6}"/>
          </ac:inkMkLst>
        </pc:inkChg>
        <pc:inkChg chg="del mod">
          <ac:chgData name="Dean Plank [dep22]" userId="48b10090-a369-498a-81dc-48efc77fff27" providerId="ADAL" clId="{3710877F-7295-4E24-BF21-75B982209E15}" dt="2022-05-11T10:52:43.677" v="124"/>
          <ac:inkMkLst>
            <pc:docMk/>
            <pc:sldMk cId="1422900123" sldId="287"/>
            <ac:inkMk id="116" creationId="{A2D908A0-7BB0-D444-9C65-A4363F422C1B}"/>
          </ac:inkMkLst>
        </pc:inkChg>
        <pc:inkChg chg="del mod">
          <ac:chgData name="Dean Plank [dep22]" userId="48b10090-a369-498a-81dc-48efc77fff27" providerId="ADAL" clId="{3710877F-7295-4E24-BF21-75B982209E15}" dt="2022-05-11T10:52:43.677" v="123"/>
          <ac:inkMkLst>
            <pc:docMk/>
            <pc:sldMk cId="1422900123" sldId="287"/>
            <ac:inkMk id="118" creationId="{60F27E0B-9A79-CC49-BA0A-115D9CF74EA7}"/>
          </ac:inkMkLst>
        </pc:inkChg>
        <pc:inkChg chg="del mod">
          <ac:chgData name="Dean Plank [dep22]" userId="48b10090-a369-498a-81dc-48efc77fff27" providerId="ADAL" clId="{3710877F-7295-4E24-BF21-75B982209E15}" dt="2022-05-11T10:52:43.677" v="122"/>
          <ac:inkMkLst>
            <pc:docMk/>
            <pc:sldMk cId="1422900123" sldId="287"/>
            <ac:inkMk id="119" creationId="{9C969758-F054-4C43-8149-D95F5C3DC334}"/>
          </ac:inkMkLst>
        </pc:inkChg>
        <pc:inkChg chg="del mod">
          <ac:chgData name="Dean Plank [dep22]" userId="48b10090-a369-498a-81dc-48efc77fff27" providerId="ADAL" clId="{3710877F-7295-4E24-BF21-75B982209E15}" dt="2022-05-11T10:52:43.676" v="121"/>
          <ac:inkMkLst>
            <pc:docMk/>
            <pc:sldMk cId="1422900123" sldId="287"/>
            <ac:inkMk id="121" creationId="{B2E4EE03-FC4C-CC42-8FA3-6A2A5695B8B3}"/>
          </ac:inkMkLst>
        </pc:inkChg>
        <pc:inkChg chg="del mod">
          <ac:chgData name="Dean Plank [dep22]" userId="48b10090-a369-498a-81dc-48efc77fff27" providerId="ADAL" clId="{3710877F-7295-4E24-BF21-75B982209E15}" dt="2022-05-11T10:52:43.676" v="120"/>
          <ac:inkMkLst>
            <pc:docMk/>
            <pc:sldMk cId="1422900123" sldId="287"/>
            <ac:inkMk id="122" creationId="{08879022-EB2D-D24C-AB65-2E1CF7E152EF}"/>
          </ac:inkMkLst>
        </pc:inkChg>
        <pc:inkChg chg="del mod">
          <ac:chgData name="Dean Plank [dep22]" userId="48b10090-a369-498a-81dc-48efc77fff27" providerId="ADAL" clId="{3710877F-7295-4E24-BF21-75B982209E15}" dt="2022-05-11T10:52:50.409" v="145"/>
          <ac:inkMkLst>
            <pc:docMk/>
            <pc:sldMk cId="1422900123" sldId="287"/>
            <ac:inkMk id="123" creationId="{3022A0FA-B71D-1449-99B0-784A56780896}"/>
          </ac:inkMkLst>
        </pc:inkChg>
        <pc:inkChg chg="del mod">
          <ac:chgData name="Dean Plank [dep22]" userId="48b10090-a369-498a-81dc-48efc77fff27" providerId="ADAL" clId="{3710877F-7295-4E24-BF21-75B982209E15}" dt="2022-05-11T10:52:50.409" v="144"/>
          <ac:inkMkLst>
            <pc:docMk/>
            <pc:sldMk cId="1422900123" sldId="287"/>
            <ac:inkMk id="124" creationId="{A7C70007-9594-C242-8162-FD8C5852EFEA}"/>
          </ac:inkMkLst>
        </pc:inkChg>
        <pc:inkChg chg="del mod">
          <ac:chgData name="Dean Plank [dep22]" userId="48b10090-a369-498a-81dc-48efc77fff27" providerId="ADAL" clId="{3710877F-7295-4E24-BF21-75B982209E15}" dt="2022-05-11T10:52:50.409" v="143"/>
          <ac:inkMkLst>
            <pc:docMk/>
            <pc:sldMk cId="1422900123" sldId="287"/>
            <ac:inkMk id="125" creationId="{C820AC20-7E4A-1D4E-9C53-1B39AABB78AC}"/>
          </ac:inkMkLst>
        </pc:inkChg>
        <pc:inkChg chg="del mod">
          <ac:chgData name="Dean Plank [dep22]" userId="48b10090-a369-498a-81dc-48efc77fff27" providerId="ADAL" clId="{3710877F-7295-4E24-BF21-75B982209E15}" dt="2022-05-11T10:52:50.409" v="142"/>
          <ac:inkMkLst>
            <pc:docMk/>
            <pc:sldMk cId="1422900123" sldId="287"/>
            <ac:inkMk id="126" creationId="{3780A03C-9E72-3942-BCD9-E751F811ED65}"/>
          </ac:inkMkLst>
        </pc:inkChg>
        <pc:inkChg chg="del mod">
          <ac:chgData name="Dean Plank [dep22]" userId="48b10090-a369-498a-81dc-48efc77fff27" providerId="ADAL" clId="{3710877F-7295-4E24-BF21-75B982209E15}" dt="2022-05-11T10:52:50.409" v="141"/>
          <ac:inkMkLst>
            <pc:docMk/>
            <pc:sldMk cId="1422900123" sldId="287"/>
            <ac:inkMk id="127" creationId="{41FAD1FA-8E1D-104A-A133-411515D9D8E3}"/>
          </ac:inkMkLst>
        </pc:inkChg>
        <pc:inkChg chg="del mod">
          <ac:chgData name="Dean Plank [dep22]" userId="48b10090-a369-498a-81dc-48efc77fff27" providerId="ADAL" clId="{3710877F-7295-4E24-BF21-75B982209E15}" dt="2022-05-11T10:52:50.408" v="140"/>
          <ac:inkMkLst>
            <pc:docMk/>
            <pc:sldMk cId="1422900123" sldId="287"/>
            <ac:inkMk id="128" creationId="{65BD391D-5C50-BA4F-BD1E-2A743CFAAA96}"/>
          </ac:inkMkLst>
        </pc:inkChg>
        <pc:inkChg chg="del mod">
          <ac:chgData name="Dean Plank [dep22]" userId="48b10090-a369-498a-81dc-48efc77fff27" providerId="ADAL" clId="{3710877F-7295-4E24-BF21-75B982209E15}" dt="2022-05-11T10:52:50.408" v="139"/>
          <ac:inkMkLst>
            <pc:docMk/>
            <pc:sldMk cId="1422900123" sldId="287"/>
            <ac:inkMk id="129" creationId="{1B64AFDC-13CF-A242-A91E-1862C5EB9EA2}"/>
          </ac:inkMkLst>
        </pc:inkChg>
        <pc:inkChg chg="del mod">
          <ac:chgData name="Dean Plank [dep22]" userId="48b10090-a369-498a-81dc-48efc77fff27" providerId="ADAL" clId="{3710877F-7295-4E24-BF21-75B982209E15}" dt="2022-05-11T10:52:50.408" v="138"/>
          <ac:inkMkLst>
            <pc:docMk/>
            <pc:sldMk cId="1422900123" sldId="287"/>
            <ac:inkMk id="130" creationId="{35040963-20D6-5540-8D67-578FF813A56C}"/>
          </ac:inkMkLst>
        </pc:inkChg>
        <pc:inkChg chg="del mod">
          <ac:chgData name="Dean Plank [dep22]" userId="48b10090-a369-498a-81dc-48efc77fff27" providerId="ADAL" clId="{3710877F-7295-4E24-BF21-75B982209E15}" dt="2022-05-11T10:52:50.408" v="137"/>
          <ac:inkMkLst>
            <pc:docMk/>
            <pc:sldMk cId="1422900123" sldId="287"/>
            <ac:inkMk id="131" creationId="{CE86AA1D-83E4-2840-AAE0-9E83629E951E}"/>
          </ac:inkMkLst>
        </pc:inkChg>
        <pc:inkChg chg="del mod">
          <ac:chgData name="Dean Plank [dep22]" userId="48b10090-a369-498a-81dc-48efc77fff27" providerId="ADAL" clId="{3710877F-7295-4E24-BF21-75B982209E15}" dt="2022-05-11T10:52:50.407" v="136"/>
          <ac:inkMkLst>
            <pc:docMk/>
            <pc:sldMk cId="1422900123" sldId="287"/>
            <ac:inkMk id="132" creationId="{8A2A821C-0096-3A4F-BD1E-3C850E8CD3FF}"/>
          </ac:inkMkLst>
        </pc:inkChg>
        <pc:inkChg chg="del mod">
          <ac:chgData name="Dean Plank [dep22]" userId="48b10090-a369-498a-81dc-48efc77fff27" providerId="ADAL" clId="{3710877F-7295-4E24-BF21-75B982209E15}" dt="2022-05-11T10:52:50.407" v="135"/>
          <ac:inkMkLst>
            <pc:docMk/>
            <pc:sldMk cId="1422900123" sldId="287"/>
            <ac:inkMk id="133" creationId="{AE99C327-3DD2-544D-BEB0-3C6D14995CDF}"/>
          </ac:inkMkLst>
        </pc:inkChg>
        <pc:inkChg chg="del mod">
          <ac:chgData name="Dean Plank [dep22]" userId="48b10090-a369-498a-81dc-48efc77fff27" providerId="ADAL" clId="{3710877F-7295-4E24-BF21-75B982209E15}" dt="2022-05-11T10:52:50.407" v="134"/>
          <ac:inkMkLst>
            <pc:docMk/>
            <pc:sldMk cId="1422900123" sldId="287"/>
            <ac:inkMk id="134" creationId="{DAC46B25-138E-9940-94EC-4017DBED8BBF}"/>
          </ac:inkMkLst>
        </pc:inkChg>
        <pc:inkChg chg="del mod">
          <ac:chgData name="Dean Plank [dep22]" userId="48b10090-a369-498a-81dc-48efc77fff27" providerId="ADAL" clId="{3710877F-7295-4E24-BF21-75B982209E15}" dt="2022-05-11T10:52:43.676" v="119"/>
          <ac:inkMkLst>
            <pc:docMk/>
            <pc:sldMk cId="1422900123" sldId="287"/>
            <ac:inkMk id="135" creationId="{F55607C2-04F2-CD4E-AF92-EAE59F755E29}"/>
          </ac:inkMkLst>
        </pc:inkChg>
        <pc:inkChg chg="del mod">
          <ac:chgData name="Dean Plank [dep22]" userId="48b10090-a369-498a-81dc-48efc77fff27" providerId="ADAL" clId="{3710877F-7295-4E24-BF21-75B982209E15}" dt="2022-05-11T10:52:50.407" v="133"/>
          <ac:inkMkLst>
            <pc:docMk/>
            <pc:sldMk cId="1422900123" sldId="287"/>
            <ac:inkMk id="136" creationId="{2B8EA789-9D66-554D-982B-B745BBDA3CAB}"/>
          </ac:inkMkLst>
        </pc:inkChg>
        <pc:inkChg chg="del">
          <ac:chgData name="Dean Plank [dep22]" userId="48b10090-a369-498a-81dc-48efc77fff27" providerId="ADAL" clId="{3710877F-7295-4E24-BF21-75B982209E15}" dt="2022-05-11T10:52:50.407" v="132"/>
          <ac:inkMkLst>
            <pc:docMk/>
            <pc:sldMk cId="1422900123" sldId="287"/>
            <ac:inkMk id="137" creationId="{E5FCDC72-564F-E847-A7A8-3C6772621C69}"/>
          </ac:inkMkLst>
        </pc:inkChg>
        <pc:inkChg chg="del mod">
          <ac:chgData name="Dean Plank [dep22]" userId="48b10090-a369-498a-81dc-48efc77fff27" providerId="ADAL" clId="{3710877F-7295-4E24-BF21-75B982209E15}" dt="2022-05-11T10:52:43.676" v="118"/>
          <ac:inkMkLst>
            <pc:docMk/>
            <pc:sldMk cId="1422900123" sldId="287"/>
            <ac:inkMk id="140" creationId="{483D36E7-F681-A144-A411-04C725D4DCC0}"/>
          </ac:inkMkLst>
        </pc:inkChg>
        <pc:inkChg chg="del mod">
          <ac:chgData name="Dean Plank [dep22]" userId="48b10090-a369-498a-81dc-48efc77fff27" providerId="ADAL" clId="{3710877F-7295-4E24-BF21-75B982209E15}" dt="2022-05-11T10:52:43.676" v="117"/>
          <ac:inkMkLst>
            <pc:docMk/>
            <pc:sldMk cId="1422900123" sldId="287"/>
            <ac:inkMk id="141" creationId="{A07857D3-0F4F-FE44-AF81-4A5CC8893528}"/>
          </ac:inkMkLst>
        </pc:inkChg>
        <pc:inkChg chg="del mod">
          <ac:chgData name="Dean Plank [dep22]" userId="48b10090-a369-498a-81dc-48efc77fff27" providerId="ADAL" clId="{3710877F-7295-4E24-BF21-75B982209E15}" dt="2022-05-11T10:52:43.675" v="116"/>
          <ac:inkMkLst>
            <pc:docMk/>
            <pc:sldMk cId="1422900123" sldId="287"/>
            <ac:inkMk id="142" creationId="{BF1A4EC3-1871-0E48-AC4A-218EB969BD27}"/>
          </ac:inkMkLst>
        </pc:inkChg>
        <pc:inkChg chg="del mod">
          <ac:chgData name="Dean Plank [dep22]" userId="48b10090-a369-498a-81dc-48efc77fff27" providerId="ADAL" clId="{3710877F-7295-4E24-BF21-75B982209E15}" dt="2022-05-11T10:52:43.675" v="115"/>
          <ac:inkMkLst>
            <pc:docMk/>
            <pc:sldMk cId="1422900123" sldId="287"/>
            <ac:inkMk id="144" creationId="{B5CC062E-4E72-554C-BF19-24EB37193CDD}"/>
          </ac:inkMkLst>
        </pc:inkChg>
        <pc:inkChg chg="del mod">
          <ac:chgData name="Dean Plank [dep22]" userId="48b10090-a369-498a-81dc-48efc77fff27" providerId="ADAL" clId="{3710877F-7295-4E24-BF21-75B982209E15}" dt="2022-05-11T10:52:43.675" v="114"/>
          <ac:inkMkLst>
            <pc:docMk/>
            <pc:sldMk cId="1422900123" sldId="287"/>
            <ac:inkMk id="145" creationId="{2914A44D-D572-F747-B0E0-66A0E1608B99}"/>
          </ac:inkMkLst>
        </pc:inkChg>
        <pc:inkChg chg="del mod">
          <ac:chgData name="Dean Plank [dep22]" userId="48b10090-a369-498a-81dc-48efc77fff27" providerId="ADAL" clId="{3710877F-7295-4E24-BF21-75B982209E15}" dt="2022-05-11T10:52:43.675" v="113"/>
          <ac:inkMkLst>
            <pc:docMk/>
            <pc:sldMk cId="1422900123" sldId="287"/>
            <ac:inkMk id="146" creationId="{CE074684-0F4E-5A4A-BCCB-521344B369E8}"/>
          </ac:inkMkLst>
        </pc:inkChg>
        <pc:inkChg chg="del mod">
          <ac:chgData name="Dean Plank [dep22]" userId="48b10090-a369-498a-81dc-48efc77fff27" providerId="ADAL" clId="{3710877F-7295-4E24-BF21-75B982209E15}" dt="2022-05-11T10:52:43.674" v="112"/>
          <ac:inkMkLst>
            <pc:docMk/>
            <pc:sldMk cId="1422900123" sldId="287"/>
            <ac:inkMk id="147" creationId="{CC36CDD6-D64D-BC45-9006-FBE564673220}"/>
          </ac:inkMkLst>
        </pc:inkChg>
        <pc:inkChg chg="del">
          <ac:chgData name="Dean Plank [dep22]" userId="48b10090-a369-498a-81dc-48efc77fff27" providerId="ADAL" clId="{3710877F-7295-4E24-BF21-75B982209E15}" dt="2022-05-11T10:52:43.679" v="130"/>
          <ac:inkMkLst>
            <pc:docMk/>
            <pc:sldMk cId="1422900123" sldId="287"/>
            <ac:inkMk id="149" creationId="{D484A938-F596-604D-B471-292E94381E07}"/>
          </ac:inkMkLst>
        </pc:inkChg>
        <pc:inkChg chg="del mod">
          <ac:chgData name="Dean Plank [dep22]" userId="48b10090-a369-498a-81dc-48efc77fff27" providerId="ADAL" clId="{3710877F-7295-4E24-BF21-75B982209E15}" dt="2022-05-11T10:52:43.674" v="111"/>
          <ac:inkMkLst>
            <pc:docMk/>
            <pc:sldMk cId="1422900123" sldId="287"/>
            <ac:inkMk id="151" creationId="{551DB485-50E1-644A-A4E8-D0B065001B99}"/>
          </ac:inkMkLst>
        </pc:inkChg>
        <pc:inkChg chg="del mod">
          <ac:chgData name="Dean Plank [dep22]" userId="48b10090-a369-498a-81dc-48efc77fff27" providerId="ADAL" clId="{3710877F-7295-4E24-BF21-75B982209E15}" dt="2022-05-11T10:52:43.674" v="110"/>
          <ac:inkMkLst>
            <pc:docMk/>
            <pc:sldMk cId="1422900123" sldId="287"/>
            <ac:inkMk id="152" creationId="{5A698288-EB37-EB41-9311-5CF99CAAC809}"/>
          </ac:inkMkLst>
        </pc:inkChg>
        <pc:inkChg chg="del mod">
          <ac:chgData name="Dean Plank [dep22]" userId="48b10090-a369-498a-81dc-48efc77fff27" providerId="ADAL" clId="{3710877F-7295-4E24-BF21-75B982209E15}" dt="2022-05-11T10:52:43.674" v="109"/>
          <ac:inkMkLst>
            <pc:docMk/>
            <pc:sldMk cId="1422900123" sldId="287"/>
            <ac:inkMk id="153" creationId="{31938AEC-54AD-4748-8559-0D55DEB2C081}"/>
          </ac:inkMkLst>
        </pc:inkChg>
        <pc:inkChg chg="del mod">
          <ac:chgData name="Dean Plank [dep22]" userId="48b10090-a369-498a-81dc-48efc77fff27" providerId="ADAL" clId="{3710877F-7295-4E24-BF21-75B982209E15}" dt="2022-05-11T10:52:43.673" v="108"/>
          <ac:inkMkLst>
            <pc:docMk/>
            <pc:sldMk cId="1422900123" sldId="287"/>
            <ac:inkMk id="155" creationId="{4AF92523-C0EE-F84F-8604-584501F7CEF0}"/>
          </ac:inkMkLst>
        </pc:inkChg>
        <pc:inkChg chg="del">
          <ac:chgData name="Dean Plank [dep22]" userId="48b10090-a369-498a-81dc-48efc77fff27" providerId="ADAL" clId="{3710877F-7295-4E24-BF21-75B982209E15}" dt="2022-05-11T10:52:43.672" v="107"/>
          <ac:inkMkLst>
            <pc:docMk/>
            <pc:sldMk cId="1422900123" sldId="287"/>
            <ac:inkMk id="157" creationId="{0DD0CB68-FAA2-5746-BDB5-D43B18588AB9}"/>
          </ac:inkMkLst>
        </pc:inkChg>
        <pc:inkChg chg="del">
          <ac:chgData name="Dean Plank [dep22]" userId="48b10090-a369-498a-81dc-48efc77fff27" providerId="ADAL" clId="{3710877F-7295-4E24-BF21-75B982209E15}" dt="2022-05-11T10:52:43.672" v="106"/>
          <ac:inkMkLst>
            <pc:docMk/>
            <pc:sldMk cId="1422900123" sldId="287"/>
            <ac:inkMk id="159" creationId="{50CAA120-0042-324D-A9CD-4BF16C7B027C}"/>
          </ac:inkMkLst>
        </pc:inkChg>
        <pc:inkChg chg="del">
          <ac:chgData name="Dean Plank [dep22]" userId="48b10090-a369-498a-81dc-48efc77fff27" providerId="ADAL" clId="{3710877F-7295-4E24-BF21-75B982209E15}" dt="2022-05-11T10:52:43.671" v="105"/>
          <ac:inkMkLst>
            <pc:docMk/>
            <pc:sldMk cId="1422900123" sldId="287"/>
            <ac:inkMk id="160" creationId="{ECC19380-3ABC-7A46-BEEC-4399D8FE6A81}"/>
          </ac:inkMkLst>
        </pc:inkChg>
        <pc:inkChg chg="del">
          <ac:chgData name="Dean Plank [dep22]" userId="48b10090-a369-498a-81dc-48efc77fff27" providerId="ADAL" clId="{3710877F-7295-4E24-BF21-75B982209E15}" dt="2022-05-11T10:52:28.716" v="71"/>
          <ac:inkMkLst>
            <pc:docMk/>
            <pc:sldMk cId="1422900123" sldId="287"/>
            <ac:inkMk id="387" creationId="{23C26A32-C60C-EA43-896F-6415E0172AF0}"/>
          </ac:inkMkLst>
        </pc:inkChg>
        <pc:inkChg chg="del">
          <ac:chgData name="Dean Plank [dep22]" userId="48b10090-a369-498a-81dc-48efc77fff27" providerId="ADAL" clId="{3710877F-7295-4E24-BF21-75B982209E15}" dt="2022-05-11T10:52:28.715" v="70"/>
          <ac:inkMkLst>
            <pc:docMk/>
            <pc:sldMk cId="1422900123" sldId="287"/>
            <ac:inkMk id="388" creationId="{859073E0-4649-C849-A3D3-6C5E898B9767}"/>
          </ac:inkMkLst>
        </pc:inkChg>
        <pc:inkChg chg="del">
          <ac:chgData name="Dean Plank [dep22]" userId="48b10090-a369-498a-81dc-48efc77fff27" providerId="ADAL" clId="{3710877F-7295-4E24-BF21-75B982209E15}" dt="2022-05-11T10:52:28.715" v="69"/>
          <ac:inkMkLst>
            <pc:docMk/>
            <pc:sldMk cId="1422900123" sldId="287"/>
            <ac:inkMk id="389" creationId="{B87B5903-F49A-EA4F-B509-06F39ED6CC3C}"/>
          </ac:inkMkLst>
        </pc:inkChg>
        <pc:inkChg chg="del">
          <ac:chgData name="Dean Plank [dep22]" userId="48b10090-a369-498a-81dc-48efc77fff27" providerId="ADAL" clId="{3710877F-7295-4E24-BF21-75B982209E15}" dt="2022-05-11T10:52:28.715" v="68"/>
          <ac:inkMkLst>
            <pc:docMk/>
            <pc:sldMk cId="1422900123" sldId="287"/>
            <ac:inkMk id="390" creationId="{DDB08CFF-7F63-4D43-91CF-4836C8F95DE1}"/>
          </ac:inkMkLst>
        </pc:inkChg>
        <pc:inkChg chg="del">
          <ac:chgData name="Dean Plank [dep22]" userId="48b10090-a369-498a-81dc-48efc77fff27" providerId="ADAL" clId="{3710877F-7295-4E24-BF21-75B982209E15}" dt="2022-05-11T10:52:28.715" v="67"/>
          <ac:inkMkLst>
            <pc:docMk/>
            <pc:sldMk cId="1422900123" sldId="287"/>
            <ac:inkMk id="391" creationId="{154C93B2-BEEE-C64E-8C0E-CE334547B1FD}"/>
          </ac:inkMkLst>
        </pc:inkChg>
        <pc:inkChg chg="del">
          <ac:chgData name="Dean Plank [dep22]" userId="48b10090-a369-498a-81dc-48efc77fff27" providerId="ADAL" clId="{3710877F-7295-4E24-BF21-75B982209E15}" dt="2022-05-11T10:52:28.715" v="66"/>
          <ac:inkMkLst>
            <pc:docMk/>
            <pc:sldMk cId="1422900123" sldId="287"/>
            <ac:inkMk id="392" creationId="{03CFF42C-47EF-AB4C-9AD1-3FE87762061E}"/>
          </ac:inkMkLst>
        </pc:inkChg>
        <pc:inkChg chg="del">
          <ac:chgData name="Dean Plank [dep22]" userId="48b10090-a369-498a-81dc-48efc77fff27" providerId="ADAL" clId="{3710877F-7295-4E24-BF21-75B982209E15}" dt="2022-05-11T10:52:28.714" v="65"/>
          <ac:inkMkLst>
            <pc:docMk/>
            <pc:sldMk cId="1422900123" sldId="287"/>
            <ac:inkMk id="393" creationId="{4E50D9DE-7F23-634A-8DEB-71215A03FDBC}"/>
          </ac:inkMkLst>
        </pc:inkChg>
        <pc:inkChg chg="del">
          <ac:chgData name="Dean Plank [dep22]" userId="48b10090-a369-498a-81dc-48efc77fff27" providerId="ADAL" clId="{3710877F-7295-4E24-BF21-75B982209E15}" dt="2022-05-11T10:52:28.714" v="64"/>
          <ac:inkMkLst>
            <pc:docMk/>
            <pc:sldMk cId="1422900123" sldId="287"/>
            <ac:inkMk id="394" creationId="{6324E359-5FA7-E442-98A9-38C1FFD913AC}"/>
          </ac:inkMkLst>
        </pc:inkChg>
        <pc:inkChg chg="del">
          <ac:chgData name="Dean Plank [dep22]" userId="48b10090-a369-498a-81dc-48efc77fff27" providerId="ADAL" clId="{3710877F-7295-4E24-BF21-75B982209E15}" dt="2022-05-11T10:52:28.714" v="63"/>
          <ac:inkMkLst>
            <pc:docMk/>
            <pc:sldMk cId="1422900123" sldId="287"/>
            <ac:inkMk id="395" creationId="{509E135C-44E0-4241-9846-78A3BC65406A}"/>
          </ac:inkMkLst>
        </pc:inkChg>
        <pc:inkChg chg="del">
          <ac:chgData name="Dean Plank [dep22]" userId="48b10090-a369-498a-81dc-48efc77fff27" providerId="ADAL" clId="{3710877F-7295-4E24-BF21-75B982209E15}" dt="2022-05-11T10:52:28.714" v="62"/>
          <ac:inkMkLst>
            <pc:docMk/>
            <pc:sldMk cId="1422900123" sldId="287"/>
            <ac:inkMk id="396" creationId="{394C12D8-70D6-5B4C-8387-90A626F0F295}"/>
          </ac:inkMkLst>
        </pc:inkChg>
        <pc:inkChg chg="del">
          <ac:chgData name="Dean Plank [dep22]" userId="48b10090-a369-498a-81dc-48efc77fff27" providerId="ADAL" clId="{3710877F-7295-4E24-BF21-75B982209E15}" dt="2022-05-11T10:52:28.714" v="61"/>
          <ac:inkMkLst>
            <pc:docMk/>
            <pc:sldMk cId="1422900123" sldId="287"/>
            <ac:inkMk id="397" creationId="{1560FE03-987B-3544-B35E-5AA193F5D9A0}"/>
          </ac:inkMkLst>
        </pc:inkChg>
        <pc:inkChg chg="del">
          <ac:chgData name="Dean Plank [dep22]" userId="48b10090-a369-498a-81dc-48efc77fff27" providerId="ADAL" clId="{3710877F-7295-4E24-BF21-75B982209E15}" dt="2022-05-11T10:52:28.714" v="60"/>
          <ac:inkMkLst>
            <pc:docMk/>
            <pc:sldMk cId="1422900123" sldId="287"/>
            <ac:inkMk id="398" creationId="{472DE41E-AD49-9540-AAFC-5C9EF9E4C841}"/>
          </ac:inkMkLst>
        </pc:inkChg>
        <pc:inkChg chg="del">
          <ac:chgData name="Dean Plank [dep22]" userId="48b10090-a369-498a-81dc-48efc77fff27" providerId="ADAL" clId="{3710877F-7295-4E24-BF21-75B982209E15}" dt="2022-05-11T10:52:28.714" v="59"/>
          <ac:inkMkLst>
            <pc:docMk/>
            <pc:sldMk cId="1422900123" sldId="287"/>
            <ac:inkMk id="399" creationId="{2DB3CA2C-DC31-014E-A7E2-83C74F0D86CE}"/>
          </ac:inkMkLst>
        </pc:inkChg>
        <pc:inkChg chg="del">
          <ac:chgData name="Dean Plank [dep22]" userId="48b10090-a369-498a-81dc-48efc77fff27" providerId="ADAL" clId="{3710877F-7295-4E24-BF21-75B982209E15}" dt="2022-05-11T10:52:28.713" v="58"/>
          <ac:inkMkLst>
            <pc:docMk/>
            <pc:sldMk cId="1422900123" sldId="287"/>
            <ac:inkMk id="400" creationId="{16B60E33-9E40-6A4A-9708-CD652833D049}"/>
          </ac:inkMkLst>
        </pc:inkChg>
        <pc:inkChg chg="del">
          <ac:chgData name="Dean Plank [dep22]" userId="48b10090-a369-498a-81dc-48efc77fff27" providerId="ADAL" clId="{3710877F-7295-4E24-BF21-75B982209E15}" dt="2022-05-11T10:52:28.713" v="57"/>
          <ac:inkMkLst>
            <pc:docMk/>
            <pc:sldMk cId="1422900123" sldId="287"/>
            <ac:inkMk id="401" creationId="{F4686A5B-3FC5-6348-935D-2C7BE197C489}"/>
          </ac:inkMkLst>
        </pc:inkChg>
        <pc:inkChg chg="del">
          <ac:chgData name="Dean Plank [dep22]" userId="48b10090-a369-498a-81dc-48efc77fff27" providerId="ADAL" clId="{3710877F-7295-4E24-BF21-75B982209E15}" dt="2022-05-11T10:52:28.713" v="56"/>
          <ac:inkMkLst>
            <pc:docMk/>
            <pc:sldMk cId="1422900123" sldId="287"/>
            <ac:inkMk id="402" creationId="{734FCD68-669B-844E-84F0-7AACDF2F880C}"/>
          </ac:inkMkLst>
        </pc:inkChg>
        <pc:inkChg chg="del">
          <ac:chgData name="Dean Plank [dep22]" userId="48b10090-a369-498a-81dc-48efc77fff27" providerId="ADAL" clId="{3710877F-7295-4E24-BF21-75B982209E15}" dt="2022-05-11T10:52:28.713" v="55"/>
          <ac:inkMkLst>
            <pc:docMk/>
            <pc:sldMk cId="1422900123" sldId="287"/>
            <ac:inkMk id="403" creationId="{B30A430A-4826-6648-8BA4-BEF3EDF7E278}"/>
          </ac:inkMkLst>
        </pc:inkChg>
        <pc:inkChg chg="del">
          <ac:chgData name="Dean Plank [dep22]" userId="48b10090-a369-498a-81dc-48efc77fff27" providerId="ADAL" clId="{3710877F-7295-4E24-BF21-75B982209E15}" dt="2022-05-11T10:52:28.713" v="54"/>
          <ac:inkMkLst>
            <pc:docMk/>
            <pc:sldMk cId="1422900123" sldId="287"/>
            <ac:inkMk id="404" creationId="{6FD354A1-3715-2E45-B0FE-0BED8D19ABDC}"/>
          </ac:inkMkLst>
        </pc:inkChg>
        <pc:inkChg chg="del">
          <ac:chgData name="Dean Plank [dep22]" userId="48b10090-a369-498a-81dc-48efc77fff27" providerId="ADAL" clId="{3710877F-7295-4E24-BF21-75B982209E15}" dt="2022-05-11T10:52:28.712" v="53"/>
          <ac:inkMkLst>
            <pc:docMk/>
            <pc:sldMk cId="1422900123" sldId="287"/>
            <ac:inkMk id="405" creationId="{DD3CCD27-7B7C-274D-8226-761EBE68F883}"/>
          </ac:inkMkLst>
        </pc:inkChg>
        <pc:inkChg chg="del">
          <ac:chgData name="Dean Plank [dep22]" userId="48b10090-a369-498a-81dc-48efc77fff27" providerId="ADAL" clId="{3710877F-7295-4E24-BF21-75B982209E15}" dt="2022-05-11T10:52:28.712" v="52"/>
          <ac:inkMkLst>
            <pc:docMk/>
            <pc:sldMk cId="1422900123" sldId="287"/>
            <ac:inkMk id="406" creationId="{815DE6F0-3A0C-2642-A8A6-FAF4DFE331FF}"/>
          </ac:inkMkLst>
        </pc:inkChg>
        <pc:inkChg chg="del">
          <ac:chgData name="Dean Plank [dep22]" userId="48b10090-a369-498a-81dc-48efc77fff27" providerId="ADAL" clId="{3710877F-7295-4E24-BF21-75B982209E15}" dt="2022-05-11T10:52:28.712" v="51"/>
          <ac:inkMkLst>
            <pc:docMk/>
            <pc:sldMk cId="1422900123" sldId="287"/>
            <ac:inkMk id="407" creationId="{D83CB45E-D990-8E4D-8DDA-67D1B2652E16}"/>
          </ac:inkMkLst>
        </pc:inkChg>
        <pc:inkChg chg="del">
          <ac:chgData name="Dean Plank [dep22]" userId="48b10090-a369-498a-81dc-48efc77fff27" providerId="ADAL" clId="{3710877F-7295-4E24-BF21-75B982209E15}" dt="2022-05-11T10:52:28.712" v="50"/>
          <ac:inkMkLst>
            <pc:docMk/>
            <pc:sldMk cId="1422900123" sldId="287"/>
            <ac:inkMk id="408" creationId="{180542E9-4F5A-A74C-8B86-AF26388A41EA}"/>
          </ac:inkMkLst>
        </pc:inkChg>
        <pc:inkChg chg="del">
          <ac:chgData name="Dean Plank [dep22]" userId="48b10090-a369-498a-81dc-48efc77fff27" providerId="ADAL" clId="{3710877F-7295-4E24-BF21-75B982209E15}" dt="2022-05-11T10:52:28.712" v="49"/>
          <ac:inkMkLst>
            <pc:docMk/>
            <pc:sldMk cId="1422900123" sldId="287"/>
            <ac:inkMk id="409" creationId="{7DCE2819-4708-A245-ACCC-601FDA6941A0}"/>
          </ac:inkMkLst>
        </pc:inkChg>
        <pc:inkChg chg="del">
          <ac:chgData name="Dean Plank [dep22]" userId="48b10090-a369-498a-81dc-48efc77fff27" providerId="ADAL" clId="{3710877F-7295-4E24-BF21-75B982209E15}" dt="2022-05-11T10:52:28.712" v="48"/>
          <ac:inkMkLst>
            <pc:docMk/>
            <pc:sldMk cId="1422900123" sldId="287"/>
            <ac:inkMk id="410" creationId="{DAF6658E-EECB-1E4D-A583-553CFE919159}"/>
          </ac:inkMkLst>
        </pc:inkChg>
        <pc:inkChg chg="del">
          <ac:chgData name="Dean Plank [dep22]" userId="48b10090-a369-498a-81dc-48efc77fff27" providerId="ADAL" clId="{3710877F-7295-4E24-BF21-75B982209E15}" dt="2022-05-11T10:52:28.711" v="47"/>
          <ac:inkMkLst>
            <pc:docMk/>
            <pc:sldMk cId="1422900123" sldId="287"/>
            <ac:inkMk id="411" creationId="{E2C2F78D-7BC9-7B45-88BD-0B72F428568F}"/>
          </ac:inkMkLst>
        </pc:inkChg>
        <pc:inkChg chg="del">
          <ac:chgData name="Dean Plank [dep22]" userId="48b10090-a369-498a-81dc-48efc77fff27" providerId="ADAL" clId="{3710877F-7295-4E24-BF21-75B982209E15}" dt="2022-05-11T10:52:28.711" v="46"/>
          <ac:inkMkLst>
            <pc:docMk/>
            <pc:sldMk cId="1422900123" sldId="287"/>
            <ac:inkMk id="412" creationId="{49F692F5-C6A9-D146-B57F-49B9DEEEC649}"/>
          </ac:inkMkLst>
        </pc:inkChg>
        <pc:inkChg chg="del">
          <ac:chgData name="Dean Plank [dep22]" userId="48b10090-a369-498a-81dc-48efc77fff27" providerId="ADAL" clId="{3710877F-7295-4E24-BF21-75B982209E15}" dt="2022-05-11T10:52:28.711" v="45"/>
          <ac:inkMkLst>
            <pc:docMk/>
            <pc:sldMk cId="1422900123" sldId="287"/>
            <ac:inkMk id="413" creationId="{0399EAA0-5086-124A-A6C6-700F54F403FA}"/>
          </ac:inkMkLst>
        </pc:inkChg>
        <pc:inkChg chg="del">
          <ac:chgData name="Dean Plank [dep22]" userId="48b10090-a369-498a-81dc-48efc77fff27" providerId="ADAL" clId="{3710877F-7295-4E24-BF21-75B982209E15}" dt="2022-05-11T10:52:28.711" v="44"/>
          <ac:inkMkLst>
            <pc:docMk/>
            <pc:sldMk cId="1422900123" sldId="287"/>
            <ac:inkMk id="414" creationId="{6ED365F6-53B1-C44E-8673-A3F84C6EAA6B}"/>
          </ac:inkMkLst>
        </pc:inkChg>
        <pc:inkChg chg="del">
          <ac:chgData name="Dean Plank [dep22]" userId="48b10090-a369-498a-81dc-48efc77fff27" providerId="ADAL" clId="{3710877F-7295-4E24-BF21-75B982209E15}" dt="2022-05-11T10:52:28.711" v="43"/>
          <ac:inkMkLst>
            <pc:docMk/>
            <pc:sldMk cId="1422900123" sldId="287"/>
            <ac:inkMk id="415" creationId="{14FFB872-ECB3-7241-90F4-25C2FDF930A7}"/>
          </ac:inkMkLst>
        </pc:inkChg>
        <pc:inkChg chg="del">
          <ac:chgData name="Dean Plank [dep22]" userId="48b10090-a369-498a-81dc-48efc77fff27" providerId="ADAL" clId="{3710877F-7295-4E24-BF21-75B982209E15}" dt="2022-05-11T10:52:28.711" v="42"/>
          <ac:inkMkLst>
            <pc:docMk/>
            <pc:sldMk cId="1422900123" sldId="287"/>
            <ac:inkMk id="416" creationId="{5FD16025-248E-6049-9800-064F1DADE60F}"/>
          </ac:inkMkLst>
        </pc:inkChg>
        <pc:inkChg chg="del">
          <ac:chgData name="Dean Plank [dep22]" userId="48b10090-a369-498a-81dc-48efc77fff27" providerId="ADAL" clId="{3710877F-7295-4E24-BF21-75B982209E15}" dt="2022-05-11T10:52:28.710" v="41"/>
          <ac:inkMkLst>
            <pc:docMk/>
            <pc:sldMk cId="1422900123" sldId="287"/>
            <ac:inkMk id="417" creationId="{06EF296B-B626-8D4A-917E-605222012410}"/>
          </ac:inkMkLst>
        </pc:inkChg>
        <pc:inkChg chg="del">
          <ac:chgData name="Dean Plank [dep22]" userId="48b10090-a369-498a-81dc-48efc77fff27" providerId="ADAL" clId="{3710877F-7295-4E24-BF21-75B982209E15}" dt="2022-05-11T10:52:28.710" v="40"/>
          <ac:inkMkLst>
            <pc:docMk/>
            <pc:sldMk cId="1422900123" sldId="287"/>
            <ac:inkMk id="418" creationId="{F5A5906D-A74A-8744-9BD1-3D00010B9455}"/>
          </ac:inkMkLst>
        </pc:inkChg>
        <pc:inkChg chg="del">
          <ac:chgData name="Dean Plank [dep22]" userId="48b10090-a369-498a-81dc-48efc77fff27" providerId="ADAL" clId="{3710877F-7295-4E24-BF21-75B982209E15}" dt="2022-05-11T10:52:28.710" v="39"/>
          <ac:inkMkLst>
            <pc:docMk/>
            <pc:sldMk cId="1422900123" sldId="287"/>
            <ac:inkMk id="419" creationId="{60AC6D3D-EDBF-5948-B10B-6C4AE1796871}"/>
          </ac:inkMkLst>
        </pc:inkChg>
        <pc:inkChg chg="del">
          <ac:chgData name="Dean Plank [dep22]" userId="48b10090-a369-498a-81dc-48efc77fff27" providerId="ADAL" clId="{3710877F-7295-4E24-BF21-75B982209E15}" dt="2022-05-11T10:52:28.710" v="38"/>
          <ac:inkMkLst>
            <pc:docMk/>
            <pc:sldMk cId="1422900123" sldId="287"/>
            <ac:inkMk id="420" creationId="{1396AC26-317A-F449-8BC1-A341D1ECA578}"/>
          </ac:inkMkLst>
        </pc:inkChg>
        <pc:inkChg chg="del">
          <ac:chgData name="Dean Plank [dep22]" userId="48b10090-a369-498a-81dc-48efc77fff27" providerId="ADAL" clId="{3710877F-7295-4E24-BF21-75B982209E15}" dt="2022-05-11T10:52:28.710" v="37"/>
          <ac:inkMkLst>
            <pc:docMk/>
            <pc:sldMk cId="1422900123" sldId="287"/>
            <ac:inkMk id="421" creationId="{C4A48100-2D63-4745-83A8-23C4E68E6282}"/>
          </ac:inkMkLst>
        </pc:inkChg>
        <pc:inkChg chg="del">
          <ac:chgData name="Dean Plank [dep22]" userId="48b10090-a369-498a-81dc-48efc77fff27" providerId="ADAL" clId="{3710877F-7295-4E24-BF21-75B982209E15}" dt="2022-05-11T10:52:28.709" v="36"/>
          <ac:inkMkLst>
            <pc:docMk/>
            <pc:sldMk cId="1422900123" sldId="287"/>
            <ac:inkMk id="422" creationId="{E1715350-0981-A64D-BEC3-1871C4423380}"/>
          </ac:inkMkLst>
        </pc:inkChg>
        <pc:inkChg chg="del">
          <ac:chgData name="Dean Plank [dep22]" userId="48b10090-a369-498a-81dc-48efc77fff27" providerId="ADAL" clId="{3710877F-7295-4E24-BF21-75B982209E15}" dt="2022-05-11T10:52:28.709" v="35"/>
          <ac:inkMkLst>
            <pc:docMk/>
            <pc:sldMk cId="1422900123" sldId="287"/>
            <ac:inkMk id="423" creationId="{1B520971-1C47-7D49-AA36-64657C48C561}"/>
          </ac:inkMkLst>
        </pc:inkChg>
        <pc:inkChg chg="del">
          <ac:chgData name="Dean Plank [dep22]" userId="48b10090-a369-498a-81dc-48efc77fff27" providerId="ADAL" clId="{3710877F-7295-4E24-BF21-75B982209E15}" dt="2022-05-11T10:52:28.709" v="34"/>
          <ac:inkMkLst>
            <pc:docMk/>
            <pc:sldMk cId="1422900123" sldId="287"/>
            <ac:inkMk id="424" creationId="{8941C275-8FA4-5D4E-9E70-1E9BDA7CFAC9}"/>
          </ac:inkMkLst>
        </pc:inkChg>
        <pc:inkChg chg="del">
          <ac:chgData name="Dean Plank [dep22]" userId="48b10090-a369-498a-81dc-48efc77fff27" providerId="ADAL" clId="{3710877F-7295-4E24-BF21-75B982209E15}" dt="2022-05-11T10:52:28.709" v="33"/>
          <ac:inkMkLst>
            <pc:docMk/>
            <pc:sldMk cId="1422900123" sldId="287"/>
            <ac:inkMk id="425" creationId="{5465B277-9DBB-0D41-86CD-A88186A200EE}"/>
          </ac:inkMkLst>
        </pc:inkChg>
        <pc:inkChg chg="del">
          <ac:chgData name="Dean Plank [dep22]" userId="48b10090-a369-498a-81dc-48efc77fff27" providerId="ADAL" clId="{3710877F-7295-4E24-BF21-75B982209E15}" dt="2022-05-11T10:52:28.709" v="32"/>
          <ac:inkMkLst>
            <pc:docMk/>
            <pc:sldMk cId="1422900123" sldId="287"/>
            <ac:inkMk id="426" creationId="{A26FAD27-475E-A14F-8F82-7D6815E7A98F}"/>
          </ac:inkMkLst>
        </pc:inkChg>
        <pc:inkChg chg="del">
          <ac:chgData name="Dean Plank [dep22]" userId="48b10090-a369-498a-81dc-48efc77fff27" providerId="ADAL" clId="{3710877F-7295-4E24-BF21-75B982209E15}" dt="2022-05-11T10:52:28.708" v="31"/>
          <ac:inkMkLst>
            <pc:docMk/>
            <pc:sldMk cId="1422900123" sldId="287"/>
            <ac:inkMk id="427" creationId="{EFC12EA0-666C-D94B-B248-800F6A53B6D3}"/>
          </ac:inkMkLst>
        </pc:inkChg>
        <pc:inkChg chg="del">
          <ac:chgData name="Dean Plank [dep22]" userId="48b10090-a369-498a-81dc-48efc77fff27" providerId="ADAL" clId="{3710877F-7295-4E24-BF21-75B982209E15}" dt="2022-05-11T10:52:28.708" v="30"/>
          <ac:inkMkLst>
            <pc:docMk/>
            <pc:sldMk cId="1422900123" sldId="287"/>
            <ac:inkMk id="428" creationId="{D98C2ED0-A529-434D-A8CC-C02F7BF9C6E8}"/>
          </ac:inkMkLst>
        </pc:inkChg>
        <pc:inkChg chg="del">
          <ac:chgData name="Dean Plank [dep22]" userId="48b10090-a369-498a-81dc-48efc77fff27" providerId="ADAL" clId="{3710877F-7295-4E24-BF21-75B982209E15}" dt="2022-05-11T10:52:28.708" v="29"/>
          <ac:inkMkLst>
            <pc:docMk/>
            <pc:sldMk cId="1422900123" sldId="287"/>
            <ac:inkMk id="429" creationId="{B32CBDB8-FC15-8F49-A158-39D41097F96F}"/>
          </ac:inkMkLst>
        </pc:inkChg>
        <pc:inkChg chg="del">
          <ac:chgData name="Dean Plank [dep22]" userId="48b10090-a369-498a-81dc-48efc77fff27" providerId="ADAL" clId="{3710877F-7295-4E24-BF21-75B982209E15}" dt="2022-05-11T10:52:28.708" v="28"/>
          <ac:inkMkLst>
            <pc:docMk/>
            <pc:sldMk cId="1422900123" sldId="287"/>
            <ac:inkMk id="430" creationId="{06703893-D6F1-F248-8091-BEE93E685BC5}"/>
          </ac:inkMkLst>
        </pc:inkChg>
        <pc:inkChg chg="del">
          <ac:chgData name="Dean Plank [dep22]" userId="48b10090-a369-498a-81dc-48efc77fff27" providerId="ADAL" clId="{3710877F-7295-4E24-BF21-75B982209E15}" dt="2022-05-11T10:52:28.708" v="27"/>
          <ac:inkMkLst>
            <pc:docMk/>
            <pc:sldMk cId="1422900123" sldId="287"/>
            <ac:inkMk id="431" creationId="{DFE70BE6-1C55-C04D-A681-C2D9335E6F61}"/>
          </ac:inkMkLst>
        </pc:inkChg>
        <pc:inkChg chg="del">
          <ac:chgData name="Dean Plank [dep22]" userId="48b10090-a369-498a-81dc-48efc77fff27" providerId="ADAL" clId="{3710877F-7295-4E24-BF21-75B982209E15}" dt="2022-05-11T10:52:28.707" v="26"/>
          <ac:inkMkLst>
            <pc:docMk/>
            <pc:sldMk cId="1422900123" sldId="287"/>
            <ac:inkMk id="432" creationId="{AB2B1D3C-6857-B244-BBC9-A49F10B2C0C8}"/>
          </ac:inkMkLst>
        </pc:inkChg>
        <pc:inkChg chg="del">
          <ac:chgData name="Dean Plank [dep22]" userId="48b10090-a369-498a-81dc-48efc77fff27" providerId="ADAL" clId="{3710877F-7295-4E24-BF21-75B982209E15}" dt="2022-05-11T10:52:28.707" v="25"/>
          <ac:inkMkLst>
            <pc:docMk/>
            <pc:sldMk cId="1422900123" sldId="287"/>
            <ac:inkMk id="433" creationId="{0F18C34A-B92E-614C-BAA6-8F771187E8B0}"/>
          </ac:inkMkLst>
        </pc:inkChg>
        <pc:inkChg chg="del">
          <ac:chgData name="Dean Plank [dep22]" userId="48b10090-a369-498a-81dc-48efc77fff27" providerId="ADAL" clId="{3710877F-7295-4E24-BF21-75B982209E15}" dt="2022-05-11T10:52:28.707" v="24"/>
          <ac:inkMkLst>
            <pc:docMk/>
            <pc:sldMk cId="1422900123" sldId="287"/>
            <ac:inkMk id="434" creationId="{8E84F898-ED7E-4D48-9C57-9FB7E4076DD6}"/>
          </ac:inkMkLst>
        </pc:inkChg>
        <pc:inkChg chg="del">
          <ac:chgData name="Dean Plank [dep22]" userId="48b10090-a369-498a-81dc-48efc77fff27" providerId="ADAL" clId="{3710877F-7295-4E24-BF21-75B982209E15}" dt="2022-05-11T10:52:28.707" v="23"/>
          <ac:inkMkLst>
            <pc:docMk/>
            <pc:sldMk cId="1422900123" sldId="287"/>
            <ac:inkMk id="435" creationId="{A755CAEB-7D1F-EE4B-8067-27BFD13E42EF}"/>
          </ac:inkMkLst>
        </pc:inkChg>
        <pc:inkChg chg="del">
          <ac:chgData name="Dean Plank [dep22]" userId="48b10090-a369-498a-81dc-48efc77fff27" providerId="ADAL" clId="{3710877F-7295-4E24-BF21-75B982209E15}" dt="2022-05-11T10:53:00.633" v="188"/>
          <ac:inkMkLst>
            <pc:docMk/>
            <pc:sldMk cId="1422900123" sldId="287"/>
            <ac:inkMk id="455" creationId="{057F86A1-8F20-8D4F-97B2-08033F4CE4CE}"/>
          </ac:inkMkLst>
        </pc:inkChg>
        <pc:inkChg chg="del">
          <ac:chgData name="Dean Plank [dep22]" userId="48b10090-a369-498a-81dc-48efc77fff27" providerId="ADAL" clId="{3710877F-7295-4E24-BF21-75B982209E15}" dt="2022-05-11T10:53:00.633" v="187"/>
          <ac:inkMkLst>
            <pc:docMk/>
            <pc:sldMk cId="1422900123" sldId="287"/>
            <ac:inkMk id="457" creationId="{98C7301C-0943-904D-BD3D-CC7B9B492B7A}"/>
          </ac:inkMkLst>
        </pc:inkChg>
        <pc:inkChg chg="del">
          <ac:chgData name="Dean Plank [dep22]" userId="48b10090-a369-498a-81dc-48efc77fff27" providerId="ADAL" clId="{3710877F-7295-4E24-BF21-75B982209E15}" dt="2022-05-11T10:53:00.632" v="186"/>
          <ac:inkMkLst>
            <pc:docMk/>
            <pc:sldMk cId="1422900123" sldId="287"/>
            <ac:inkMk id="458" creationId="{BEF66D76-16C6-0540-89EA-247618086623}"/>
          </ac:inkMkLst>
        </pc:inkChg>
        <pc:inkChg chg="del">
          <ac:chgData name="Dean Plank [dep22]" userId="48b10090-a369-498a-81dc-48efc77fff27" providerId="ADAL" clId="{3710877F-7295-4E24-BF21-75B982209E15}" dt="2022-05-11T10:53:00.632" v="185"/>
          <ac:inkMkLst>
            <pc:docMk/>
            <pc:sldMk cId="1422900123" sldId="287"/>
            <ac:inkMk id="460" creationId="{3C33D0C7-6195-544F-A04A-33F26225810E}"/>
          </ac:inkMkLst>
        </pc:inkChg>
        <pc:inkChg chg="del">
          <ac:chgData name="Dean Plank [dep22]" userId="48b10090-a369-498a-81dc-48efc77fff27" providerId="ADAL" clId="{3710877F-7295-4E24-BF21-75B982209E15}" dt="2022-05-11T10:53:00.632" v="184"/>
          <ac:inkMkLst>
            <pc:docMk/>
            <pc:sldMk cId="1422900123" sldId="287"/>
            <ac:inkMk id="463" creationId="{7314E3E3-1263-2C46-B832-E9A4BAF88806}"/>
          </ac:inkMkLst>
        </pc:inkChg>
        <pc:inkChg chg="del">
          <ac:chgData name="Dean Plank [dep22]" userId="48b10090-a369-498a-81dc-48efc77fff27" providerId="ADAL" clId="{3710877F-7295-4E24-BF21-75B982209E15}" dt="2022-05-11T10:53:00.632" v="183"/>
          <ac:inkMkLst>
            <pc:docMk/>
            <pc:sldMk cId="1422900123" sldId="287"/>
            <ac:inkMk id="464" creationId="{CA6A1BDE-D6E5-9549-9BAD-55745D1D67D1}"/>
          </ac:inkMkLst>
        </pc:inkChg>
        <pc:inkChg chg="del">
          <ac:chgData name="Dean Plank [dep22]" userId="48b10090-a369-498a-81dc-48efc77fff27" providerId="ADAL" clId="{3710877F-7295-4E24-BF21-75B982209E15}" dt="2022-05-11T10:53:00.631" v="182"/>
          <ac:inkMkLst>
            <pc:docMk/>
            <pc:sldMk cId="1422900123" sldId="287"/>
            <ac:inkMk id="465" creationId="{55D26C71-DBDC-0547-AFA4-81A923E2C268}"/>
          </ac:inkMkLst>
        </pc:inkChg>
        <pc:inkChg chg="add del mod">
          <ac:chgData name="Dean Plank [dep22]" userId="48b10090-a369-498a-81dc-48efc77fff27" providerId="ADAL" clId="{3710877F-7295-4E24-BF21-75B982209E15}" dt="2022-05-11T10:52:24.989" v="22"/>
          <ac:inkMkLst>
            <pc:docMk/>
            <pc:sldMk cId="1422900123" sldId="287"/>
            <ac:inkMk id="697" creationId="{176F8580-FAE4-653E-0EF9-8EFEAA0F6F19}"/>
          </ac:inkMkLst>
        </pc:inkChg>
        <pc:inkChg chg="add">
          <ac:chgData name="Dean Plank [dep22]" userId="48b10090-a369-498a-81dc-48efc77fff27" providerId="ADAL" clId="{3710877F-7295-4E24-BF21-75B982209E15}" dt="2022-05-11T10:52:35.162" v="72"/>
          <ac:inkMkLst>
            <pc:docMk/>
            <pc:sldMk cId="1422900123" sldId="287"/>
            <ac:inkMk id="698" creationId="{33B3B820-C69B-F82D-A6FA-3A68D33E3786}"/>
          </ac:inkMkLst>
        </pc:inkChg>
        <pc:inkChg chg="add">
          <ac:chgData name="Dean Plank [dep22]" userId="48b10090-a369-498a-81dc-48efc77fff27" providerId="ADAL" clId="{3710877F-7295-4E24-BF21-75B982209E15}" dt="2022-05-11T10:52:43.671" v="105"/>
          <ac:inkMkLst>
            <pc:docMk/>
            <pc:sldMk cId="1422900123" sldId="287"/>
            <ac:inkMk id="699" creationId="{020B2825-7B66-79CB-1B9D-B3931959951E}"/>
          </ac:inkMkLst>
        </pc:inkChg>
        <pc:inkChg chg="add">
          <ac:chgData name="Dean Plank [dep22]" userId="48b10090-a369-498a-81dc-48efc77fff27" providerId="ADAL" clId="{3710877F-7295-4E24-BF21-75B982209E15}" dt="2022-05-11T10:52:43.672" v="106"/>
          <ac:inkMkLst>
            <pc:docMk/>
            <pc:sldMk cId="1422900123" sldId="287"/>
            <ac:inkMk id="700" creationId="{5CA48217-15EE-C1A0-997E-8073A560A96F}"/>
          </ac:inkMkLst>
        </pc:inkChg>
        <pc:inkChg chg="add mod">
          <ac:chgData name="Dean Plank [dep22]" userId="48b10090-a369-498a-81dc-48efc77fff27" providerId="ADAL" clId="{3710877F-7295-4E24-BF21-75B982209E15}" dt="2022-05-11T10:52:43.679" v="131"/>
          <ac:inkMkLst>
            <pc:docMk/>
            <pc:sldMk cId="1422900123" sldId="287"/>
            <ac:inkMk id="701" creationId="{41372B1E-E2AF-B747-FCF0-4C5CDC3FC44D}"/>
          </ac:inkMkLst>
        </pc:inkChg>
        <pc:inkChg chg="add">
          <ac:chgData name="Dean Plank [dep22]" userId="48b10090-a369-498a-81dc-48efc77fff27" providerId="ADAL" clId="{3710877F-7295-4E24-BF21-75B982209E15}" dt="2022-05-11T10:53:00.632" v="184"/>
          <ac:inkMkLst>
            <pc:docMk/>
            <pc:sldMk cId="1422900123" sldId="287"/>
            <ac:inkMk id="702" creationId="{771E160C-71C3-2DE0-B76C-A50B477AB0DC}"/>
          </ac:inkMkLst>
        </pc:inkChg>
        <pc:inkChg chg="add">
          <ac:chgData name="Dean Plank [dep22]" userId="48b10090-a369-498a-81dc-48efc77fff27" providerId="ADAL" clId="{3710877F-7295-4E24-BF21-75B982209E15}" dt="2022-05-11T10:53:00.632" v="185"/>
          <ac:inkMkLst>
            <pc:docMk/>
            <pc:sldMk cId="1422900123" sldId="287"/>
            <ac:inkMk id="703" creationId="{C2CA5DED-7894-94F4-10CF-C8AD4FC736F1}"/>
          </ac:inkMkLst>
        </pc:inkChg>
      </pc:sldChg>
      <pc:sldChg chg="addSp delSp modSp mod">
        <pc:chgData name="Dean Plank [dep22]" userId="48b10090-a369-498a-81dc-48efc77fff27" providerId="ADAL" clId="{3710877F-7295-4E24-BF21-75B982209E15}" dt="2022-05-11T10:53:27.590" v="343"/>
        <pc:sldMkLst>
          <pc:docMk/>
          <pc:sldMk cId="211368545" sldId="288"/>
        </pc:sldMkLst>
        <pc:spChg chg="del">
          <ac:chgData name="Dean Plank [dep22]" userId="48b10090-a369-498a-81dc-48efc77fff27" providerId="ADAL" clId="{3710877F-7295-4E24-BF21-75B982209E15}" dt="2022-05-11T10:52:02.328" v="20" actId="478"/>
          <ac:spMkLst>
            <pc:docMk/>
            <pc:sldMk cId="211368545" sldId="288"/>
            <ac:spMk id="671" creationId="{23E1B0B0-0952-9DB2-E889-E5B436083F6F}"/>
          </ac:spMkLst>
        </pc:spChg>
        <pc:spChg chg="del">
          <ac:chgData name="Dean Plank [dep22]" userId="48b10090-a369-498a-81dc-48efc77fff27" providerId="ADAL" clId="{3710877F-7295-4E24-BF21-75B982209E15}" dt="2022-05-11T10:51:57.479" v="17" actId="478"/>
          <ac:spMkLst>
            <pc:docMk/>
            <pc:sldMk cId="211368545" sldId="288"/>
            <ac:spMk id="672" creationId="{B3EF968D-E4EF-6332-5766-43175403532D}"/>
          </ac:spMkLst>
        </pc:spChg>
        <pc:spChg chg="del">
          <ac:chgData name="Dean Plank [dep22]" userId="48b10090-a369-498a-81dc-48efc77fff27" providerId="ADAL" clId="{3710877F-7295-4E24-BF21-75B982209E15}" dt="2022-05-11T10:51:55.627" v="16" actId="478"/>
          <ac:spMkLst>
            <pc:docMk/>
            <pc:sldMk cId="211368545" sldId="288"/>
            <ac:spMk id="673" creationId="{1C3FAD22-9B80-3217-8F7A-72F5C934C2F6}"/>
          </ac:spMkLst>
        </pc:spChg>
        <pc:spChg chg="del">
          <ac:chgData name="Dean Plank [dep22]" userId="48b10090-a369-498a-81dc-48efc77fff27" providerId="ADAL" clId="{3710877F-7295-4E24-BF21-75B982209E15}" dt="2022-05-11T10:51:54.408" v="15" actId="478"/>
          <ac:spMkLst>
            <pc:docMk/>
            <pc:sldMk cId="211368545" sldId="288"/>
            <ac:spMk id="674" creationId="{141212FF-2D18-C61B-C0D7-17CD52B44627}"/>
          </ac:spMkLst>
        </pc:spChg>
        <pc:spChg chg="del">
          <ac:chgData name="Dean Plank [dep22]" userId="48b10090-a369-498a-81dc-48efc77fff27" providerId="ADAL" clId="{3710877F-7295-4E24-BF21-75B982209E15}" dt="2022-05-11T10:51:53.305" v="14" actId="478"/>
          <ac:spMkLst>
            <pc:docMk/>
            <pc:sldMk cId="211368545" sldId="288"/>
            <ac:spMk id="675" creationId="{83B7DD0C-2060-8511-0A48-93172A10F3CA}"/>
          </ac:spMkLst>
        </pc:spChg>
        <pc:spChg chg="del">
          <ac:chgData name="Dean Plank [dep22]" userId="48b10090-a369-498a-81dc-48efc77fff27" providerId="ADAL" clId="{3710877F-7295-4E24-BF21-75B982209E15}" dt="2022-05-11T10:51:52.161" v="13" actId="478"/>
          <ac:spMkLst>
            <pc:docMk/>
            <pc:sldMk cId="211368545" sldId="288"/>
            <ac:spMk id="676" creationId="{8152E00D-6EEE-205F-2BBB-8D88352574EF}"/>
          </ac:spMkLst>
        </pc:spChg>
        <pc:grpChg chg="del mod">
          <ac:chgData name="Dean Plank [dep22]" userId="48b10090-a369-498a-81dc-48efc77fff27" providerId="ADAL" clId="{3710877F-7295-4E24-BF21-75B982209E15}" dt="2022-05-11T10:53:11.310" v="222"/>
          <ac:grpSpMkLst>
            <pc:docMk/>
            <pc:sldMk cId="211368545" sldId="288"/>
            <ac:grpSpMk id="39" creationId="{FE67CFFF-B581-A14D-9245-76C5B2B19676}"/>
          </ac:grpSpMkLst>
        </pc:grpChg>
        <pc:grpChg chg="mod">
          <ac:chgData name="Dean Plank [dep22]" userId="48b10090-a369-498a-81dc-48efc77fff27" providerId="ADAL" clId="{3710877F-7295-4E24-BF21-75B982209E15}" dt="2022-05-11T10:53:18.156" v="266"/>
          <ac:grpSpMkLst>
            <pc:docMk/>
            <pc:sldMk cId="211368545" sldId="288"/>
            <ac:grpSpMk id="54" creationId="{D52068D5-7A1A-2549-9B65-1665EF85E2B1}"/>
          </ac:grpSpMkLst>
        </pc:grpChg>
        <pc:grpChg chg="del mod">
          <ac:chgData name="Dean Plank [dep22]" userId="48b10090-a369-498a-81dc-48efc77fff27" providerId="ADAL" clId="{3710877F-7295-4E24-BF21-75B982209E15}" dt="2022-05-11T10:53:11.308" v="213"/>
          <ac:grpSpMkLst>
            <pc:docMk/>
            <pc:sldMk cId="211368545" sldId="288"/>
            <ac:grpSpMk id="89" creationId="{2C36AB5E-5161-7A4A-A3C1-492DBB61288D}"/>
          </ac:grpSpMkLst>
        </pc:grpChg>
        <pc:grpChg chg="del mod">
          <ac:chgData name="Dean Plank [dep22]" userId="48b10090-a369-498a-81dc-48efc77fff27" providerId="ADAL" clId="{3710877F-7295-4E24-BF21-75B982209E15}" dt="2022-05-11T10:53:14.811" v="253"/>
          <ac:grpSpMkLst>
            <pc:docMk/>
            <pc:sldMk cId="211368545" sldId="288"/>
            <ac:grpSpMk id="112" creationId="{C6E82C36-2F3E-3247-9CE5-79CAFCC7A4B4}"/>
          </ac:grpSpMkLst>
        </pc:grpChg>
        <pc:grpChg chg="del mod">
          <ac:chgData name="Dean Plank [dep22]" userId="48b10090-a369-498a-81dc-48efc77fff27" providerId="ADAL" clId="{3710877F-7295-4E24-BF21-75B982209E15}" dt="2022-05-11T10:53:11.305" v="201"/>
          <ac:grpSpMkLst>
            <pc:docMk/>
            <pc:sldMk cId="211368545" sldId="288"/>
            <ac:grpSpMk id="138" creationId="{97FDE5D2-DC3F-794A-B8DB-E53C2BDD6C5A}"/>
          </ac:grpSpMkLst>
        </pc:grpChg>
        <pc:grpChg chg="del mod">
          <ac:chgData name="Dean Plank [dep22]" userId="48b10090-a369-498a-81dc-48efc77fff27" providerId="ADAL" clId="{3710877F-7295-4E24-BF21-75B982209E15}" dt="2022-05-11T10:53:18.154" v="260"/>
          <ac:grpSpMkLst>
            <pc:docMk/>
            <pc:sldMk cId="211368545" sldId="288"/>
            <ac:grpSpMk id="156" creationId="{DFAE25C8-A5C4-3644-BA9B-3362C76D495A}"/>
          </ac:grpSpMkLst>
        </pc:grpChg>
        <pc:grpChg chg="del mod">
          <ac:chgData name="Dean Plank [dep22]" userId="48b10090-a369-498a-81dc-48efc77fff27" providerId="ADAL" clId="{3710877F-7295-4E24-BF21-75B982209E15}" dt="2022-05-11T10:53:23.745" v="293"/>
          <ac:grpSpMkLst>
            <pc:docMk/>
            <pc:sldMk cId="211368545" sldId="288"/>
            <ac:grpSpMk id="158" creationId="{79C31983-7E4F-B84C-B3FA-BCE2BDBCB850}"/>
          </ac:grpSpMkLst>
        </pc:grpChg>
        <pc:grpChg chg="del mod">
          <ac:chgData name="Dean Plank [dep22]" userId="48b10090-a369-498a-81dc-48efc77fff27" providerId="ADAL" clId="{3710877F-7295-4E24-BF21-75B982209E15}" dt="2022-05-11T10:53:18.155" v="264"/>
          <ac:grpSpMkLst>
            <pc:docMk/>
            <pc:sldMk cId="211368545" sldId="288"/>
            <ac:grpSpMk id="161" creationId="{585B1963-D81C-B342-932B-7BD3254C42B7}"/>
          </ac:grpSpMkLst>
        </pc:grpChg>
        <pc:inkChg chg="del">
          <ac:chgData name="Dean Plank [dep22]" userId="48b10090-a369-498a-81dc-48efc77fff27" providerId="ADAL" clId="{3710877F-7295-4E24-BF21-75B982209E15}" dt="2022-05-11T10:53:18.156" v="268"/>
          <ac:inkMkLst>
            <pc:docMk/>
            <pc:sldMk cId="211368545" sldId="288"/>
            <ac:inkMk id="8" creationId="{2BB45E80-78D4-D34D-BA33-207799D2C25B}"/>
          </ac:inkMkLst>
        </pc:inkChg>
        <pc:inkChg chg="del">
          <ac:chgData name="Dean Plank [dep22]" userId="48b10090-a369-498a-81dc-48efc77fff27" providerId="ADAL" clId="{3710877F-7295-4E24-BF21-75B982209E15}" dt="2022-05-11T10:53:14.801" v="224"/>
          <ac:inkMkLst>
            <pc:docMk/>
            <pc:sldMk cId="211368545" sldId="288"/>
            <ac:inkMk id="10" creationId="{00616F28-1A86-4D40-9113-ED44758795C3}"/>
          </ac:inkMkLst>
        </pc:inkChg>
        <pc:inkChg chg="del">
          <ac:chgData name="Dean Plank [dep22]" userId="48b10090-a369-498a-81dc-48efc77fff27" providerId="ADAL" clId="{3710877F-7295-4E24-BF21-75B982209E15}" dt="2022-05-11T10:53:18.156" v="266"/>
          <ac:inkMkLst>
            <pc:docMk/>
            <pc:sldMk cId="211368545" sldId="288"/>
            <ac:inkMk id="28" creationId="{0160C3A1-80B9-B744-88AA-03A65D409A51}"/>
          </ac:inkMkLst>
        </pc:inkChg>
        <pc:inkChg chg="del mod">
          <ac:chgData name="Dean Plank [dep22]" userId="48b10090-a369-498a-81dc-48efc77fff27" providerId="ADAL" clId="{3710877F-7295-4E24-BF21-75B982209E15}" dt="2022-05-11T10:53:11.311" v="223"/>
          <ac:inkMkLst>
            <pc:docMk/>
            <pc:sldMk cId="211368545" sldId="288"/>
            <ac:inkMk id="29" creationId="{25E3CF65-93D8-C746-BF28-5EABB70CC1C0}"/>
          </ac:inkMkLst>
        </pc:inkChg>
        <pc:inkChg chg="del mod">
          <ac:chgData name="Dean Plank [dep22]" userId="48b10090-a369-498a-81dc-48efc77fff27" providerId="ADAL" clId="{3710877F-7295-4E24-BF21-75B982209E15}" dt="2022-05-11T10:53:11.310" v="222"/>
          <ac:inkMkLst>
            <pc:docMk/>
            <pc:sldMk cId="211368545" sldId="288"/>
            <ac:inkMk id="30" creationId="{09DCA92E-AEE2-7C43-AB50-9CDC4F72937A}"/>
          </ac:inkMkLst>
        </pc:inkChg>
        <pc:inkChg chg="del mod">
          <ac:chgData name="Dean Plank [dep22]" userId="48b10090-a369-498a-81dc-48efc77fff27" providerId="ADAL" clId="{3710877F-7295-4E24-BF21-75B982209E15}" dt="2022-05-11T10:53:11.310" v="221"/>
          <ac:inkMkLst>
            <pc:docMk/>
            <pc:sldMk cId="211368545" sldId="288"/>
            <ac:inkMk id="31" creationId="{4797D7AB-6EC3-A849-8589-EBDC2E9BE74A}"/>
          </ac:inkMkLst>
        </pc:inkChg>
        <pc:inkChg chg="del mod">
          <ac:chgData name="Dean Plank [dep22]" userId="48b10090-a369-498a-81dc-48efc77fff27" providerId="ADAL" clId="{3710877F-7295-4E24-BF21-75B982209E15}" dt="2022-05-11T10:53:11.310" v="220"/>
          <ac:inkMkLst>
            <pc:docMk/>
            <pc:sldMk cId="211368545" sldId="288"/>
            <ac:inkMk id="32" creationId="{937372A7-AA12-BE48-BC83-25BE379D3C6E}"/>
          </ac:inkMkLst>
        </pc:inkChg>
        <pc:inkChg chg="del mod">
          <ac:chgData name="Dean Plank [dep22]" userId="48b10090-a369-498a-81dc-48efc77fff27" providerId="ADAL" clId="{3710877F-7295-4E24-BF21-75B982209E15}" dt="2022-05-11T10:53:11.310" v="219"/>
          <ac:inkMkLst>
            <pc:docMk/>
            <pc:sldMk cId="211368545" sldId="288"/>
            <ac:inkMk id="33" creationId="{A8F1DCE5-7699-7248-A501-6F2CD5075E29}"/>
          </ac:inkMkLst>
        </pc:inkChg>
        <pc:inkChg chg="del mod">
          <ac:chgData name="Dean Plank [dep22]" userId="48b10090-a369-498a-81dc-48efc77fff27" providerId="ADAL" clId="{3710877F-7295-4E24-BF21-75B982209E15}" dt="2022-05-11T10:53:11.309" v="218"/>
          <ac:inkMkLst>
            <pc:docMk/>
            <pc:sldMk cId="211368545" sldId="288"/>
            <ac:inkMk id="34" creationId="{D8B1EC5A-E207-214A-AF1F-C103B3D7AF85}"/>
          </ac:inkMkLst>
        </pc:inkChg>
        <pc:inkChg chg="del mod">
          <ac:chgData name="Dean Plank [dep22]" userId="48b10090-a369-498a-81dc-48efc77fff27" providerId="ADAL" clId="{3710877F-7295-4E24-BF21-75B982209E15}" dt="2022-05-11T10:53:11.309" v="217"/>
          <ac:inkMkLst>
            <pc:docMk/>
            <pc:sldMk cId="211368545" sldId="288"/>
            <ac:inkMk id="35" creationId="{A2F76AF2-3C1E-BD4E-97F7-3E4570447F34}"/>
          </ac:inkMkLst>
        </pc:inkChg>
        <pc:inkChg chg="del">
          <ac:chgData name="Dean Plank [dep22]" userId="48b10090-a369-498a-81dc-48efc77fff27" providerId="ADAL" clId="{3710877F-7295-4E24-BF21-75B982209E15}" dt="2022-05-11T10:53:11.309" v="216"/>
          <ac:inkMkLst>
            <pc:docMk/>
            <pc:sldMk cId="211368545" sldId="288"/>
            <ac:inkMk id="38" creationId="{ADC6E96B-0F43-A046-B536-3B6EA096F329}"/>
          </ac:inkMkLst>
        </pc:inkChg>
        <pc:inkChg chg="del">
          <ac:chgData name="Dean Plank [dep22]" userId="48b10090-a369-498a-81dc-48efc77fff27" providerId="ADAL" clId="{3710877F-7295-4E24-BF21-75B982209E15}" dt="2022-05-11T10:53:11.309" v="215"/>
          <ac:inkMkLst>
            <pc:docMk/>
            <pc:sldMk cId="211368545" sldId="288"/>
            <ac:inkMk id="40" creationId="{D4B470B4-B2E7-8145-8927-CE2A29FC0E15}"/>
          </ac:inkMkLst>
        </pc:inkChg>
        <pc:inkChg chg="del">
          <ac:chgData name="Dean Plank [dep22]" userId="48b10090-a369-498a-81dc-48efc77fff27" providerId="ADAL" clId="{3710877F-7295-4E24-BF21-75B982209E15}" dt="2022-05-11T10:53:18.156" v="267"/>
          <ac:inkMkLst>
            <pc:docMk/>
            <pc:sldMk cId="211368545" sldId="288"/>
            <ac:inkMk id="46" creationId="{3B7E209E-9B88-2649-95EB-F7E93FB53EB3}"/>
          </ac:inkMkLst>
        </pc:inkChg>
        <pc:inkChg chg="mod">
          <ac:chgData name="Dean Plank [dep22]" userId="48b10090-a369-498a-81dc-48efc77fff27" providerId="ADAL" clId="{3710877F-7295-4E24-BF21-75B982209E15}" dt="2022-05-11T10:53:18.156" v="266"/>
          <ac:inkMkLst>
            <pc:docMk/>
            <pc:sldMk cId="211368545" sldId="288"/>
            <ac:inkMk id="50" creationId="{B1309D7D-EE54-A940-889D-C98684A1F138}"/>
          </ac:inkMkLst>
        </pc:inkChg>
        <pc:inkChg chg="mod">
          <ac:chgData name="Dean Plank [dep22]" userId="48b10090-a369-498a-81dc-48efc77fff27" providerId="ADAL" clId="{3710877F-7295-4E24-BF21-75B982209E15}" dt="2022-05-11T10:53:18.156" v="266"/>
          <ac:inkMkLst>
            <pc:docMk/>
            <pc:sldMk cId="211368545" sldId="288"/>
            <ac:inkMk id="52" creationId="{48A93848-3B38-C944-A934-013E3D6D997B}"/>
          </ac:inkMkLst>
        </pc:inkChg>
        <pc:inkChg chg="del mod">
          <ac:chgData name="Dean Plank [dep22]" userId="48b10090-a369-498a-81dc-48efc77fff27" providerId="ADAL" clId="{3710877F-7295-4E24-BF21-75B982209E15}" dt="2022-05-11T10:53:11.308" v="214"/>
          <ac:inkMkLst>
            <pc:docMk/>
            <pc:sldMk cId="211368545" sldId="288"/>
            <ac:inkMk id="60" creationId="{EAE6B726-55B8-B248-8C76-37A6A4DC8444}"/>
          </ac:inkMkLst>
        </pc:inkChg>
        <pc:inkChg chg="del mod">
          <ac:chgData name="Dean Plank [dep22]" userId="48b10090-a369-498a-81dc-48efc77fff27" providerId="ADAL" clId="{3710877F-7295-4E24-BF21-75B982209E15}" dt="2022-05-11T10:53:11.308" v="213"/>
          <ac:inkMkLst>
            <pc:docMk/>
            <pc:sldMk cId="211368545" sldId="288"/>
            <ac:inkMk id="61" creationId="{901B20E6-BFD6-5041-84E3-377BCEFA5F12}"/>
          </ac:inkMkLst>
        </pc:inkChg>
        <pc:inkChg chg="del mod">
          <ac:chgData name="Dean Plank [dep22]" userId="48b10090-a369-498a-81dc-48efc77fff27" providerId="ADAL" clId="{3710877F-7295-4E24-BF21-75B982209E15}" dt="2022-05-11T10:53:11.308" v="212"/>
          <ac:inkMkLst>
            <pc:docMk/>
            <pc:sldMk cId="211368545" sldId="288"/>
            <ac:inkMk id="62" creationId="{AFFE2CEF-365A-8B4D-AA37-9D9E63FEAD20}"/>
          </ac:inkMkLst>
        </pc:inkChg>
        <pc:inkChg chg="del mod">
          <ac:chgData name="Dean Plank [dep22]" userId="48b10090-a369-498a-81dc-48efc77fff27" providerId="ADAL" clId="{3710877F-7295-4E24-BF21-75B982209E15}" dt="2022-05-11T10:53:11.308" v="211"/>
          <ac:inkMkLst>
            <pc:docMk/>
            <pc:sldMk cId="211368545" sldId="288"/>
            <ac:inkMk id="63" creationId="{C16C150C-D5A9-C74E-B506-DBBEF55FD24F}"/>
          </ac:inkMkLst>
        </pc:inkChg>
        <pc:inkChg chg="del mod">
          <ac:chgData name="Dean Plank [dep22]" userId="48b10090-a369-498a-81dc-48efc77fff27" providerId="ADAL" clId="{3710877F-7295-4E24-BF21-75B982209E15}" dt="2022-05-11T10:53:11.308" v="210"/>
          <ac:inkMkLst>
            <pc:docMk/>
            <pc:sldMk cId="211368545" sldId="288"/>
            <ac:inkMk id="64" creationId="{14933BC9-432C-844C-9F26-C8CA8BB636F8}"/>
          </ac:inkMkLst>
        </pc:inkChg>
        <pc:inkChg chg="del mod">
          <ac:chgData name="Dean Plank [dep22]" userId="48b10090-a369-498a-81dc-48efc77fff27" providerId="ADAL" clId="{3710877F-7295-4E24-BF21-75B982209E15}" dt="2022-05-11T10:53:11.307" v="209"/>
          <ac:inkMkLst>
            <pc:docMk/>
            <pc:sldMk cId="211368545" sldId="288"/>
            <ac:inkMk id="65" creationId="{26BD94DE-9A0A-0546-A500-E86215938B04}"/>
          </ac:inkMkLst>
        </pc:inkChg>
        <pc:inkChg chg="del mod">
          <ac:chgData name="Dean Plank [dep22]" userId="48b10090-a369-498a-81dc-48efc77fff27" providerId="ADAL" clId="{3710877F-7295-4E24-BF21-75B982209E15}" dt="2022-05-11T10:53:11.307" v="208"/>
          <ac:inkMkLst>
            <pc:docMk/>
            <pc:sldMk cId="211368545" sldId="288"/>
            <ac:inkMk id="66" creationId="{9107E418-5628-3F41-ACC5-6735B67D2039}"/>
          </ac:inkMkLst>
        </pc:inkChg>
        <pc:inkChg chg="del mod">
          <ac:chgData name="Dean Plank [dep22]" userId="48b10090-a369-498a-81dc-48efc77fff27" providerId="ADAL" clId="{3710877F-7295-4E24-BF21-75B982209E15}" dt="2022-05-11T10:53:14.807" v="236"/>
          <ac:inkMkLst>
            <pc:docMk/>
            <pc:sldMk cId="211368545" sldId="288"/>
            <ac:inkMk id="68" creationId="{D20C0D19-493A-FE4F-98A5-B5A6C33250C9}"/>
          </ac:inkMkLst>
        </pc:inkChg>
        <pc:inkChg chg="del mod">
          <ac:chgData name="Dean Plank [dep22]" userId="48b10090-a369-498a-81dc-48efc77fff27" providerId="ADAL" clId="{3710877F-7295-4E24-BF21-75B982209E15}" dt="2022-05-11T10:53:14.807" v="235"/>
          <ac:inkMkLst>
            <pc:docMk/>
            <pc:sldMk cId="211368545" sldId="288"/>
            <ac:inkMk id="69" creationId="{4232F3D3-6A8D-1843-A9AC-88642FA84C4E}"/>
          </ac:inkMkLst>
        </pc:inkChg>
        <pc:inkChg chg="del mod">
          <ac:chgData name="Dean Plank [dep22]" userId="48b10090-a369-498a-81dc-48efc77fff27" providerId="ADAL" clId="{3710877F-7295-4E24-BF21-75B982209E15}" dt="2022-05-11T10:53:14.806" v="234"/>
          <ac:inkMkLst>
            <pc:docMk/>
            <pc:sldMk cId="211368545" sldId="288"/>
            <ac:inkMk id="70" creationId="{B10782E7-2042-C744-AED1-0CEE7AEC8950}"/>
          </ac:inkMkLst>
        </pc:inkChg>
        <pc:inkChg chg="del mod">
          <ac:chgData name="Dean Plank [dep22]" userId="48b10090-a369-498a-81dc-48efc77fff27" providerId="ADAL" clId="{3710877F-7295-4E24-BF21-75B982209E15}" dt="2022-05-11T10:53:14.806" v="233"/>
          <ac:inkMkLst>
            <pc:docMk/>
            <pc:sldMk cId="211368545" sldId="288"/>
            <ac:inkMk id="71" creationId="{78DD5963-65FF-F742-B3CC-918D25469109}"/>
          </ac:inkMkLst>
        </pc:inkChg>
        <pc:inkChg chg="del mod">
          <ac:chgData name="Dean Plank [dep22]" userId="48b10090-a369-498a-81dc-48efc77fff27" providerId="ADAL" clId="{3710877F-7295-4E24-BF21-75B982209E15}" dt="2022-05-11T10:53:14.806" v="232"/>
          <ac:inkMkLst>
            <pc:docMk/>
            <pc:sldMk cId="211368545" sldId="288"/>
            <ac:inkMk id="72" creationId="{1798980C-7728-9640-BF5C-351F90FA149E}"/>
          </ac:inkMkLst>
        </pc:inkChg>
        <pc:inkChg chg="del mod">
          <ac:chgData name="Dean Plank [dep22]" userId="48b10090-a369-498a-81dc-48efc77fff27" providerId="ADAL" clId="{3710877F-7295-4E24-BF21-75B982209E15}" dt="2022-05-11T10:53:11.307" v="207"/>
          <ac:inkMkLst>
            <pc:docMk/>
            <pc:sldMk cId="211368545" sldId="288"/>
            <ac:inkMk id="73" creationId="{19E2DD33-9BCC-8F45-93DC-50FE02DA3B2C}"/>
          </ac:inkMkLst>
        </pc:inkChg>
        <pc:inkChg chg="del mod">
          <ac:chgData name="Dean Plank [dep22]" userId="48b10090-a369-498a-81dc-48efc77fff27" providerId="ADAL" clId="{3710877F-7295-4E24-BF21-75B982209E15}" dt="2022-05-11T10:53:14.805" v="231"/>
          <ac:inkMkLst>
            <pc:docMk/>
            <pc:sldMk cId="211368545" sldId="288"/>
            <ac:inkMk id="74" creationId="{98B83A7C-E396-6B4C-AA89-0C26FCBAE406}"/>
          </ac:inkMkLst>
        </pc:inkChg>
        <pc:inkChg chg="del mod">
          <ac:chgData name="Dean Plank [dep22]" userId="48b10090-a369-498a-81dc-48efc77fff27" providerId="ADAL" clId="{3710877F-7295-4E24-BF21-75B982209E15}" dt="2022-05-11T10:53:14.805" v="230"/>
          <ac:inkMkLst>
            <pc:docMk/>
            <pc:sldMk cId="211368545" sldId="288"/>
            <ac:inkMk id="75" creationId="{8D45E469-BB3A-2F47-A3B6-83BF57388048}"/>
          </ac:inkMkLst>
        </pc:inkChg>
        <pc:inkChg chg="del mod">
          <ac:chgData name="Dean Plank [dep22]" userId="48b10090-a369-498a-81dc-48efc77fff27" providerId="ADAL" clId="{3710877F-7295-4E24-BF21-75B982209E15}" dt="2022-05-11T10:53:14.804" v="229"/>
          <ac:inkMkLst>
            <pc:docMk/>
            <pc:sldMk cId="211368545" sldId="288"/>
            <ac:inkMk id="76" creationId="{EB18AC71-0055-E941-BD3D-1F3027DFE3E9}"/>
          </ac:inkMkLst>
        </pc:inkChg>
        <pc:inkChg chg="del mod">
          <ac:chgData name="Dean Plank [dep22]" userId="48b10090-a369-498a-81dc-48efc77fff27" providerId="ADAL" clId="{3710877F-7295-4E24-BF21-75B982209E15}" dt="2022-05-11T10:53:14.804" v="228"/>
          <ac:inkMkLst>
            <pc:docMk/>
            <pc:sldMk cId="211368545" sldId="288"/>
            <ac:inkMk id="78" creationId="{F1DC879A-2163-3040-BF27-4F7F08D901C8}"/>
          </ac:inkMkLst>
        </pc:inkChg>
        <pc:inkChg chg="del mod">
          <ac:chgData name="Dean Plank [dep22]" userId="48b10090-a369-498a-81dc-48efc77fff27" providerId="ADAL" clId="{3710877F-7295-4E24-BF21-75B982209E15}" dt="2022-05-11T10:53:11.306" v="206"/>
          <ac:inkMkLst>
            <pc:docMk/>
            <pc:sldMk cId="211368545" sldId="288"/>
            <ac:inkMk id="79" creationId="{E3CB0992-446E-5E4A-BB58-AF0330C1500F}"/>
          </ac:inkMkLst>
        </pc:inkChg>
        <pc:inkChg chg="del mod">
          <ac:chgData name="Dean Plank [dep22]" userId="48b10090-a369-498a-81dc-48efc77fff27" providerId="ADAL" clId="{3710877F-7295-4E24-BF21-75B982209E15}" dt="2022-05-11T10:53:14.803" v="227"/>
          <ac:inkMkLst>
            <pc:docMk/>
            <pc:sldMk cId="211368545" sldId="288"/>
            <ac:inkMk id="80" creationId="{924EA345-C687-6040-BC0B-81D4F8512F1D}"/>
          </ac:inkMkLst>
        </pc:inkChg>
        <pc:inkChg chg="del mod">
          <ac:chgData name="Dean Plank [dep22]" userId="48b10090-a369-498a-81dc-48efc77fff27" providerId="ADAL" clId="{3710877F-7295-4E24-BF21-75B982209E15}" dt="2022-05-11T10:53:11.306" v="205"/>
          <ac:inkMkLst>
            <pc:docMk/>
            <pc:sldMk cId="211368545" sldId="288"/>
            <ac:inkMk id="81" creationId="{F2DB2CB2-3BF7-3D48-A856-189B05F41277}"/>
          </ac:inkMkLst>
        </pc:inkChg>
        <pc:inkChg chg="del mod">
          <ac:chgData name="Dean Plank [dep22]" userId="48b10090-a369-498a-81dc-48efc77fff27" providerId="ADAL" clId="{3710877F-7295-4E24-BF21-75B982209E15}" dt="2022-05-11T10:53:14.803" v="226"/>
          <ac:inkMkLst>
            <pc:docMk/>
            <pc:sldMk cId="211368545" sldId="288"/>
            <ac:inkMk id="82" creationId="{AFE286EA-D383-5045-A02B-0A201E26B362}"/>
          </ac:inkMkLst>
        </pc:inkChg>
        <pc:inkChg chg="del mod">
          <ac:chgData name="Dean Plank [dep22]" userId="48b10090-a369-498a-81dc-48efc77fff27" providerId="ADAL" clId="{3710877F-7295-4E24-BF21-75B982209E15}" dt="2022-05-11T10:53:11.306" v="204"/>
          <ac:inkMkLst>
            <pc:docMk/>
            <pc:sldMk cId="211368545" sldId="288"/>
            <ac:inkMk id="83" creationId="{B68278EA-66AF-DB43-B1DC-A51BEFD4CE82}"/>
          </ac:inkMkLst>
        </pc:inkChg>
        <pc:inkChg chg="del mod">
          <ac:chgData name="Dean Plank [dep22]" userId="48b10090-a369-498a-81dc-48efc77fff27" providerId="ADAL" clId="{3710877F-7295-4E24-BF21-75B982209E15}" dt="2022-05-11T10:53:14.811" v="253"/>
          <ac:inkMkLst>
            <pc:docMk/>
            <pc:sldMk cId="211368545" sldId="288"/>
            <ac:inkMk id="84" creationId="{0EB62CE5-3BA1-E542-916D-CAEB5B2F0784}"/>
          </ac:inkMkLst>
        </pc:inkChg>
        <pc:inkChg chg="del mod">
          <ac:chgData name="Dean Plank [dep22]" userId="48b10090-a369-498a-81dc-48efc77fff27" providerId="ADAL" clId="{3710877F-7295-4E24-BF21-75B982209E15}" dt="2022-05-11T10:53:14.811" v="252"/>
          <ac:inkMkLst>
            <pc:docMk/>
            <pc:sldMk cId="211368545" sldId="288"/>
            <ac:inkMk id="85" creationId="{7EFEE403-4C88-D942-BBC8-7E0B1D4D8DCA}"/>
          </ac:inkMkLst>
        </pc:inkChg>
        <pc:inkChg chg="del">
          <ac:chgData name="Dean Plank [dep22]" userId="48b10090-a369-498a-81dc-48efc77fff27" providerId="ADAL" clId="{3710877F-7295-4E24-BF21-75B982209E15}" dt="2022-05-11T10:53:14.812" v="256"/>
          <ac:inkMkLst>
            <pc:docMk/>
            <pc:sldMk cId="211368545" sldId="288"/>
            <ac:inkMk id="86" creationId="{A3E5F465-439B-AA4E-B3D2-4AC1D14AF4C7}"/>
          </ac:inkMkLst>
        </pc:inkChg>
        <pc:inkChg chg="del">
          <ac:chgData name="Dean Plank [dep22]" userId="48b10090-a369-498a-81dc-48efc77fff27" providerId="ADAL" clId="{3710877F-7295-4E24-BF21-75B982209E15}" dt="2022-05-11T10:53:11.305" v="203"/>
          <ac:inkMkLst>
            <pc:docMk/>
            <pc:sldMk cId="211368545" sldId="288"/>
            <ac:inkMk id="87" creationId="{28197CA1-8FD3-B24F-BB8D-4C64D82E0833}"/>
          </ac:inkMkLst>
        </pc:inkChg>
        <pc:inkChg chg="del">
          <ac:chgData name="Dean Plank [dep22]" userId="48b10090-a369-498a-81dc-48efc77fff27" providerId="ADAL" clId="{3710877F-7295-4E24-BF21-75B982209E15}" dt="2022-05-11T10:53:14.812" v="255"/>
          <ac:inkMkLst>
            <pc:docMk/>
            <pc:sldMk cId="211368545" sldId="288"/>
            <ac:inkMk id="88" creationId="{FF71909A-4D52-1B41-A7EA-D50CE98A52BF}"/>
          </ac:inkMkLst>
        </pc:inkChg>
        <pc:inkChg chg="del mod">
          <ac:chgData name="Dean Plank [dep22]" userId="48b10090-a369-498a-81dc-48efc77fff27" providerId="ADAL" clId="{3710877F-7295-4E24-BF21-75B982209E15}" dt="2022-05-11T10:53:14.811" v="251"/>
          <ac:inkMkLst>
            <pc:docMk/>
            <pc:sldMk cId="211368545" sldId="288"/>
            <ac:inkMk id="90" creationId="{D9383E65-C1F2-DA45-98BA-6EADD9D65B8F}"/>
          </ac:inkMkLst>
        </pc:inkChg>
        <pc:inkChg chg="del mod">
          <ac:chgData name="Dean Plank [dep22]" userId="48b10090-a369-498a-81dc-48efc77fff27" providerId="ADAL" clId="{3710877F-7295-4E24-BF21-75B982209E15}" dt="2022-05-11T10:53:14.811" v="250"/>
          <ac:inkMkLst>
            <pc:docMk/>
            <pc:sldMk cId="211368545" sldId="288"/>
            <ac:inkMk id="92" creationId="{1003041A-B6F9-244B-A8BC-A6B503A1D7DD}"/>
          </ac:inkMkLst>
        </pc:inkChg>
        <pc:inkChg chg="del mod">
          <ac:chgData name="Dean Plank [dep22]" userId="48b10090-a369-498a-81dc-48efc77fff27" providerId="ADAL" clId="{3710877F-7295-4E24-BF21-75B982209E15}" dt="2022-05-11T10:53:18.155" v="265"/>
          <ac:inkMkLst>
            <pc:docMk/>
            <pc:sldMk cId="211368545" sldId="288"/>
            <ac:inkMk id="93" creationId="{F82C176D-827B-C54E-A684-78CA8BD547E2}"/>
          </ac:inkMkLst>
        </pc:inkChg>
        <pc:inkChg chg="del mod">
          <ac:chgData name="Dean Plank [dep22]" userId="48b10090-a369-498a-81dc-48efc77fff27" providerId="ADAL" clId="{3710877F-7295-4E24-BF21-75B982209E15}" dt="2022-05-11T10:53:14.810" v="249"/>
          <ac:inkMkLst>
            <pc:docMk/>
            <pc:sldMk cId="211368545" sldId="288"/>
            <ac:inkMk id="94" creationId="{ED2EC6E8-1F9E-7E4B-AB5C-344DCD7D3DA3}"/>
          </ac:inkMkLst>
        </pc:inkChg>
        <pc:inkChg chg="del mod">
          <ac:chgData name="Dean Plank [dep22]" userId="48b10090-a369-498a-81dc-48efc77fff27" providerId="ADAL" clId="{3710877F-7295-4E24-BF21-75B982209E15}" dt="2022-05-11T10:53:14.810" v="248"/>
          <ac:inkMkLst>
            <pc:docMk/>
            <pc:sldMk cId="211368545" sldId="288"/>
            <ac:inkMk id="95" creationId="{1908CFAD-9B44-AA47-ADB5-C244BB62142D}"/>
          </ac:inkMkLst>
        </pc:inkChg>
        <pc:inkChg chg="del mod">
          <ac:chgData name="Dean Plank [dep22]" userId="48b10090-a369-498a-81dc-48efc77fff27" providerId="ADAL" clId="{3710877F-7295-4E24-BF21-75B982209E15}" dt="2022-05-11T10:53:23.745" v="293"/>
          <ac:inkMkLst>
            <pc:docMk/>
            <pc:sldMk cId="211368545" sldId="288"/>
            <ac:inkMk id="96" creationId="{A5E86D7D-9FF7-D249-B40E-939D7ABA8613}"/>
          </ac:inkMkLst>
        </pc:inkChg>
        <pc:inkChg chg="del mod">
          <ac:chgData name="Dean Plank [dep22]" userId="48b10090-a369-498a-81dc-48efc77fff27" providerId="ADAL" clId="{3710877F-7295-4E24-BF21-75B982209E15}" dt="2022-05-11T10:53:14.810" v="247"/>
          <ac:inkMkLst>
            <pc:docMk/>
            <pc:sldMk cId="211368545" sldId="288"/>
            <ac:inkMk id="97" creationId="{C63FB43E-68A3-2543-AF8E-A03883606E24}"/>
          </ac:inkMkLst>
        </pc:inkChg>
        <pc:inkChg chg="del mod">
          <ac:chgData name="Dean Plank [dep22]" userId="48b10090-a369-498a-81dc-48efc77fff27" providerId="ADAL" clId="{3710877F-7295-4E24-BF21-75B982209E15}" dt="2022-05-11T10:53:14.810" v="246"/>
          <ac:inkMkLst>
            <pc:docMk/>
            <pc:sldMk cId="211368545" sldId="288"/>
            <ac:inkMk id="98" creationId="{FD9F8C25-4678-6642-B775-EF9CD98D9977}"/>
          </ac:inkMkLst>
        </pc:inkChg>
        <pc:inkChg chg="del mod">
          <ac:chgData name="Dean Plank [dep22]" userId="48b10090-a369-498a-81dc-48efc77fff27" providerId="ADAL" clId="{3710877F-7295-4E24-BF21-75B982209E15}" dt="2022-05-11T10:53:14.810" v="245"/>
          <ac:inkMkLst>
            <pc:docMk/>
            <pc:sldMk cId="211368545" sldId="288"/>
            <ac:inkMk id="99" creationId="{4A43535D-7A79-A74E-9942-B0784D25A4C6}"/>
          </ac:inkMkLst>
        </pc:inkChg>
        <pc:inkChg chg="del mod">
          <ac:chgData name="Dean Plank [dep22]" userId="48b10090-a369-498a-81dc-48efc77fff27" providerId="ADAL" clId="{3710877F-7295-4E24-BF21-75B982209E15}" dt="2022-05-11T10:53:14.809" v="244"/>
          <ac:inkMkLst>
            <pc:docMk/>
            <pc:sldMk cId="211368545" sldId="288"/>
            <ac:inkMk id="100" creationId="{A5F9D25B-A6C3-D842-8D14-0831F2710134}"/>
          </ac:inkMkLst>
        </pc:inkChg>
        <pc:inkChg chg="del mod">
          <ac:chgData name="Dean Plank [dep22]" userId="48b10090-a369-498a-81dc-48efc77fff27" providerId="ADAL" clId="{3710877F-7295-4E24-BF21-75B982209E15}" dt="2022-05-11T10:53:14.809" v="243"/>
          <ac:inkMkLst>
            <pc:docMk/>
            <pc:sldMk cId="211368545" sldId="288"/>
            <ac:inkMk id="101" creationId="{9CEC8A19-5938-FE4F-B02D-050B53D98A9C}"/>
          </ac:inkMkLst>
        </pc:inkChg>
        <pc:inkChg chg="del mod">
          <ac:chgData name="Dean Plank [dep22]" userId="48b10090-a369-498a-81dc-48efc77fff27" providerId="ADAL" clId="{3710877F-7295-4E24-BF21-75B982209E15}" dt="2022-05-11T10:53:14.809" v="242"/>
          <ac:inkMkLst>
            <pc:docMk/>
            <pc:sldMk cId="211368545" sldId="288"/>
            <ac:inkMk id="102" creationId="{89999C15-F64F-1E48-82E1-5F877CEAF83E}"/>
          </ac:inkMkLst>
        </pc:inkChg>
        <pc:inkChg chg="del mod">
          <ac:chgData name="Dean Plank [dep22]" userId="48b10090-a369-498a-81dc-48efc77fff27" providerId="ADAL" clId="{3710877F-7295-4E24-BF21-75B982209E15}" dt="2022-05-11T10:53:14.809" v="241"/>
          <ac:inkMkLst>
            <pc:docMk/>
            <pc:sldMk cId="211368545" sldId="288"/>
            <ac:inkMk id="103" creationId="{1CE06FCD-3E25-524F-BA0B-D69A5F2EC1E4}"/>
          </ac:inkMkLst>
        </pc:inkChg>
        <pc:inkChg chg="del mod">
          <ac:chgData name="Dean Plank [dep22]" userId="48b10090-a369-498a-81dc-48efc77fff27" providerId="ADAL" clId="{3710877F-7295-4E24-BF21-75B982209E15}" dt="2022-05-11T10:53:14.808" v="240"/>
          <ac:inkMkLst>
            <pc:docMk/>
            <pc:sldMk cId="211368545" sldId="288"/>
            <ac:inkMk id="104" creationId="{1252C79D-5C91-2046-9713-9E537CDE8B1A}"/>
          </ac:inkMkLst>
        </pc:inkChg>
        <pc:inkChg chg="del mod">
          <ac:chgData name="Dean Plank [dep22]" userId="48b10090-a369-498a-81dc-48efc77fff27" providerId="ADAL" clId="{3710877F-7295-4E24-BF21-75B982209E15}" dt="2022-05-11T10:53:14.808" v="239"/>
          <ac:inkMkLst>
            <pc:docMk/>
            <pc:sldMk cId="211368545" sldId="288"/>
            <ac:inkMk id="105" creationId="{9EDB0A9F-FDFA-AE43-8E84-85D4CB997161}"/>
          </ac:inkMkLst>
        </pc:inkChg>
        <pc:inkChg chg="del mod">
          <ac:chgData name="Dean Plank [dep22]" userId="48b10090-a369-498a-81dc-48efc77fff27" providerId="ADAL" clId="{3710877F-7295-4E24-BF21-75B982209E15}" dt="2022-05-11T10:53:14.808" v="238"/>
          <ac:inkMkLst>
            <pc:docMk/>
            <pc:sldMk cId="211368545" sldId="288"/>
            <ac:inkMk id="106" creationId="{DDA211CC-A695-A54D-A23A-A1B68AB78B59}"/>
          </ac:inkMkLst>
        </pc:inkChg>
        <pc:inkChg chg="del mod">
          <ac:chgData name="Dean Plank [dep22]" userId="48b10090-a369-498a-81dc-48efc77fff27" providerId="ADAL" clId="{3710877F-7295-4E24-BF21-75B982209E15}" dt="2022-05-11T10:53:14.808" v="237"/>
          <ac:inkMkLst>
            <pc:docMk/>
            <pc:sldMk cId="211368545" sldId="288"/>
            <ac:inkMk id="107" creationId="{CCA1D982-819E-E442-BFE7-26F456C3C818}"/>
          </ac:inkMkLst>
        </pc:inkChg>
        <pc:inkChg chg="del mod">
          <ac:chgData name="Dean Plank [dep22]" userId="48b10090-a369-498a-81dc-48efc77fff27" providerId="ADAL" clId="{3710877F-7295-4E24-BF21-75B982209E15}" dt="2022-05-11T10:53:23.745" v="292"/>
          <ac:inkMkLst>
            <pc:docMk/>
            <pc:sldMk cId="211368545" sldId="288"/>
            <ac:inkMk id="108" creationId="{0207CAF8-AA2B-8A4E-90DF-AD589BD38946}"/>
          </ac:inkMkLst>
        </pc:inkChg>
        <pc:inkChg chg="del">
          <ac:chgData name="Dean Plank [dep22]" userId="48b10090-a369-498a-81dc-48efc77fff27" providerId="ADAL" clId="{3710877F-7295-4E24-BF21-75B982209E15}" dt="2022-05-11T10:53:14.812" v="254"/>
          <ac:inkMkLst>
            <pc:docMk/>
            <pc:sldMk cId="211368545" sldId="288"/>
            <ac:inkMk id="109" creationId="{201A2686-895A-494B-A0DC-E7781899C20E}"/>
          </ac:inkMkLst>
        </pc:inkChg>
        <pc:inkChg chg="del mod">
          <ac:chgData name="Dean Plank [dep22]" userId="48b10090-a369-498a-81dc-48efc77fff27" providerId="ADAL" clId="{3710877F-7295-4E24-BF21-75B982209E15}" dt="2022-05-11T10:53:18.155" v="264"/>
          <ac:inkMkLst>
            <pc:docMk/>
            <pc:sldMk cId="211368545" sldId="288"/>
            <ac:inkMk id="110" creationId="{2553F168-1A33-7E45-A393-8C5EDC5A6838}"/>
          </ac:inkMkLst>
        </pc:inkChg>
        <pc:inkChg chg="del">
          <ac:chgData name="Dean Plank [dep22]" userId="48b10090-a369-498a-81dc-48efc77fff27" providerId="ADAL" clId="{3710877F-7295-4E24-BF21-75B982209E15}" dt="2022-05-11T10:53:14.803" v="225"/>
          <ac:inkMkLst>
            <pc:docMk/>
            <pc:sldMk cId="211368545" sldId="288"/>
            <ac:inkMk id="111" creationId="{B8E4AFC8-2250-944F-93F0-A8F327BDF067}"/>
          </ac:inkMkLst>
        </pc:inkChg>
        <pc:inkChg chg="del mod">
          <ac:chgData name="Dean Plank [dep22]" userId="48b10090-a369-498a-81dc-48efc77fff27" providerId="ADAL" clId="{3710877F-7295-4E24-BF21-75B982209E15}" dt="2022-05-11T10:53:23.745" v="291"/>
          <ac:inkMkLst>
            <pc:docMk/>
            <pc:sldMk cId="211368545" sldId="288"/>
            <ac:inkMk id="113" creationId="{3BC49EC6-2146-F644-9429-61CC61EBD2E7}"/>
          </ac:inkMkLst>
        </pc:inkChg>
        <pc:inkChg chg="del mod">
          <ac:chgData name="Dean Plank [dep22]" userId="48b10090-a369-498a-81dc-48efc77fff27" providerId="ADAL" clId="{3710877F-7295-4E24-BF21-75B982209E15}" dt="2022-05-11T10:53:23.745" v="290"/>
          <ac:inkMkLst>
            <pc:docMk/>
            <pc:sldMk cId="211368545" sldId="288"/>
            <ac:inkMk id="114" creationId="{1EF260F8-75B8-B545-A378-D846D0176B50}"/>
          </ac:inkMkLst>
        </pc:inkChg>
        <pc:inkChg chg="del mod">
          <ac:chgData name="Dean Plank [dep22]" userId="48b10090-a369-498a-81dc-48efc77fff27" providerId="ADAL" clId="{3710877F-7295-4E24-BF21-75B982209E15}" dt="2022-05-11T10:53:23.744" v="289"/>
          <ac:inkMkLst>
            <pc:docMk/>
            <pc:sldMk cId="211368545" sldId="288"/>
            <ac:inkMk id="115" creationId="{331DA918-08B1-0049-A9BC-6F75675DC7E6}"/>
          </ac:inkMkLst>
        </pc:inkChg>
        <pc:inkChg chg="del mod">
          <ac:chgData name="Dean Plank [dep22]" userId="48b10090-a369-498a-81dc-48efc77fff27" providerId="ADAL" clId="{3710877F-7295-4E24-BF21-75B982209E15}" dt="2022-05-11T10:53:23.744" v="288"/>
          <ac:inkMkLst>
            <pc:docMk/>
            <pc:sldMk cId="211368545" sldId="288"/>
            <ac:inkMk id="116" creationId="{A2D908A0-7BB0-D444-9C65-A4363F422C1B}"/>
          </ac:inkMkLst>
        </pc:inkChg>
        <pc:inkChg chg="del mod">
          <ac:chgData name="Dean Plank [dep22]" userId="48b10090-a369-498a-81dc-48efc77fff27" providerId="ADAL" clId="{3710877F-7295-4E24-BF21-75B982209E15}" dt="2022-05-11T10:53:18.155" v="263"/>
          <ac:inkMkLst>
            <pc:docMk/>
            <pc:sldMk cId="211368545" sldId="288"/>
            <ac:inkMk id="117" creationId="{CAAEBE05-F170-3D42-B4A4-BAD9F39E2EB8}"/>
          </ac:inkMkLst>
        </pc:inkChg>
        <pc:inkChg chg="del mod">
          <ac:chgData name="Dean Plank [dep22]" userId="48b10090-a369-498a-81dc-48efc77fff27" providerId="ADAL" clId="{3710877F-7295-4E24-BF21-75B982209E15}" dt="2022-05-11T10:53:23.744" v="287"/>
          <ac:inkMkLst>
            <pc:docMk/>
            <pc:sldMk cId="211368545" sldId="288"/>
            <ac:inkMk id="118" creationId="{60F27E0B-9A79-CC49-BA0A-115D9CF74EA7}"/>
          </ac:inkMkLst>
        </pc:inkChg>
        <pc:inkChg chg="del mod">
          <ac:chgData name="Dean Plank [dep22]" userId="48b10090-a369-498a-81dc-48efc77fff27" providerId="ADAL" clId="{3710877F-7295-4E24-BF21-75B982209E15}" dt="2022-05-11T10:53:23.743" v="286"/>
          <ac:inkMkLst>
            <pc:docMk/>
            <pc:sldMk cId="211368545" sldId="288"/>
            <ac:inkMk id="119" creationId="{9C969758-F054-4C43-8149-D95F5C3DC334}"/>
          </ac:inkMkLst>
        </pc:inkChg>
        <pc:inkChg chg="del">
          <ac:chgData name="Dean Plank [dep22]" userId="48b10090-a369-498a-81dc-48efc77fff27" providerId="ADAL" clId="{3710877F-7295-4E24-BF21-75B982209E15}" dt="2022-05-11T10:53:18.154" v="262"/>
          <ac:inkMkLst>
            <pc:docMk/>
            <pc:sldMk cId="211368545" sldId="288"/>
            <ac:inkMk id="120" creationId="{5EB76089-ACE9-E044-9119-3960B50C7272}"/>
          </ac:inkMkLst>
        </pc:inkChg>
        <pc:inkChg chg="del mod">
          <ac:chgData name="Dean Plank [dep22]" userId="48b10090-a369-498a-81dc-48efc77fff27" providerId="ADAL" clId="{3710877F-7295-4E24-BF21-75B982209E15}" dt="2022-05-11T10:53:23.742" v="285"/>
          <ac:inkMkLst>
            <pc:docMk/>
            <pc:sldMk cId="211368545" sldId="288"/>
            <ac:inkMk id="121" creationId="{B2E4EE03-FC4C-CC42-8FA3-6A2A5695B8B3}"/>
          </ac:inkMkLst>
        </pc:inkChg>
        <pc:inkChg chg="del mod">
          <ac:chgData name="Dean Plank [dep22]" userId="48b10090-a369-498a-81dc-48efc77fff27" providerId="ADAL" clId="{3710877F-7295-4E24-BF21-75B982209E15}" dt="2022-05-11T10:53:23.742" v="284"/>
          <ac:inkMkLst>
            <pc:docMk/>
            <pc:sldMk cId="211368545" sldId="288"/>
            <ac:inkMk id="122" creationId="{08879022-EB2D-D24C-AB65-2E1CF7E152EF}"/>
          </ac:inkMkLst>
        </pc:inkChg>
        <pc:inkChg chg="del mod">
          <ac:chgData name="Dean Plank [dep22]" userId="48b10090-a369-498a-81dc-48efc77fff27" providerId="ADAL" clId="{3710877F-7295-4E24-BF21-75B982209E15}" dt="2022-05-11T10:53:11.305" v="202"/>
          <ac:inkMkLst>
            <pc:docMk/>
            <pc:sldMk cId="211368545" sldId="288"/>
            <ac:inkMk id="123" creationId="{3022A0FA-B71D-1449-99B0-784A56780896}"/>
          </ac:inkMkLst>
        </pc:inkChg>
        <pc:inkChg chg="del mod">
          <ac:chgData name="Dean Plank [dep22]" userId="48b10090-a369-498a-81dc-48efc77fff27" providerId="ADAL" clId="{3710877F-7295-4E24-BF21-75B982209E15}" dt="2022-05-11T10:53:11.305" v="201"/>
          <ac:inkMkLst>
            <pc:docMk/>
            <pc:sldMk cId="211368545" sldId="288"/>
            <ac:inkMk id="124" creationId="{A7C70007-9594-C242-8162-FD8C5852EFEA}"/>
          </ac:inkMkLst>
        </pc:inkChg>
        <pc:inkChg chg="del mod">
          <ac:chgData name="Dean Plank [dep22]" userId="48b10090-a369-498a-81dc-48efc77fff27" providerId="ADAL" clId="{3710877F-7295-4E24-BF21-75B982209E15}" dt="2022-05-11T10:53:11.305" v="200"/>
          <ac:inkMkLst>
            <pc:docMk/>
            <pc:sldMk cId="211368545" sldId="288"/>
            <ac:inkMk id="125" creationId="{C820AC20-7E4A-1D4E-9C53-1B39AABB78AC}"/>
          </ac:inkMkLst>
        </pc:inkChg>
        <pc:inkChg chg="del mod">
          <ac:chgData name="Dean Plank [dep22]" userId="48b10090-a369-498a-81dc-48efc77fff27" providerId="ADAL" clId="{3710877F-7295-4E24-BF21-75B982209E15}" dt="2022-05-11T10:53:11.304" v="199"/>
          <ac:inkMkLst>
            <pc:docMk/>
            <pc:sldMk cId="211368545" sldId="288"/>
            <ac:inkMk id="126" creationId="{3780A03C-9E72-3942-BCD9-E751F811ED65}"/>
          </ac:inkMkLst>
        </pc:inkChg>
        <pc:inkChg chg="del mod">
          <ac:chgData name="Dean Plank [dep22]" userId="48b10090-a369-498a-81dc-48efc77fff27" providerId="ADAL" clId="{3710877F-7295-4E24-BF21-75B982209E15}" dt="2022-05-11T10:53:11.304" v="198"/>
          <ac:inkMkLst>
            <pc:docMk/>
            <pc:sldMk cId="211368545" sldId="288"/>
            <ac:inkMk id="127" creationId="{41FAD1FA-8E1D-104A-A133-411515D9D8E3}"/>
          </ac:inkMkLst>
        </pc:inkChg>
        <pc:inkChg chg="del mod">
          <ac:chgData name="Dean Plank [dep22]" userId="48b10090-a369-498a-81dc-48efc77fff27" providerId="ADAL" clId="{3710877F-7295-4E24-BF21-75B982209E15}" dt="2022-05-11T10:53:11.303" v="197"/>
          <ac:inkMkLst>
            <pc:docMk/>
            <pc:sldMk cId="211368545" sldId="288"/>
            <ac:inkMk id="128" creationId="{65BD391D-5C50-BA4F-BD1E-2A743CFAAA96}"/>
          </ac:inkMkLst>
        </pc:inkChg>
        <pc:inkChg chg="del mod">
          <ac:chgData name="Dean Plank [dep22]" userId="48b10090-a369-498a-81dc-48efc77fff27" providerId="ADAL" clId="{3710877F-7295-4E24-BF21-75B982209E15}" dt="2022-05-11T10:53:11.302" v="196"/>
          <ac:inkMkLst>
            <pc:docMk/>
            <pc:sldMk cId="211368545" sldId="288"/>
            <ac:inkMk id="129" creationId="{1B64AFDC-13CF-A242-A91E-1862C5EB9EA2}"/>
          </ac:inkMkLst>
        </pc:inkChg>
        <pc:inkChg chg="del mod">
          <ac:chgData name="Dean Plank [dep22]" userId="48b10090-a369-498a-81dc-48efc77fff27" providerId="ADAL" clId="{3710877F-7295-4E24-BF21-75B982209E15}" dt="2022-05-11T10:53:11.302" v="195"/>
          <ac:inkMkLst>
            <pc:docMk/>
            <pc:sldMk cId="211368545" sldId="288"/>
            <ac:inkMk id="130" creationId="{35040963-20D6-5540-8D67-578FF813A56C}"/>
          </ac:inkMkLst>
        </pc:inkChg>
        <pc:inkChg chg="del mod">
          <ac:chgData name="Dean Plank [dep22]" userId="48b10090-a369-498a-81dc-48efc77fff27" providerId="ADAL" clId="{3710877F-7295-4E24-BF21-75B982209E15}" dt="2022-05-11T10:53:11.302" v="194"/>
          <ac:inkMkLst>
            <pc:docMk/>
            <pc:sldMk cId="211368545" sldId="288"/>
            <ac:inkMk id="131" creationId="{CE86AA1D-83E4-2840-AAE0-9E83629E951E}"/>
          </ac:inkMkLst>
        </pc:inkChg>
        <pc:inkChg chg="del mod">
          <ac:chgData name="Dean Plank [dep22]" userId="48b10090-a369-498a-81dc-48efc77fff27" providerId="ADAL" clId="{3710877F-7295-4E24-BF21-75B982209E15}" dt="2022-05-11T10:53:11.301" v="193"/>
          <ac:inkMkLst>
            <pc:docMk/>
            <pc:sldMk cId="211368545" sldId="288"/>
            <ac:inkMk id="132" creationId="{8A2A821C-0096-3A4F-BD1E-3C850E8CD3FF}"/>
          </ac:inkMkLst>
        </pc:inkChg>
        <pc:inkChg chg="del mod">
          <ac:chgData name="Dean Plank [dep22]" userId="48b10090-a369-498a-81dc-48efc77fff27" providerId="ADAL" clId="{3710877F-7295-4E24-BF21-75B982209E15}" dt="2022-05-11T10:53:11.301" v="192"/>
          <ac:inkMkLst>
            <pc:docMk/>
            <pc:sldMk cId="211368545" sldId="288"/>
            <ac:inkMk id="133" creationId="{AE99C327-3DD2-544D-BEB0-3C6D14995CDF}"/>
          </ac:inkMkLst>
        </pc:inkChg>
        <pc:inkChg chg="del mod">
          <ac:chgData name="Dean Plank [dep22]" userId="48b10090-a369-498a-81dc-48efc77fff27" providerId="ADAL" clId="{3710877F-7295-4E24-BF21-75B982209E15}" dt="2022-05-11T10:53:11.301" v="191"/>
          <ac:inkMkLst>
            <pc:docMk/>
            <pc:sldMk cId="211368545" sldId="288"/>
            <ac:inkMk id="134" creationId="{DAC46B25-138E-9940-94EC-4017DBED8BBF}"/>
          </ac:inkMkLst>
        </pc:inkChg>
        <pc:inkChg chg="del mod">
          <ac:chgData name="Dean Plank [dep22]" userId="48b10090-a369-498a-81dc-48efc77fff27" providerId="ADAL" clId="{3710877F-7295-4E24-BF21-75B982209E15}" dt="2022-05-11T10:53:23.742" v="283"/>
          <ac:inkMkLst>
            <pc:docMk/>
            <pc:sldMk cId="211368545" sldId="288"/>
            <ac:inkMk id="135" creationId="{F55607C2-04F2-CD4E-AF92-EAE59F755E29}"/>
          </ac:inkMkLst>
        </pc:inkChg>
        <pc:inkChg chg="del mod">
          <ac:chgData name="Dean Plank [dep22]" userId="48b10090-a369-498a-81dc-48efc77fff27" providerId="ADAL" clId="{3710877F-7295-4E24-BF21-75B982209E15}" dt="2022-05-11T10:53:11.300" v="190"/>
          <ac:inkMkLst>
            <pc:docMk/>
            <pc:sldMk cId="211368545" sldId="288"/>
            <ac:inkMk id="136" creationId="{2B8EA789-9D66-554D-982B-B745BBDA3CAB}"/>
          </ac:inkMkLst>
        </pc:inkChg>
        <pc:inkChg chg="del">
          <ac:chgData name="Dean Plank [dep22]" userId="48b10090-a369-498a-81dc-48efc77fff27" providerId="ADAL" clId="{3710877F-7295-4E24-BF21-75B982209E15}" dt="2022-05-11T10:53:11.295" v="189"/>
          <ac:inkMkLst>
            <pc:docMk/>
            <pc:sldMk cId="211368545" sldId="288"/>
            <ac:inkMk id="137" creationId="{E5FCDC72-564F-E847-A7A8-3C6772621C69}"/>
          </ac:inkMkLst>
        </pc:inkChg>
        <pc:inkChg chg="del mod">
          <ac:chgData name="Dean Plank [dep22]" userId="48b10090-a369-498a-81dc-48efc77fff27" providerId="ADAL" clId="{3710877F-7295-4E24-BF21-75B982209E15}" dt="2022-05-11T10:53:18.154" v="261"/>
          <ac:inkMkLst>
            <pc:docMk/>
            <pc:sldMk cId="211368545" sldId="288"/>
            <ac:inkMk id="139" creationId="{C0EB9E43-087A-E740-9A02-8B8E34149BC6}"/>
          </ac:inkMkLst>
        </pc:inkChg>
        <pc:inkChg chg="del mod">
          <ac:chgData name="Dean Plank [dep22]" userId="48b10090-a369-498a-81dc-48efc77fff27" providerId="ADAL" clId="{3710877F-7295-4E24-BF21-75B982209E15}" dt="2022-05-11T10:53:23.742" v="282"/>
          <ac:inkMkLst>
            <pc:docMk/>
            <pc:sldMk cId="211368545" sldId="288"/>
            <ac:inkMk id="140" creationId="{483D36E7-F681-A144-A411-04C725D4DCC0}"/>
          </ac:inkMkLst>
        </pc:inkChg>
        <pc:inkChg chg="del mod">
          <ac:chgData name="Dean Plank [dep22]" userId="48b10090-a369-498a-81dc-48efc77fff27" providerId="ADAL" clId="{3710877F-7295-4E24-BF21-75B982209E15}" dt="2022-05-11T10:53:23.741" v="281"/>
          <ac:inkMkLst>
            <pc:docMk/>
            <pc:sldMk cId="211368545" sldId="288"/>
            <ac:inkMk id="141" creationId="{A07857D3-0F4F-FE44-AF81-4A5CC8893528}"/>
          </ac:inkMkLst>
        </pc:inkChg>
        <pc:inkChg chg="del mod">
          <ac:chgData name="Dean Plank [dep22]" userId="48b10090-a369-498a-81dc-48efc77fff27" providerId="ADAL" clId="{3710877F-7295-4E24-BF21-75B982209E15}" dt="2022-05-11T10:53:23.741" v="280"/>
          <ac:inkMkLst>
            <pc:docMk/>
            <pc:sldMk cId="211368545" sldId="288"/>
            <ac:inkMk id="142" creationId="{BF1A4EC3-1871-0E48-AC4A-218EB969BD27}"/>
          </ac:inkMkLst>
        </pc:inkChg>
        <pc:inkChg chg="del mod">
          <ac:chgData name="Dean Plank [dep22]" userId="48b10090-a369-498a-81dc-48efc77fff27" providerId="ADAL" clId="{3710877F-7295-4E24-BF21-75B982209E15}" dt="2022-05-11T10:53:18.154" v="260"/>
          <ac:inkMkLst>
            <pc:docMk/>
            <pc:sldMk cId="211368545" sldId="288"/>
            <ac:inkMk id="143" creationId="{49A65066-BB0F-7141-AE17-C7D551676EA7}"/>
          </ac:inkMkLst>
        </pc:inkChg>
        <pc:inkChg chg="del mod">
          <ac:chgData name="Dean Plank [dep22]" userId="48b10090-a369-498a-81dc-48efc77fff27" providerId="ADAL" clId="{3710877F-7295-4E24-BF21-75B982209E15}" dt="2022-05-11T10:53:23.741" v="279"/>
          <ac:inkMkLst>
            <pc:docMk/>
            <pc:sldMk cId="211368545" sldId="288"/>
            <ac:inkMk id="144" creationId="{B5CC062E-4E72-554C-BF19-24EB37193CDD}"/>
          </ac:inkMkLst>
        </pc:inkChg>
        <pc:inkChg chg="del mod">
          <ac:chgData name="Dean Plank [dep22]" userId="48b10090-a369-498a-81dc-48efc77fff27" providerId="ADAL" clId="{3710877F-7295-4E24-BF21-75B982209E15}" dt="2022-05-11T10:53:23.740" v="278"/>
          <ac:inkMkLst>
            <pc:docMk/>
            <pc:sldMk cId="211368545" sldId="288"/>
            <ac:inkMk id="145" creationId="{2914A44D-D572-F747-B0E0-66A0E1608B99}"/>
          </ac:inkMkLst>
        </pc:inkChg>
        <pc:inkChg chg="del mod">
          <ac:chgData name="Dean Plank [dep22]" userId="48b10090-a369-498a-81dc-48efc77fff27" providerId="ADAL" clId="{3710877F-7295-4E24-BF21-75B982209E15}" dt="2022-05-11T10:53:23.740" v="277"/>
          <ac:inkMkLst>
            <pc:docMk/>
            <pc:sldMk cId="211368545" sldId="288"/>
            <ac:inkMk id="146" creationId="{CE074684-0F4E-5A4A-BCCB-521344B369E8}"/>
          </ac:inkMkLst>
        </pc:inkChg>
        <pc:inkChg chg="del mod">
          <ac:chgData name="Dean Plank [dep22]" userId="48b10090-a369-498a-81dc-48efc77fff27" providerId="ADAL" clId="{3710877F-7295-4E24-BF21-75B982209E15}" dt="2022-05-11T10:53:23.740" v="276"/>
          <ac:inkMkLst>
            <pc:docMk/>
            <pc:sldMk cId="211368545" sldId="288"/>
            <ac:inkMk id="147" creationId="{CC36CDD6-D64D-BC45-9006-FBE564673220}"/>
          </ac:inkMkLst>
        </pc:inkChg>
        <pc:inkChg chg="del mod">
          <ac:chgData name="Dean Plank [dep22]" userId="48b10090-a369-498a-81dc-48efc77fff27" providerId="ADAL" clId="{3710877F-7295-4E24-BF21-75B982209E15}" dt="2022-05-11T10:53:18.153" v="259"/>
          <ac:inkMkLst>
            <pc:docMk/>
            <pc:sldMk cId="211368545" sldId="288"/>
            <ac:inkMk id="148" creationId="{4F3313B1-E28F-364A-B6BE-857812DB48F8}"/>
          </ac:inkMkLst>
        </pc:inkChg>
        <pc:inkChg chg="del">
          <ac:chgData name="Dean Plank [dep22]" userId="48b10090-a369-498a-81dc-48efc77fff27" providerId="ADAL" clId="{3710877F-7295-4E24-BF21-75B982209E15}" dt="2022-05-11T10:53:23.746" v="294"/>
          <ac:inkMkLst>
            <pc:docMk/>
            <pc:sldMk cId="211368545" sldId="288"/>
            <ac:inkMk id="149" creationId="{D484A938-F596-604D-B471-292E94381E07}"/>
          </ac:inkMkLst>
        </pc:inkChg>
        <pc:inkChg chg="del mod">
          <ac:chgData name="Dean Plank [dep22]" userId="48b10090-a369-498a-81dc-48efc77fff27" providerId="ADAL" clId="{3710877F-7295-4E24-BF21-75B982209E15}" dt="2022-05-11T10:53:18.152" v="258"/>
          <ac:inkMkLst>
            <pc:docMk/>
            <pc:sldMk cId="211368545" sldId="288"/>
            <ac:inkMk id="150" creationId="{157E631E-2BB9-B749-AE14-26EC11DA1CB0}"/>
          </ac:inkMkLst>
        </pc:inkChg>
        <pc:inkChg chg="del mod">
          <ac:chgData name="Dean Plank [dep22]" userId="48b10090-a369-498a-81dc-48efc77fff27" providerId="ADAL" clId="{3710877F-7295-4E24-BF21-75B982209E15}" dt="2022-05-11T10:53:23.739" v="275"/>
          <ac:inkMkLst>
            <pc:docMk/>
            <pc:sldMk cId="211368545" sldId="288"/>
            <ac:inkMk id="151" creationId="{551DB485-50E1-644A-A4E8-D0B065001B99}"/>
          </ac:inkMkLst>
        </pc:inkChg>
        <pc:inkChg chg="del mod">
          <ac:chgData name="Dean Plank [dep22]" userId="48b10090-a369-498a-81dc-48efc77fff27" providerId="ADAL" clId="{3710877F-7295-4E24-BF21-75B982209E15}" dt="2022-05-11T10:53:23.739" v="274"/>
          <ac:inkMkLst>
            <pc:docMk/>
            <pc:sldMk cId="211368545" sldId="288"/>
            <ac:inkMk id="152" creationId="{5A698288-EB37-EB41-9311-5CF99CAAC809}"/>
          </ac:inkMkLst>
        </pc:inkChg>
        <pc:inkChg chg="del mod">
          <ac:chgData name="Dean Plank [dep22]" userId="48b10090-a369-498a-81dc-48efc77fff27" providerId="ADAL" clId="{3710877F-7295-4E24-BF21-75B982209E15}" dt="2022-05-11T10:53:23.739" v="273"/>
          <ac:inkMkLst>
            <pc:docMk/>
            <pc:sldMk cId="211368545" sldId="288"/>
            <ac:inkMk id="153" creationId="{31938AEC-54AD-4748-8559-0D55DEB2C081}"/>
          </ac:inkMkLst>
        </pc:inkChg>
        <pc:inkChg chg="del">
          <ac:chgData name="Dean Plank [dep22]" userId="48b10090-a369-498a-81dc-48efc77fff27" providerId="ADAL" clId="{3710877F-7295-4E24-BF21-75B982209E15}" dt="2022-05-11T10:53:18.152" v="257"/>
          <ac:inkMkLst>
            <pc:docMk/>
            <pc:sldMk cId="211368545" sldId="288"/>
            <ac:inkMk id="154" creationId="{3ED11260-445E-8147-9860-AAD8CB52041E}"/>
          </ac:inkMkLst>
        </pc:inkChg>
        <pc:inkChg chg="del mod">
          <ac:chgData name="Dean Plank [dep22]" userId="48b10090-a369-498a-81dc-48efc77fff27" providerId="ADAL" clId="{3710877F-7295-4E24-BF21-75B982209E15}" dt="2022-05-11T10:53:23.738" v="272"/>
          <ac:inkMkLst>
            <pc:docMk/>
            <pc:sldMk cId="211368545" sldId="288"/>
            <ac:inkMk id="155" creationId="{4AF92523-C0EE-F84F-8604-584501F7CEF0}"/>
          </ac:inkMkLst>
        </pc:inkChg>
        <pc:inkChg chg="del">
          <ac:chgData name="Dean Plank [dep22]" userId="48b10090-a369-498a-81dc-48efc77fff27" providerId="ADAL" clId="{3710877F-7295-4E24-BF21-75B982209E15}" dt="2022-05-11T10:53:23.738" v="271"/>
          <ac:inkMkLst>
            <pc:docMk/>
            <pc:sldMk cId="211368545" sldId="288"/>
            <ac:inkMk id="157" creationId="{0DD0CB68-FAA2-5746-BDB5-D43B18588AB9}"/>
          </ac:inkMkLst>
        </pc:inkChg>
        <pc:inkChg chg="del">
          <ac:chgData name="Dean Plank [dep22]" userId="48b10090-a369-498a-81dc-48efc77fff27" providerId="ADAL" clId="{3710877F-7295-4E24-BF21-75B982209E15}" dt="2022-05-11T10:53:23.737" v="270"/>
          <ac:inkMkLst>
            <pc:docMk/>
            <pc:sldMk cId="211368545" sldId="288"/>
            <ac:inkMk id="159" creationId="{50CAA120-0042-324D-A9CD-4BF16C7B027C}"/>
          </ac:inkMkLst>
        </pc:inkChg>
        <pc:inkChg chg="del">
          <ac:chgData name="Dean Plank [dep22]" userId="48b10090-a369-498a-81dc-48efc77fff27" providerId="ADAL" clId="{3710877F-7295-4E24-BF21-75B982209E15}" dt="2022-05-11T10:53:23.736" v="269"/>
          <ac:inkMkLst>
            <pc:docMk/>
            <pc:sldMk cId="211368545" sldId="288"/>
            <ac:inkMk id="160" creationId="{ECC19380-3ABC-7A46-BEEC-4399D8FE6A81}"/>
          </ac:inkMkLst>
        </pc:inkChg>
        <pc:inkChg chg="del">
          <ac:chgData name="Dean Plank [dep22]" userId="48b10090-a369-498a-81dc-48efc77fff27" providerId="ADAL" clId="{3710877F-7295-4E24-BF21-75B982209E15}" dt="2022-05-11T10:53:27.590" v="343"/>
          <ac:inkMkLst>
            <pc:docMk/>
            <pc:sldMk cId="211368545" sldId="288"/>
            <ac:inkMk id="387" creationId="{23C26A32-C60C-EA43-896F-6415E0172AF0}"/>
          </ac:inkMkLst>
        </pc:inkChg>
        <pc:inkChg chg="del">
          <ac:chgData name="Dean Plank [dep22]" userId="48b10090-a369-498a-81dc-48efc77fff27" providerId="ADAL" clId="{3710877F-7295-4E24-BF21-75B982209E15}" dt="2022-05-11T10:53:27.590" v="342"/>
          <ac:inkMkLst>
            <pc:docMk/>
            <pc:sldMk cId="211368545" sldId="288"/>
            <ac:inkMk id="388" creationId="{859073E0-4649-C849-A3D3-6C5E898B9767}"/>
          </ac:inkMkLst>
        </pc:inkChg>
        <pc:inkChg chg="del">
          <ac:chgData name="Dean Plank [dep22]" userId="48b10090-a369-498a-81dc-48efc77fff27" providerId="ADAL" clId="{3710877F-7295-4E24-BF21-75B982209E15}" dt="2022-05-11T10:53:27.589" v="341"/>
          <ac:inkMkLst>
            <pc:docMk/>
            <pc:sldMk cId="211368545" sldId="288"/>
            <ac:inkMk id="389" creationId="{B87B5903-F49A-EA4F-B509-06F39ED6CC3C}"/>
          </ac:inkMkLst>
        </pc:inkChg>
        <pc:inkChg chg="del">
          <ac:chgData name="Dean Plank [dep22]" userId="48b10090-a369-498a-81dc-48efc77fff27" providerId="ADAL" clId="{3710877F-7295-4E24-BF21-75B982209E15}" dt="2022-05-11T10:53:27.589" v="340"/>
          <ac:inkMkLst>
            <pc:docMk/>
            <pc:sldMk cId="211368545" sldId="288"/>
            <ac:inkMk id="390" creationId="{DDB08CFF-7F63-4D43-91CF-4836C8F95DE1}"/>
          </ac:inkMkLst>
        </pc:inkChg>
        <pc:inkChg chg="del">
          <ac:chgData name="Dean Plank [dep22]" userId="48b10090-a369-498a-81dc-48efc77fff27" providerId="ADAL" clId="{3710877F-7295-4E24-BF21-75B982209E15}" dt="2022-05-11T10:53:27.589" v="339"/>
          <ac:inkMkLst>
            <pc:docMk/>
            <pc:sldMk cId="211368545" sldId="288"/>
            <ac:inkMk id="391" creationId="{154C93B2-BEEE-C64E-8C0E-CE334547B1FD}"/>
          </ac:inkMkLst>
        </pc:inkChg>
        <pc:inkChg chg="del">
          <ac:chgData name="Dean Plank [dep22]" userId="48b10090-a369-498a-81dc-48efc77fff27" providerId="ADAL" clId="{3710877F-7295-4E24-BF21-75B982209E15}" dt="2022-05-11T10:53:27.589" v="338"/>
          <ac:inkMkLst>
            <pc:docMk/>
            <pc:sldMk cId="211368545" sldId="288"/>
            <ac:inkMk id="392" creationId="{03CFF42C-47EF-AB4C-9AD1-3FE87762061E}"/>
          </ac:inkMkLst>
        </pc:inkChg>
        <pc:inkChg chg="del">
          <ac:chgData name="Dean Plank [dep22]" userId="48b10090-a369-498a-81dc-48efc77fff27" providerId="ADAL" clId="{3710877F-7295-4E24-BF21-75B982209E15}" dt="2022-05-11T10:53:27.589" v="337"/>
          <ac:inkMkLst>
            <pc:docMk/>
            <pc:sldMk cId="211368545" sldId="288"/>
            <ac:inkMk id="393" creationId="{4E50D9DE-7F23-634A-8DEB-71215A03FDBC}"/>
          </ac:inkMkLst>
        </pc:inkChg>
        <pc:inkChg chg="del">
          <ac:chgData name="Dean Plank [dep22]" userId="48b10090-a369-498a-81dc-48efc77fff27" providerId="ADAL" clId="{3710877F-7295-4E24-BF21-75B982209E15}" dt="2022-05-11T10:53:27.588" v="336"/>
          <ac:inkMkLst>
            <pc:docMk/>
            <pc:sldMk cId="211368545" sldId="288"/>
            <ac:inkMk id="394" creationId="{6324E359-5FA7-E442-98A9-38C1FFD913AC}"/>
          </ac:inkMkLst>
        </pc:inkChg>
        <pc:inkChg chg="del">
          <ac:chgData name="Dean Plank [dep22]" userId="48b10090-a369-498a-81dc-48efc77fff27" providerId="ADAL" clId="{3710877F-7295-4E24-BF21-75B982209E15}" dt="2022-05-11T10:53:27.588" v="335"/>
          <ac:inkMkLst>
            <pc:docMk/>
            <pc:sldMk cId="211368545" sldId="288"/>
            <ac:inkMk id="395" creationId="{509E135C-44E0-4241-9846-78A3BC65406A}"/>
          </ac:inkMkLst>
        </pc:inkChg>
        <pc:inkChg chg="del">
          <ac:chgData name="Dean Plank [dep22]" userId="48b10090-a369-498a-81dc-48efc77fff27" providerId="ADAL" clId="{3710877F-7295-4E24-BF21-75B982209E15}" dt="2022-05-11T10:53:27.588" v="334"/>
          <ac:inkMkLst>
            <pc:docMk/>
            <pc:sldMk cId="211368545" sldId="288"/>
            <ac:inkMk id="396" creationId="{394C12D8-70D6-5B4C-8387-90A626F0F295}"/>
          </ac:inkMkLst>
        </pc:inkChg>
        <pc:inkChg chg="del">
          <ac:chgData name="Dean Plank [dep22]" userId="48b10090-a369-498a-81dc-48efc77fff27" providerId="ADAL" clId="{3710877F-7295-4E24-BF21-75B982209E15}" dt="2022-05-11T10:53:27.588" v="333"/>
          <ac:inkMkLst>
            <pc:docMk/>
            <pc:sldMk cId="211368545" sldId="288"/>
            <ac:inkMk id="397" creationId="{1560FE03-987B-3544-B35E-5AA193F5D9A0}"/>
          </ac:inkMkLst>
        </pc:inkChg>
        <pc:inkChg chg="del">
          <ac:chgData name="Dean Plank [dep22]" userId="48b10090-a369-498a-81dc-48efc77fff27" providerId="ADAL" clId="{3710877F-7295-4E24-BF21-75B982209E15}" dt="2022-05-11T10:53:27.588" v="332"/>
          <ac:inkMkLst>
            <pc:docMk/>
            <pc:sldMk cId="211368545" sldId="288"/>
            <ac:inkMk id="398" creationId="{472DE41E-AD49-9540-AAFC-5C9EF9E4C841}"/>
          </ac:inkMkLst>
        </pc:inkChg>
        <pc:inkChg chg="del">
          <ac:chgData name="Dean Plank [dep22]" userId="48b10090-a369-498a-81dc-48efc77fff27" providerId="ADAL" clId="{3710877F-7295-4E24-BF21-75B982209E15}" dt="2022-05-11T10:53:27.588" v="331"/>
          <ac:inkMkLst>
            <pc:docMk/>
            <pc:sldMk cId="211368545" sldId="288"/>
            <ac:inkMk id="399" creationId="{2DB3CA2C-DC31-014E-A7E2-83C74F0D86CE}"/>
          </ac:inkMkLst>
        </pc:inkChg>
        <pc:inkChg chg="del">
          <ac:chgData name="Dean Plank [dep22]" userId="48b10090-a369-498a-81dc-48efc77fff27" providerId="ADAL" clId="{3710877F-7295-4E24-BF21-75B982209E15}" dt="2022-05-11T10:53:27.587" v="330"/>
          <ac:inkMkLst>
            <pc:docMk/>
            <pc:sldMk cId="211368545" sldId="288"/>
            <ac:inkMk id="400" creationId="{16B60E33-9E40-6A4A-9708-CD652833D049}"/>
          </ac:inkMkLst>
        </pc:inkChg>
        <pc:inkChg chg="del">
          <ac:chgData name="Dean Plank [dep22]" userId="48b10090-a369-498a-81dc-48efc77fff27" providerId="ADAL" clId="{3710877F-7295-4E24-BF21-75B982209E15}" dt="2022-05-11T10:53:27.587" v="329"/>
          <ac:inkMkLst>
            <pc:docMk/>
            <pc:sldMk cId="211368545" sldId="288"/>
            <ac:inkMk id="401" creationId="{F4686A5B-3FC5-6348-935D-2C7BE197C489}"/>
          </ac:inkMkLst>
        </pc:inkChg>
        <pc:inkChg chg="del">
          <ac:chgData name="Dean Plank [dep22]" userId="48b10090-a369-498a-81dc-48efc77fff27" providerId="ADAL" clId="{3710877F-7295-4E24-BF21-75B982209E15}" dt="2022-05-11T10:53:27.587" v="328"/>
          <ac:inkMkLst>
            <pc:docMk/>
            <pc:sldMk cId="211368545" sldId="288"/>
            <ac:inkMk id="402" creationId="{734FCD68-669B-844E-84F0-7AACDF2F880C}"/>
          </ac:inkMkLst>
        </pc:inkChg>
        <pc:inkChg chg="del">
          <ac:chgData name="Dean Plank [dep22]" userId="48b10090-a369-498a-81dc-48efc77fff27" providerId="ADAL" clId="{3710877F-7295-4E24-BF21-75B982209E15}" dt="2022-05-11T10:53:27.587" v="327"/>
          <ac:inkMkLst>
            <pc:docMk/>
            <pc:sldMk cId="211368545" sldId="288"/>
            <ac:inkMk id="403" creationId="{B30A430A-4826-6648-8BA4-BEF3EDF7E278}"/>
          </ac:inkMkLst>
        </pc:inkChg>
        <pc:inkChg chg="del">
          <ac:chgData name="Dean Plank [dep22]" userId="48b10090-a369-498a-81dc-48efc77fff27" providerId="ADAL" clId="{3710877F-7295-4E24-BF21-75B982209E15}" dt="2022-05-11T10:53:27.587" v="326"/>
          <ac:inkMkLst>
            <pc:docMk/>
            <pc:sldMk cId="211368545" sldId="288"/>
            <ac:inkMk id="404" creationId="{6FD354A1-3715-2E45-B0FE-0BED8D19ABDC}"/>
          </ac:inkMkLst>
        </pc:inkChg>
        <pc:inkChg chg="del">
          <ac:chgData name="Dean Plank [dep22]" userId="48b10090-a369-498a-81dc-48efc77fff27" providerId="ADAL" clId="{3710877F-7295-4E24-BF21-75B982209E15}" dt="2022-05-11T10:53:27.586" v="325"/>
          <ac:inkMkLst>
            <pc:docMk/>
            <pc:sldMk cId="211368545" sldId="288"/>
            <ac:inkMk id="405" creationId="{DD3CCD27-7B7C-274D-8226-761EBE68F883}"/>
          </ac:inkMkLst>
        </pc:inkChg>
        <pc:inkChg chg="del">
          <ac:chgData name="Dean Plank [dep22]" userId="48b10090-a369-498a-81dc-48efc77fff27" providerId="ADAL" clId="{3710877F-7295-4E24-BF21-75B982209E15}" dt="2022-05-11T10:53:27.586" v="324"/>
          <ac:inkMkLst>
            <pc:docMk/>
            <pc:sldMk cId="211368545" sldId="288"/>
            <ac:inkMk id="406" creationId="{815DE6F0-3A0C-2642-A8A6-FAF4DFE331FF}"/>
          </ac:inkMkLst>
        </pc:inkChg>
        <pc:inkChg chg="del">
          <ac:chgData name="Dean Plank [dep22]" userId="48b10090-a369-498a-81dc-48efc77fff27" providerId="ADAL" clId="{3710877F-7295-4E24-BF21-75B982209E15}" dt="2022-05-11T10:53:27.586" v="323"/>
          <ac:inkMkLst>
            <pc:docMk/>
            <pc:sldMk cId="211368545" sldId="288"/>
            <ac:inkMk id="407" creationId="{D83CB45E-D990-8E4D-8DDA-67D1B2652E16}"/>
          </ac:inkMkLst>
        </pc:inkChg>
        <pc:inkChg chg="del">
          <ac:chgData name="Dean Plank [dep22]" userId="48b10090-a369-498a-81dc-48efc77fff27" providerId="ADAL" clId="{3710877F-7295-4E24-BF21-75B982209E15}" dt="2022-05-11T10:53:27.586" v="322"/>
          <ac:inkMkLst>
            <pc:docMk/>
            <pc:sldMk cId="211368545" sldId="288"/>
            <ac:inkMk id="408" creationId="{180542E9-4F5A-A74C-8B86-AF26388A41EA}"/>
          </ac:inkMkLst>
        </pc:inkChg>
        <pc:inkChg chg="del">
          <ac:chgData name="Dean Plank [dep22]" userId="48b10090-a369-498a-81dc-48efc77fff27" providerId="ADAL" clId="{3710877F-7295-4E24-BF21-75B982209E15}" dt="2022-05-11T10:53:27.586" v="321"/>
          <ac:inkMkLst>
            <pc:docMk/>
            <pc:sldMk cId="211368545" sldId="288"/>
            <ac:inkMk id="409" creationId="{7DCE2819-4708-A245-ACCC-601FDA6941A0}"/>
          </ac:inkMkLst>
        </pc:inkChg>
        <pc:inkChg chg="del">
          <ac:chgData name="Dean Plank [dep22]" userId="48b10090-a369-498a-81dc-48efc77fff27" providerId="ADAL" clId="{3710877F-7295-4E24-BF21-75B982209E15}" dt="2022-05-11T10:53:27.586" v="320"/>
          <ac:inkMkLst>
            <pc:docMk/>
            <pc:sldMk cId="211368545" sldId="288"/>
            <ac:inkMk id="410" creationId="{DAF6658E-EECB-1E4D-A583-553CFE919159}"/>
          </ac:inkMkLst>
        </pc:inkChg>
        <pc:inkChg chg="del">
          <ac:chgData name="Dean Plank [dep22]" userId="48b10090-a369-498a-81dc-48efc77fff27" providerId="ADAL" clId="{3710877F-7295-4E24-BF21-75B982209E15}" dt="2022-05-11T10:53:27.585" v="319"/>
          <ac:inkMkLst>
            <pc:docMk/>
            <pc:sldMk cId="211368545" sldId="288"/>
            <ac:inkMk id="411" creationId="{E2C2F78D-7BC9-7B45-88BD-0B72F428568F}"/>
          </ac:inkMkLst>
        </pc:inkChg>
        <pc:inkChg chg="del">
          <ac:chgData name="Dean Plank [dep22]" userId="48b10090-a369-498a-81dc-48efc77fff27" providerId="ADAL" clId="{3710877F-7295-4E24-BF21-75B982209E15}" dt="2022-05-11T10:53:27.585" v="318"/>
          <ac:inkMkLst>
            <pc:docMk/>
            <pc:sldMk cId="211368545" sldId="288"/>
            <ac:inkMk id="412" creationId="{49F692F5-C6A9-D146-B57F-49B9DEEEC649}"/>
          </ac:inkMkLst>
        </pc:inkChg>
        <pc:inkChg chg="del">
          <ac:chgData name="Dean Plank [dep22]" userId="48b10090-a369-498a-81dc-48efc77fff27" providerId="ADAL" clId="{3710877F-7295-4E24-BF21-75B982209E15}" dt="2022-05-11T10:53:27.585" v="317"/>
          <ac:inkMkLst>
            <pc:docMk/>
            <pc:sldMk cId="211368545" sldId="288"/>
            <ac:inkMk id="413" creationId="{0399EAA0-5086-124A-A6C6-700F54F403FA}"/>
          </ac:inkMkLst>
        </pc:inkChg>
        <pc:inkChg chg="del">
          <ac:chgData name="Dean Plank [dep22]" userId="48b10090-a369-498a-81dc-48efc77fff27" providerId="ADAL" clId="{3710877F-7295-4E24-BF21-75B982209E15}" dt="2022-05-11T10:53:27.585" v="316"/>
          <ac:inkMkLst>
            <pc:docMk/>
            <pc:sldMk cId="211368545" sldId="288"/>
            <ac:inkMk id="414" creationId="{6ED365F6-53B1-C44E-8673-A3F84C6EAA6B}"/>
          </ac:inkMkLst>
        </pc:inkChg>
        <pc:inkChg chg="del">
          <ac:chgData name="Dean Plank [dep22]" userId="48b10090-a369-498a-81dc-48efc77fff27" providerId="ADAL" clId="{3710877F-7295-4E24-BF21-75B982209E15}" dt="2022-05-11T10:53:27.585" v="315"/>
          <ac:inkMkLst>
            <pc:docMk/>
            <pc:sldMk cId="211368545" sldId="288"/>
            <ac:inkMk id="415" creationId="{14FFB872-ECB3-7241-90F4-25C2FDF930A7}"/>
          </ac:inkMkLst>
        </pc:inkChg>
        <pc:inkChg chg="del">
          <ac:chgData name="Dean Plank [dep22]" userId="48b10090-a369-498a-81dc-48efc77fff27" providerId="ADAL" clId="{3710877F-7295-4E24-BF21-75B982209E15}" dt="2022-05-11T10:53:27.585" v="314"/>
          <ac:inkMkLst>
            <pc:docMk/>
            <pc:sldMk cId="211368545" sldId="288"/>
            <ac:inkMk id="416" creationId="{5FD16025-248E-6049-9800-064F1DADE60F}"/>
          </ac:inkMkLst>
        </pc:inkChg>
        <pc:inkChg chg="del">
          <ac:chgData name="Dean Plank [dep22]" userId="48b10090-a369-498a-81dc-48efc77fff27" providerId="ADAL" clId="{3710877F-7295-4E24-BF21-75B982209E15}" dt="2022-05-11T10:53:27.584" v="313"/>
          <ac:inkMkLst>
            <pc:docMk/>
            <pc:sldMk cId="211368545" sldId="288"/>
            <ac:inkMk id="417" creationId="{06EF296B-B626-8D4A-917E-605222012410}"/>
          </ac:inkMkLst>
        </pc:inkChg>
        <pc:inkChg chg="del">
          <ac:chgData name="Dean Plank [dep22]" userId="48b10090-a369-498a-81dc-48efc77fff27" providerId="ADAL" clId="{3710877F-7295-4E24-BF21-75B982209E15}" dt="2022-05-11T10:53:27.584" v="312"/>
          <ac:inkMkLst>
            <pc:docMk/>
            <pc:sldMk cId="211368545" sldId="288"/>
            <ac:inkMk id="418" creationId="{F5A5906D-A74A-8744-9BD1-3D00010B9455}"/>
          </ac:inkMkLst>
        </pc:inkChg>
        <pc:inkChg chg="del">
          <ac:chgData name="Dean Plank [dep22]" userId="48b10090-a369-498a-81dc-48efc77fff27" providerId="ADAL" clId="{3710877F-7295-4E24-BF21-75B982209E15}" dt="2022-05-11T10:53:27.584" v="311"/>
          <ac:inkMkLst>
            <pc:docMk/>
            <pc:sldMk cId="211368545" sldId="288"/>
            <ac:inkMk id="419" creationId="{60AC6D3D-EDBF-5948-B10B-6C4AE1796871}"/>
          </ac:inkMkLst>
        </pc:inkChg>
        <pc:inkChg chg="del">
          <ac:chgData name="Dean Plank [dep22]" userId="48b10090-a369-498a-81dc-48efc77fff27" providerId="ADAL" clId="{3710877F-7295-4E24-BF21-75B982209E15}" dt="2022-05-11T10:53:27.584" v="310"/>
          <ac:inkMkLst>
            <pc:docMk/>
            <pc:sldMk cId="211368545" sldId="288"/>
            <ac:inkMk id="420" creationId="{1396AC26-317A-F449-8BC1-A341D1ECA578}"/>
          </ac:inkMkLst>
        </pc:inkChg>
        <pc:inkChg chg="del">
          <ac:chgData name="Dean Plank [dep22]" userId="48b10090-a369-498a-81dc-48efc77fff27" providerId="ADAL" clId="{3710877F-7295-4E24-BF21-75B982209E15}" dt="2022-05-11T10:53:27.584" v="309"/>
          <ac:inkMkLst>
            <pc:docMk/>
            <pc:sldMk cId="211368545" sldId="288"/>
            <ac:inkMk id="421" creationId="{C4A48100-2D63-4745-83A8-23C4E68E6282}"/>
          </ac:inkMkLst>
        </pc:inkChg>
        <pc:inkChg chg="del">
          <ac:chgData name="Dean Plank [dep22]" userId="48b10090-a369-498a-81dc-48efc77fff27" providerId="ADAL" clId="{3710877F-7295-4E24-BF21-75B982209E15}" dt="2022-05-11T10:53:27.584" v="308"/>
          <ac:inkMkLst>
            <pc:docMk/>
            <pc:sldMk cId="211368545" sldId="288"/>
            <ac:inkMk id="422" creationId="{E1715350-0981-A64D-BEC3-1871C4423380}"/>
          </ac:inkMkLst>
        </pc:inkChg>
        <pc:inkChg chg="del">
          <ac:chgData name="Dean Plank [dep22]" userId="48b10090-a369-498a-81dc-48efc77fff27" providerId="ADAL" clId="{3710877F-7295-4E24-BF21-75B982209E15}" dt="2022-05-11T10:53:27.583" v="307"/>
          <ac:inkMkLst>
            <pc:docMk/>
            <pc:sldMk cId="211368545" sldId="288"/>
            <ac:inkMk id="423" creationId="{1B520971-1C47-7D49-AA36-64657C48C561}"/>
          </ac:inkMkLst>
        </pc:inkChg>
        <pc:inkChg chg="del">
          <ac:chgData name="Dean Plank [dep22]" userId="48b10090-a369-498a-81dc-48efc77fff27" providerId="ADAL" clId="{3710877F-7295-4E24-BF21-75B982209E15}" dt="2022-05-11T10:53:27.583" v="306"/>
          <ac:inkMkLst>
            <pc:docMk/>
            <pc:sldMk cId="211368545" sldId="288"/>
            <ac:inkMk id="424" creationId="{8941C275-8FA4-5D4E-9E70-1E9BDA7CFAC9}"/>
          </ac:inkMkLst>
        </pc:inkChg>
        <pc:inkChg chg="del">
          <ac:chgData name="Dean Plank [dep22]" userId="48b10090-a369-498a-81dc-48efc77fff27" providerId="ADAL" clId="{3710877F-7295-4E24-BF21-75B982209E15}" dt="2022-05-11T10:53:27.583" v="305"/>
          <ac:inkMkLst>
            <pc:docMk/>
            <pc:sldMk cId="211368545" sldId="288"/>
            <ac:inkMk id="425" creationId="{5465B277-9DBB-0D41-86CD-A88186A200EE}"/>
          </ac:inkMkLst>
        </pc:inkChg>
        <pc:inkChg chg="del">
          <ac:chgData name="Dean Plank [dep22]" userId="48b10090-a369-498a-81dc-48efc77fff27" providerId="ADAL" clId="{3710877F-7295-4E24-BF21-75B982209E15}" dt="2022-05-11T10:53:27.582" v="304"/>
          <ac:inkMkLst>
            <pc:docMk/>
            <pc:sldMk cId="211368545" sldId="288"/>
            <ac:inkMk id="426" creationId="{A26FAD27-475E-A14F-8F82-7D6815E7A98F}"/>
          </ac:inkMkLst>
        </pc:inkChg>
        <pc:inkChg chg="del">
          <ac:chgData name="Dean Plank [dep22]" userId="48b10090-a369-498a-81dc-48efc77fff27" providerId="ADAL" clId="{3710877F-7295-4E24-BF21-75B982209E15}" dt="2022-05-11T10:53:27.582" v="303"/>
          <ac:inkMkLst>
            <pc:docMk/>
            <pc:sldMk cId="211368545" sldId="288"/>
            <ac:inkMk id="427" creationId="{EFC12EA0-666C-D94B-B248-800F6A53B6D3}"/>
          </ac:inkMkLst>
        </pc:inkChg>
        <pc:inkChg chg="del">
          <ac:chgData name="Dean Plank [dep22]" userId="48b10090-a369-498a-81dc-48efc77fff27" providerId="ADAL" clId="{3710877F-7295-4E24-BF21-75B982209E15}" dt="2022-05-11T10:53:27.582" v="302"/>
          <ac:inkMkLst>
            <pc:docMk/>
            <pc:sldMk cId="211368545" sldId="288"/>
            <ac:inkMk id="428" creationId="{D98C2ED0-A529-434D-A8CC-C02F7BF9C6E8}"/>
          </ac:inkMkLst>
        </pc:inkChg>
        <pc:inkChg chg="del">
          <ac:chgData name="Dean Plank [dep22]" userId="48b10090-a369-498a-81dc-48efc77fff27" providerId="ADAL" clId="{3710877F-7295-4E24-BF21-75B982209E15}" dt="2022-05-11T10:53:27.582" v="301"/>
          <ac:inkMkLst>
            <pc:docMk/>
            <pc:sldMk cId="211368545" sldId="288"/>
            <ac:inkMk id="429" creationId="{B32CBDB8-FC15-8F49-A158-39D41097F96F}"/>
          </ac:inkMkLst>
        </pc:inkChg>
        <pc:inkChg chg="del">
          <ac:chgData name="Dean Plank [dep22]" userId="48b10090-a369-498a-81dc-48efc77fff27" providerId="ADAL" clId="{3710877F-7295-4E24-BF21-75B982209E15}" dt="2022-05-11T10:53:27.582" v="300"/>
          <ac:inkMkLst>
            <pc:docMk/>
            <pc:sldMk cId="211368545" sldId="288"/>
            <ac:inkMk id="430" creationId="{06703893-D6F1-F248-8091-BEE93E685BC5}"/>
          </ac:inkMkLst>
        </pc:inkChg>
        <pc:inkChg chg="del">
          <ac:chgData name="Dean Plank [dep22]" userId="48b10090-a369-498a-81dc-48efc77fff27" providerId="ADAL" clId="{3710877F-7295-4E24-BF21-75B982209E15}" dt="2022-05-11T10:53:27.581" v="299"/>
          <ac:inkMkLst>
            <pc:docMk/>
            <pc:sldMk cId="211368545" sldId="288"/>
            <ac:inkMk id="431" creationId="{DFE70BE6-1C55-C04D-A681-C2D9335E6F61}"/>
          </ac:inkMkLst>
        </pc:inkChg>
        <pc:inkChg chg="del">
          <ac:chgData name="Dean Plank [dep22]" userId="48b10090-a369-498a-81dc-48efc77fff27" providerId="ADAL" clId="{3710877F-7295-4E24-BF21-75B982209E15}" dt="2022-05-11T10:53:27.581" v="298"/>
          <ac:inkMkLst>
            <pc:docMk/>
            <pc:sldMk cId="211368545" sldId="288"/>
            <ac:inkMk id="432" creationId="{AB2B1D3C-6857-B244-BBC9-A49F10B2C0C8}"/>
          </ac:inkMkLst>
        </pc:inkChg>
        <pc:inkChg chg="del">
          <ac:chgData name="Dean Plank [dep22]" userId="48b10090-a369-498a-81dc-48efc77fff27" providerId="ADAL" clId="{3710877F-7295-4E24-BF21-75B982209E15}" dt="2022-05-11T10:53:27.581" v="297"/>
          <ac:inkMkLst>
            <pc:docMk/>
            <pc:sldMk cId="211368545" sldId="288"/>
            <ac:inkMk id="433" creationId="{0F18C34A-B92E-614C-BAA6-8F771187E8B0}"/>
          </ac:inkMkLst>
        </pc:inkChg>
        <pc:inkChg chg="del">
          <ac:chgData name="Dean Plank [dep22]" userId="48b10090-a369-498a-81dc-48efc77fff27" providerId="ADAL" clId="{3710877F-7295-4E24-BF21-75B982209E15}" dt="2022-05-11T10:53:27.581" v="296"/>
          <ac:inkMkLst>
            <pc:docMk/>
            <pc:sldMk cId="211368545" sldId="288"/>
            <ac:inkMk id="434" creationId="{8E84F898-ED7E-4D48-9C57-9FB7E4076DD6}"/>
          </ac:inkMkLst>
        </pc:inkChg>
        <pc:inkChg chg="del">
          <ac:chgData name="Dean Plank [dep22]" userId="48b10090-a369-498a-81dc-48efc77fff27" providerId="ADAL" clId="{3710877F-7295-4E24-BF21-75B982209E15}" dt="2022-05-11T10:53:27.580" v="295"/>
          <ac:inkMkLst>
            <pc:docMk/>
            <pc:sldMk cId="211368545" sldId="288"/>
            <ac:inkMk id="435" creationId="{A755CAEB-7D1F-EE4B-8067-27BFD13E42EF}"/>
          </ac:inkMkLst>
        </pc:inkChg>
        <pc:inkChg chg="add del">
          <ac:chgData name="Dean Plank [dep22]" userId="48b10090-a369-498a-81dc-48efc77fff27" providerId="ADAL" clId="{3710877F-7295-4E24-BF21-75B982209E15}" dt="2022-05-11T10:51:59.990" v="19" actId="478"/>
          <ac:inkMkLst>
            <pc:docMk/>
            <pc:sldMk cId="211368545" sldId="288"/>
            <ac:inkMk id="561" creationId="{368B4BE9-EE7D-CE40-B842-87434015BFDA}"/>
          </ac:inkMkLst>
        </pc:inkChg>
        <pc:inkChg chg="add">
          <ac:chgData name="Dean Plank [dep22]" userId="48b10090-a369-498a-81dc-48efc77fff27" providerId="ADAL" clId="{3710877F-7295-4E24-BF21-75B982209E15}" dt="2022-05-11T10:53:14.801" v="224"/>
          <ac:inkMkLst>
            <pc:docMk/>
            <pc:sldMk cId="211368545" sldId="288"/>
            <ac:inkMk id="677" creationId="{B1420E1E-E95D-CB08-2A6B-92AD5262FC08}"/>
          </ac:inkMkLst>
        </pc:inkChg>
        <pc:inkChg chg="add mod">
          <ac:chgData name="Dean Plank [dep22]" userId="48b10090-a369-498a-81dc-48efc77fff27" providerId="ADAL" clId="{3710877F-7295-4E24-BF21-75B982209E15}" dt="2022-05-11T10:53:14.811" v="253"/>
          <ac:inkMkLst>
            <pc:docMk/>
            <pc:sldMk cId="211368545" sldId="288"/>
            <ac:inkMk id="690" creationId="{DA93773A-569B-6DF0-7ED2-7E59D6C43EFF}"/>
          </ac:inkMkLst>
        </pc:inkChg>
        <pc:inkChg chg="add mod">
          <ac:chgData name="Dean Plank [dep22]" userId="48b10090-a369-498a-81dc-48efc77fff27" providerId="ADAL" clId="{3710877F-7295-4E24-BF21-75B982209E15}" dt="2022-05-11T10:53:18.156" v="266"/>
          <ac:inkMkLst>
            <pc:docMk/>
            <pc:sldMk cId="211368545" sldId="288"/>
            <ac:inkMk id="691" creationId="{2CF64458-13DE-D749-6C24-A96A4801370E}"/>
          </ac:inkMkLst>
        </pc:inkChg>
        <pc:inkChg chg="add">
          <ac:chgData name="Dean Plank [dep22]" userId="48b10090-a369-498a-81dc-48efc77fff27" providerId="ADAL" clId="{3710877F-7295-4E24-BF21-75B982209E15}" dt="2022-05-11T10:53:23.736" v="269"/>
          <ac:inkMkLst>
            <pc:docMk/>
            <pc:sldMk cId="211368545" sldId="288"/>
            <ac:inkMk id="692" creationId="{1D9CD7F2-32C3-C295-3B5F-E8E32CCFF873}"/>
          </ac:inkMkLst>
        </pc:inkChg>
        <pc:inkChg chg="add">
          <ac:chgData name="Dean Plank [dep22]" userId="48b10090-a369-498a-81dc-48efc77fff27" providerId="ADAL" clId="{3710877F-7295-4E24-BF21-75B982209E15}" dt="2022-05-11T10:53:23.737" v="270"/>
          <ac:inkMkLst>
            <pc:docMk/>
            <pc:sldMk cId="211368545" sldId="288"/>
            <ac:inkMk id="693" creationId="{BA8C32D5-52A1-AA12-D41D-C321C7DAA984}"/>
          </ac:inkMkLst>
        </pc:inkChg>
        <pc:inkChg chg="add mod">
          <ac:chgData name="Dean Plank [dep22]" userId="48b10090-a369-498a-81dc-48efc77fff27" providerId="ADAL" clId="{3710877F-7295-4E24-BF21-75B982209E15}" dt="2022-05-11T10:53:23.745" v="293"/>
          <ac:inkMkLst>
            <pc:docMk/>
            <pc:sldMk cId="211368545" sldId="288"/>
            <ac:inkMk id="694" creationId="{F934E9D4-73AD-6A31-5502-960863D999D0}"/>
          </ac:inkMkLst>
        </pc:inkChg>
      </pc:sldChg>
      <pc:sldChg chg="addSp delSp modSp">
        <pc:chgData name="Dean Plank [dep22]" userId="48b10090-a369-498a-81dc-48efc77fff27" providerId="ADAL" clId="{3710877F-7295-4E24-BF21-75B982209E15}" dt="2022-05-11T10:55:21.442" v="604"/>
        <pc:sldMkLst>
          <pc:docMk/>
          <pc:sldMk cId="3592369236" sldId="289"/>
        </pc:sldMkLst>
        <pc:grpChg chg="mod">
          <ac:chgData name="Dean Plank [dep22]" userId="48b10090-a369-498a-81dc-48efc77fff27" providerId="ADAL" clId="{3710877F-7295-4E24-BF21-75B982209E15}" dt="2022-05-11T10:55:21.442" v="604"/>
          <ac:grpSpMkLst>
            <pc:docMk/>
            <pc:sldMk cId="3592369236" sldId="289"/>
            <ac:grpSpMk id="13" creationId="{DE33DA29-7955-E746-8906-6C4C92BE4428}"/>
          </ac:grpSpMkLst>
        </pc:grpChg>
        <pc:grpChg chg="del mod">
          <ac:chgData name="Dean Plank [dep22]" userId="48b10090-a369-498a-81dc-48efc77fff27" providerId="ADAL" clId="{3710877F-7295-4E24-BF21-75B982209E15}" dt="2022-05-11T10:55:05.918" v="493"/>
          <ac:grpSpMkLst>
            <pc:docMk/>
            <pc:sldMk cId="3592369236" sldId="289"/>
            <ac:grpSpMk id="39" creationId="{FE67CFFF-B581-A14D-9245-76C5B2B19676}"/>
          </ac:grpSpMkLst>
        </pc:grpChg>
        <pc:grpChg chg="mod">
          <ac:chgData name="Dean Plank [dep22]" userId="48b10090-a369-498a-81dc-48efc77fff27" providerId="ADAL" clId="{3710877F-7295-4E24-BF21-75B982209E15}" dt="2022-05-11T10:55:17.621" v="554"/>
          <ac:grpSpMkLst>
            <pc:docMk/>
            <pc:sldMk cId="3592369236" sldId="289"/>
            <ac:grpSpMk id="54" creationId="{D52068D5-7A1A-2549-9B65-1665EF85E2B1}"/>
          </ac:grpSpMkLst>
        </pc:grpChg>
        <pc:grpChg chg="del mod">
          <ac:chgData name="Dean Plank [dep22]" userId="48b10090-a369-498a-81dc-48efc77fff27" providerId="ADAL" clId="{3710877F-7295-4E24-BF21-75B982209E15}" dt="2022-05-11T10:55:05.916" v="484"/>
          <ac:grpSpMkLst>
            <pc:docMk/>
            <pc:sldMk cId="3592369236" sldId="289"/>
            <ac:grpSpMk id="89" creationId="{2C36AB5E-5161-7A4A-A3C1-492DBB61288D}"/>
          </ac:grpSpMkLst>
        </pc:grpChg>
        <pc:grpChg chg="del mod">
          <ac:chgData name="Dean Plank [dep22]" userId="48b10090-a369-498a-81dc-48efc77fff27" providerId="ADAL" clId="{3710877F-7295-4E24-BF21-75B982209E15}" dt="2022-05-11T10:55:09.341" v="523"/>
          <ac:grpSpMkLst>
            <pc:docMk/>
            <pc:sldMk cId="3592369236" sldId="289"/>
            <ac:grpSpMk id="112" creationId="{C6E82C36-2F3E-3247-9CE5-79CAFCC7A4B4}"/>
          </ac:grpSpMkLst>
        </pc:grpChg>
        <pc:grpChg chg="del mod">
          <ac:chgData name="Dean Plank [dep22]" userId="48b10090-a369-498a-81dc-48efc77fff27" providerId="ADAL" clId="{3710877F-7295-4E24-BF21-75B982209E15}" dt="2022-05-11T10:55:05.914" v="472"/>
          <ac:grpSpMkLst>
            <pc:docMk/>
            <pc:sldMk cId="3592369236" sldId="289"/>
            <ac:grpSpMk id="138" creationId="{97FDE5D2-DC3F-794A-B8DB-E53C2BDD6C5A}"/>
          </ac:grpSpMkLst>
        </pc:grpChg>
        <pc:grpChg chg="mod">
          <ac:chgData name="Dean Plank [dep22]" userId="48b10090-a369-498a-81dc-48efc77fff27" providerId="ADAL" clId="{3710877F-7295-4E24-BF21-75B982209E15}" dt="2022-05-11T10:55:17.620" v="552"/>
          <ac:grpSpMkLst>
            <pc:docMk/>
            <pc:sldMk cId="3592369236" sldId="289"/>
            <ac:grpSpMk id="158" creationId="{79C31983-7E4F-B84C-B3FA-BCE2BDBCB850}"/>
          </ac:grpSpMkLst>
        </pc:grpChg>
        <pc:inkChg chg="del">
          <ac:chgData name="Dean Plank [dep22]" userId="48b10090-a369-498a-81dc-48efc77fff27" providerId="ADAL" clId="{3710877F-7295-4E24-BF21-75B982209E15}" dt="2022-05-11T10:55:09.334" v="495"/>
          <ac:inkMkLst>
            <pc:docMk/>
            <pc:sldMk cId="3592369236" sldId="289"/>
            <ac:inkMk id="10" creationId="{00616F28-1A86-4D40-9113-ED44758795C3}"/>
          </ac:inkMkLst>
        </pc:inkChg>
        <pc:inkChg chg="mod">
          <ac:chgData name="Dean Plank [dep22]" userId="48b10090-a369-498a-81dc-48efc77fff27" providerId="ADAL" clId="{3710877F-7295-4E24-BF21-75B982209E15}" dt="2022-05-11T10:55:21.442" v="604"/>
          <ac:inkMkLst>
            <pc:docMk/>
            <pc:sldMk cId="3592369236" sldId="289"/>
            <ac:inkMk id="11" creationId="{0B1BB16B-5601-1C45-93D5-AD364A114273}"/>
          </ac:inkMkLst>
        </pc:inkChg>
        <pc:inkChg chg="del">
          <ac:chgData name="Dean Plank [dep22]" userId="48b10090-a369-498a-81dc-48efc77fff27" providerId="ADAL" clId="{3710877F-7295-4E24-BF21-75B982209E15}" dt="2022-05-11T10:55:21.442" v="604"/>
          <ac:inkMkLst>
            <pc:docMk/>
            <pc:sldMk cId="3592369236" sldId="289"/>
            <ac:inkMk id="12" creationId="{F385C8E8-13DE-E945-8794-7FB4129AB9EB}"/>
          </ac:inkMkLst>
        </pc:inkChg>
        <pc:inkChg chg="mod">
          <ac:chgData name="Dean Plank [dep22]" userId="48b10090-a369-498a-81dc-48efc77fff27" providerId="ADAL" clId="{3710877F-7295-4E24-BF21-75B982209E15}" dt="2022-05-11T10:55:17.621" v="554"/>
          <ac:inkMkLst>
            <pc:docMk/>
            <pc:sldMk cId="3592369236" sldId="289"/>
            <ac:inkMk id="28" creationId="{0160C3A1-80B9-B744-88AA-03A65D409A51}"/>
          </ac:inkMkLst>
        </pc:inkChg>
        <pc:inkChg chg="del mod">
          <ac:chgData name="Dean Plank [dep22]" userId="48b10090-a369-498a-81dc-48efc77fff27" providerId="ADAL" clId="{3710877F-7295-4E24-BF21-75B982209E15}" dt="2022-05-11T10:55:05.919" v="494"/>
          <ac:inkMkLst>
            <pc:docMk/>
            <pc:sldMk cId="3592369236" sldId="289"/>
            <ac:inkMk id="29" creationId="{25E3CF65-93D8-C746-BF28-5EABB70CC1C0}"/>
          </ac:inkMkLst>
        </pc:inkChg>
        <pc:inkChg chg="del mod">
          <ac:chgData name="Dean Plank [dep22]" userId="48b10090-a369-498a-81dc-48efc77fff27" providerId="ADAL" clId="{3710877F-7295-4E24-BF21-75B982209E15}" dt="2022-05-11T10:55:05.918" v="493"/>
          <ac:inkMkLst>
            <pc:docMk/>
            <pc:sldMk cId="3592369236" sldId="289"/>
            <ac:inkMk id="30" creationId="{09DCA92E-AEE2-7C43-AB50-9CDC4F72937A}"/>
          </ac:inkMkLst>
        </pc:inkChg>
        <pc:inkChg chg="del mod">
          <ac:chgData name="Dean Plank [dep22]" userId="48b10090-a369-498a-81dc-48efc77fff27" providerId="ADAL" clId="{3710877F-7295-4E24-BF21-75B982209E15}" dt="2022-05-11T10:55:05.918" v="492"/>
          <ac:inkMkLst>
            <pc:docMk/>
            <pc:sldMk cId="3592369236" sldId="289"/>
            <ac:inkMk id="31" creationId="{4797D7AB-6EC3-A849-8589-EBDC2E9BE74A}"/>
          </ac:inkMkLst>
        </pc:inkChg>
        <pc:inkChg chg="del mod">
          <ac:chgData name="Dean Plank [dep22]" userId="48b10090-a369-498a-81dc-48efc77fff27" providerId="ADAL" clId="{3710877F-7295-4E24-BF21-75B982209E15}" dt="2022-05-11T10:55:05.918" v="491"/>
          <ac:inkMkLst>
            <pc:docMk/>
            <pc:sldMk cId="3592369236" sldId="289"/>
            <ac:inkMk id="32" creationId="{937372A7-AA12-BE48-BC83-25BE379D3C6E}"/>
          </ac:inkMkLst>
        </pc:inkChg>
        <pc:inkChg chg="del mod">
          <ac:chgData name="Dean Plank [dep22]" userId="48b10090-a369-498a-81dc-48efc77fff27" providerId="ADAL" clId="{3710877F-7295-4E24-BF21-75B982209E15}" dt="2022-05-11T10:55:05.918" v="490"/>
          <ac:inkMkLst>
            <pc:docMk/>
            <pc:sldMk cId="3592369236" sldId="289"/>
            <ac:inkMk id="33" creationId="{A8F1DCE5-7699-7248-A501-6F2CD5075E29}"/>
          </ac:inkMkLst>
        </pc:inkChg>
        <pc:inkChg chg="del mod">
          <ac:chgData name="Dean Plank [dep22]" userId="48b10090-a369-498a-81dc-48efc77fff27" providerId="ADAL" clId="{3710877F-7295-4E24-BF21-75B982209E15}" dt="2022-05-11T10:55:05.918" v="489"/>
          <ac:inkMkLst>
            <pc:docMk/>
            <pc:sldMk cId="3592369236" sldId="289"/>
            <ac:inkMk id="34" creationId="{D8B1EC5A-E207-214A-AF1F-C103B3D7AF85}"/>
          </ac:inkMkLst>
        </pc:inkChg>
        <pc:inkChg chg="del mod">
          <ac:chgData name="Dean Plank [dep22]" userId="48b10090-a369-498a-81dc-48efc77fff27" providerId="ADAL" clId="{3710877F-7295-4E24-BF21-75B982209E15}" dt="2022-05-11T10:55:05.917" v="488"/>
          <ac:inkMkLst>
            <pc:docMk/>
            <pc:sldMk cId="3592369236" sldId="289"/>
            <ac:inkMk id="35" creationId="{A2F76AF2-3C1E-BD4E-97F7-3E4570447F34}"/>
          </ac:inkMkLst>
        </pc:inkChg>
        <pc:inkChg chg="del">
          <ac:chgData name="Dean Plank [dep22]" userId="48b10090-a369-498a-81dc-48efc77fff27" providerId="ADAL" clId="{3710877F-7295-4E24-BF21-75B982209E15}" dt="2022-05-11T10:55:05.917" v="487"/>
          <ac:inkMkLst>
            <pc:docMk/>
            <pc:sldMk cId="3592369236" sldId="289"/>
            <ac:inkMk id="38" creationId="{ADC6E96B-0F43-A046-B536-3B6EA096F329}"/>
          </ac:inkMkLst>
        </pc:inkChg>
        <pc:inkChg chg="del">
          <ac:chgData name="Dean Plank [dep22]" userId="48b10090-a369-498a-81dc-48efc77fff27" providerId="ADAL" clId="{3710877F-7295-4E24-BF21-75B982209E15}" dt="2022-05-11T10:55:05.917" v="486"/>
          <ac:inkMkLst>
            <pc:docMk/>
            <pc:sldMk cId="3592369236" sldId="289"/>
            <ac:inkMk id="40" creationId="{D4B470B4-B2E7-8145-8927-CE2A29FC0E15}"/>
          </ac:inkMkLst>
        </pc:inkChg>
        <pc:inkChg chg="del">
          <ac:chgData name="Dean Plank [dep22]" userId="48b10090-a369-498a-81dc-48efc77fff27" providerId="ADAL" clId="{3710877F-7295-4E24-BF21-75B982209E15}" dt="2022-05-11T10:55:17.621" v="554"/>
          <ac:inkMkLst>
            <pc:docMk/>
            <pc:sldMk cId="3592369236" sldId="289"/>
            <ac:inkMk id="50" creationId="{B1309D7D-EE54-A940-889D-C98684A1F138}"/>
          </ac:inkMkLst>
        </pc:inkChg>
        <pc:inkChg chg="mod">
          <ac:chgData name="Dean Plank [dep22]" userId="48b10090-a369-498a-81dc-48efc77fff27" providerId="ADAL" clId="{3710877F-7295-4E24-BF21-75B982209E15}" dt="2022-05-11T10:55:17.621" v="554"/>
          <ac:inkMkLst>
            <pc:docMk/>
            <pc:sldMk cId="3592369236" sldId="289"/>
            <ac:inkMk id="52" creationId="{48A93848-3B38-C944-A934-013E3D6D997B}"/>
          </ac:inkMkLst>
        </pc:inkChg>
        <pc:inkChg chg="del mod">
          <ac:chgData name="Dean Plank [dep22]" userId="48b10090-a369-498a-81dc-48efc77fff27" providerId="ADAL" clId="{3710877F-7295-4E24-BF21-75B982209E15}" dt="2022-05-11T10:55:05.916" v="485"/>
          <ac:inkMkLst>
            <pc:docMk/>
            <pc:sldMk cId="3592369236" sldId="289"/>
            <ac:inkMk id="60" creationId="{EAE6B726-55B8-B248-8C76-37A6A4DC8444}"/>
          </ac:inkMkLst>
        </pc:inkChg>
        <pc:inkChg chg="del mod">
          <ac:chgData name="Dean Plank [dep22]" userId="48b10090-a369-498a-81dc-48efc77fff27" providerId="ADAL" clId="{3710877F-7295-4E24-BF21-75B982209E15}" dt="2022-05-11T10:55:05.916" v="484"/>
          <ac:inkMkLst>
            <pc:docMk/>
            <pc:sldMk cId="3592369236" sldId="289"/>
            <ac:inkMk id="61" creationId="{901B20E6-BFD6-5041-84E3-377BCEFA5F12}"/>
          </ac:inkMkLst>
        </pc:inkChg>
        <pc:inkChg chg="del mod">
          <ac:chgData name="Dean Plank [dep22]" userId="48b10090-a369-498a-81dc-48efc77fff27" providerId="ADAL" clId="{3710877F-7295-4E24-BF21-75B982209E15}" dt="2022-05-11T10:55:05.916" v="483"/>
          <ac:inkMkLst>
            <pc:docMk/>
            <pc:sldMk cId="3592369236" sldId="289"/>
            <ac:inkMk id="62" creationId="{AFFE2CEF-365A-8B4D-AA37-9D9E63FEAD20}"/>
          </ac:inkMkLst>
        </pc:inkChg>
        <pc:inkChg chg="del mod">
          <ac:chgData name="Dean Plank [dep22]" userId="48b10090-a369-498a-81dc-48efc77fff27" providerId="ADAL" clId="{3710877F-7295-4E24-BF21-75B982209E15}" dt="2022-05-11T10:55:05.916" v="482"/>
          <ac:inkMkLst>
            <pc:docMk/>
            <pc:sldMk cId="3592369236" sldId="289"/>
            <ac:inkMk id="63" creationId="{C16C150C-D5A9-C74E-B506-DBBEF55FD24F}"/>
          </ac:inkMkLst>
        </pc:inkChg>
        <pc:inkChg chg="del mod">
          <ac:chgData name="Dean Plank [dep22]" userId="48b10090-a369-498a-81dc-48efc77fff27" providerId="ADAL" clId="{3710877F-7295-4E24-BF21-75B982209E15}" dt="2022-05-11T10:55:05.916" v="481"/>
          <ac:inkMkLst>
            <pc:docMk/>
            <pc:sldMk cId="3592369236" sldId="289"/>
            <ac:inkMk id="64" creationId="{14933BC9-432C-844C-9F26-C8CA8BB636F8}"/>
          </ac:inkMkLst>
        </pc:inkChg>
        <pc:inkChg chg="del mod">
          <ac:chgData name="Dean Plank [dep22]" userId="48b10090-a369-498a-81dc-48efc77fff27" providerId="ADAL" clId="{3710877F-7295-4E24-BF21-75B982209E15}" dt="2022-05-11T10:55:05.916" v="480"/>
          <ac:inkMkLst>
            <pc:docMk/>
            <pc:sldMk cId="3592369236" sldId="289"/>
            <ac:inkMk id="65" creationId="{26BD94DE-9A0A-0546-A500-E86215938B04}"/>
          </ac:inkMkLst>
        </pc:inkChg>
        <pc:inkChg chg="del mod">
          <ac:chgData name="Dean Plank [dep22]" userId="48b10090-a369-498a-81dc-48efc77fff27" providerId="ADAL" clId="{3710877F-7295-4E24-BF21-75B982209E15}" dt="2022-05-11T10:55:05.915" v="479"/>
          <ac:inkMkLst>
            <pc:docMk/>
            <pc:sldMk cId="3592369236" sldId="289"/>
            <ac:inkMk id="66" creationId="{9107E418-5628-3F41-ACC5-6735B67D2039}"/>
          </ac:inkMkLst>
        </pc:inkChg>
        <pc:inkChg chg="del mod">
          <ac:chgData name="Dean Plank [dep22]" userId="48b10090-a369-498a-81dc-48efc77fff27" providerId="ADAL" clId="{3710877F-7295-4E24-BF21-75B982209E15}" dt="2022-05-11T10:55:09.338" v="507"/>
          <ac:inkMkLst>
            <pc:docMk/>
            <pc:sldMk cId="3592369236" sldId="289"/>
            <ac:inkMk id="68" creationId="{D20C0D19-493A-FE4F-98A5-B5A6C33250C9}"/>
          </ac:inkMkLst>
        </pc:inkChg>
        <pc:inkChg chg="del mod">
          <ac:chgData name="Dean Plank [dep22]" userId="48b10090-a369-498a-81dc-48efc77fff27" providerId="ADAL" clId="{3710877F-7295-4E24-BF21-75B982209E15}" dt="2022-05-11T10:55:09.338" v="506"/>
          <ac:inkMkLst>
            <pc:docMk/>
            <pc:sldMk cId="3592369236" sldId="289"/>
            <ac:inkMk id="69" creationId="{4232F3D3-6A8D-1843-A9AC-88642FA84C4E}"/>
          </ac:inkMkLst>
        </pc:inkChg>
        <pc:inkChg chg="del mod">
          <ac:chgData name="Dean Plank [dep22]" userId="48b10090-a369-498a-81dc-48efc77fff27" providerId="ADAL" clId="{3710877F-7295-4E24-BF21-75B982209E15}" dt="2022-05-11T10:55:09.338" v="505"/>
          <ac:inkMkLst>
            <pc:docMk/>
            <pc:sldMk cId="3592369236" sldId="289"/>
            <ac:inkMk id="70" creationId="{B10782E7-2042-C744-AED1-0CEE7AEC8950}"/>
          </ac:inkMkLst>
        </pc:inkChg>
        <pc:inkChg chg="del mod">
          <ac:chgData name="Dean Plank [dep22]" userId="48b10090-a369-498a-81dc-48efc77fff27" providerId="ADAL" clId="{3710877F-7295-4E24-BF21-75B982209E15}" dt="2022-05-11T10:55:09.337" v="504"/>
          <ac:inkMkLst>
            <pc:docMk/>
            <pc:sldMk cId="3592369236" sldId="289"/>
            <ac:inkMk id="71" creationId="{78DD5963-65FF-F742-B3CC-918D25469109}"/>
          </ac:inkMkLst>
        </pc:inkChg>
        <pc:inkChg chg="del mod">
          <ac:chgData name="Dean Plank [dep22]" userId="48b10090-a369-498a-81dc-48efc77fff27" providerId="ADAL" clId="{3710877F-7295-4E24-BF21-75B982209E15}" dt="2022-05-11T10:55:09.337" v="503"/>
          <ac:inkMkLst>
            <pc:docMk/>
            <pc:sldMk cId="3592369236" sldId="289"/>
            <ac:inkMk id="72" creationId="{1798980C-7728-9640-BF5C-351F90FA149E}"/>
          </ac:inkMkLst>
        </pc:inkChg>
        <pc:inkChg chg="del mod">
          <ac:chgData name="Dean Plank [dep22]" userId="48b10090-a369-498a-81dc-48efc77fff27" providerId="ADAL" clId="{3710877F-7295-4E24-BF21-75B982209E15}" dt="2022-05-11T10:55:05.915" v="478"/>
          <ac:inkMkLst>
            <pc:docMk/>
            <pc:sldMk cId="3592369236" sldId="289"/>
            <ac:inkMk id="73" creationId="{19E2DD33-9BCC-8F45-93DC-50FE02DA3B2C}"/>
          </ac:inkMkLst>
        </pc:inkChg>
        <pc:inkChg chg="del mod">
          <ac:chgData name="Dean Plank [dep22]" userId="48b10090-a369-498a-81dc-48efc77fff27" providerId="ADAL" clId="{3710877F-7295-4E24-BF21-75B982209E15}" dt="2022-05-11T10:55:09.337" v="502"/>
          <ac:inkMkLst>
            <pc:docMk/>
            <pc:sldMk cId="3592369236" sldId="289"/>
            <ac:inkMk id="74" creationId="{98B83A7C-E396-6B4C-AA89-0C26FCBAE406}"/>
          </ac:inkMkLst>
        </pc:inkChg>
        <pc:inkChg chg="del mod">
          <ac:chgData name="Dean Plank [dep22]" userId="48b10090-a369-498a-81dc-48efc77fff27" providerId="ADAL" clId="{3710877F-7295-4E24-BF21-75B982209E15}" dt="2022-05-11T10:55:09.337" v="501"/>
          <ac:inkMkLst>
            <pc:docMk/>
            <pc:sldMk cId="3592369236" sldId="289"/>
            <ac:inkMk id="75" creationId="{8D45E469-BB3A-2F47-A3B6-83BF57388048}"/>
          </ac:inkMkLst>
        </pc:inkChg>
        <pc:inkChg chg="del mod">
          <ac:chgData name="Dean Plank [dep22]" userId="48b10090-a369-498a-81dc-48efc77fff27" providerId="ADAL" clId="{3710877F-7295-4E24-BF21-75B982209E15}" dt="2022-05-11T10:55:09.336" v="500"/>
          <ac:inkMkLst>
            <pc:docMk/>
            <pc:sldMk cId="3592369236" sldId="289"/>
            <ac:inkMk id="76" creationId="{EB18AC71-0055-E941-BD3D-1F3027DFE3E9}"/>
          </ac:inkMkLst>
        </pc:inkChg>
        <pc:inkChg chg="del mod">
          <ac:chgData name="Dean Plank [dep22]" userId="48b10090-a369-498a-81dc-48efc77fff27" providerId="ADAL" clId="{3710877F-7295-4E24-BF21-75B982209E15}" dt="2022-05-11T10:55:09.336" v="499"/>
          <ac:inkMkLst>
            <pc:docMk/>
            <pc:sldMk cId="3592369236" sldId="289"/>
            <ac:inkMk id="78" creationId="{F1DC879A-2163-3040-BF27-4F7F08D901C8}"/>
          </ac:inkMkLst>
        </pc:inkChg>
        <pc:inkChg chg="del mod">
          <ac:chgData name="Dean Plank [dep22]" userId="48b10090-a369-498a-81dc-48efc77fff27" providerId="ADAL" clId="{3710877F-7295-4E24-BF21-75B982209E15}" dt="2022-05-11T10:55:05.915" v="477"/>
          <ac:inkMkLst>
            <pc:docMk/>
            <pc:sldMk cId="3592369236" sldId="289"/>
            <ac:inkMk id="79" creationId="{E3CB0992-446E-5E4A-BB58-AF0330C1500F}"/>
          </ac:inkMkLst>
        </pc:inkChg>
        <pc:inkChg chg="del mod">
          <ac:chgData name="Dean Plank [dep22]" userId="48b10090-a369-498a-81dc-48efc77fff27" providerId="ADAL" clId="{3710877F-7295-4E24-BF21-75B982209E15}" dt="2022-05-11T10:55:09.336" v="498"/>
          <ac:inkMkLst>
            <pc:docMk/>
            <pc:sldMk cId="3592369236" sldId="289"/>
            <ac:inkMk id="80" creationId="{924EA345-C687-6040-BC0B-81D4F8512F1D}"/>
          </ac:inkMkLst>
        </pc:inkChg>
        <pc:inkChg chg="del mod">
          <ac:chgData name="Dean Plank [dep22]" userId="48b10090-a369-498a-81dc-48efc77fff27" providerId="ADAL" clId="{3710877F-7295-4E24-BF21-75B982209E15}" dt="2022-05-11T10:55:05.915" v="476"/>
          <ac:inkMkLst>
            <pc:docMk/>
            <pc:sldMk cId="3592369236" sldId="289"/>
            <ac:inkMk id="81" creationId="{F2DB2CB2-3BF7-3D48-A856-189B05F41277}"/>
          </ac:inkMkLst>
        </pc:inkChg>
        <pc:inkChg chg="del mod">
          <ac:chgData name="Dean Plank [dep22]" userId="48b10090-a369-498a-81dc-48efc77fff27" providerId="ADAL" clId="{3710877F-7295-4E24-BF21-75B982209E15}" dt="2022-05-11T10:55:09.335" v="497"/>
          <ac:inkMkLst>
            <pc:docMk/>
            <pc:sldMk cId="3592369236" sldId="289"/>
            <ac:inkMk id="82" creationId="{AFE286EA-D383-5045-A02B-0A201E26B362}"/>
          </ac:inkMkLst>
        </pc:inkChg>
        <pc:inkChg chg="del mod">
          <ac:chgData name="Dean Plank [dep22]" userId="48b10090-a369-498a-81dc-48efc77fff27" providerId="ADAL" clId="{3710877F-7295-4E24-BF21-75B982209E15}" dt="2022-05-11T10:55:05.914" v="475"/>
          <ac:inkMkLst>
            <pc:docMk/>
            <pc:sldMk cId="3592369236" sldId="289"/>
            <ac:inkMk id="83" creationId="{B68278EA-66AF-DB43-B1DC-A51BEFD4CE82}"/>
          </ac:inkMkLst>
        </pc:inkChg>
        <pc:inkChg chg="del mod">
          <ac:chgData name="Dean Plank [dep22]" userId="48b10090-a369-498a-81dc-48efc77fff27" providerId="ADAL" clId="{3710877F-7295-4E24-BF21-75B982209E15}" dt="2022-05-11T10:55:09.342" v="524"/>
          <ac:inkMkLst>
            <pc:docMk/>
            <pc:sldMk cId="3592369236" sldId="289"/>
            <ac:inkMk id="84" creationId="{0EB62CE5-3BA1-E542-916D-CAEB5B2F0784}"/>
          </ac:inkMkLst>
        </pc:inkChg>
        <pc:inkChg chg="del mod">
          <ac:chgData name="Dean Plank [dep22]" userId="48b10090-a369-498a-81dc-48efc77fff27" providerId="ADAL" clId="{3710877F-7295-4E24-BF21-75B982209E15}" dt="2022-05-11T10:55:09.341" v="523"/>
          <ac:inkMkLst>
            <pc:docMk/>
            <pc:sldMk cId="3592369236" sldId="289"/>
            <ac:inkMk id="85" creationId="{7EFEE403-4C88-D942-BBC8-7E0B1D4D8DCA}"/>
          </ac:inkMkLst>
        </pc:inkChg>
        <pc:inkChg chg="del">
          <ac:chgData name="Dean Plank [dep22]" userId="48b10090-a369-498a-81dc-48efc77fff27" providerId="ADAL" clId="{3710877F-7295-4E24-BF21-75B982209E15}" dt="2022-05-11T10:55:09.342" v="527"/>
          <ac:inkMkLst>
            <pc:docMk/>
            <pc:sldMk cId="3592369236" sldId="289"/>
            <ac:inkMk id="86" creationId="{A3E5F465-439B-AA4E-B3D2-4AC1D14AF4C7}"/>
          </ac:inkMkLst>
        </pc:inkChg>
        <pc:inkChg chg="del">
          <ac:chgData name="Dean Plank [dep22]" userId="48b10090-a369-498a-81dc-48efc77fff27" providerId="ADAL" clId="{3710877F-7295-4E24-BF21-75B982209E15}" dt="2022-05-11T10:55:05.914" v="474"/>
          <ac:inkMkLst>
            <pc:docMk/>
            <pc:sldMk cId="3592369236" sldId="289"/>
            <ac:inkMk id="87" creationId="{28197CA1-8FD3-B24F-BB8D-4C64D82E0833}"/>
          </ac:inkMkLst>
        </pc:inkChg>
        <pc:inkChg chg="del">
          <ac:chgData name="Dean Plank [dep22]" userId="48b10090-a369-498a-81dc-48efc77fff27" providerId="ADAL" clId="{3710877F-7295-4E24-BF21-75B982209E15}" dt="2022-05-11T10:55:09.342" v="526"/>
          <ac:inkMkLst>
            <pc:docMk/>
            <pc:sldMk cId="3592369236" sldId="289"/>
            <ac:inkMk id="88" creationId="{FF71909A-4D52-1B41-A7EA-D50CE98A52BF}"/>
          </ac:inkMkLst>
        </pc:inkChg>
        <pc:inkChg chg="del mod">
          <ac:chgData name="Dean Plank [dep22]" userId="48b10090-a369-498a-81dc-48efc77fff27" providerId="ADAL" clId="{3710877F-7295-4E24-BF21-75B982209E15}" dt="2022-05-11T10:55:09.341" v="522"/>
          <ac:inkMkLst>
            <pc:docMk/>
            <pc:sldMk cId="3592369236" sldId="289"/>
            <ac:inkMk id="90" creationId="{D9383E65-C1F2-DA45-98BA-6EADD9D65B8F}"/>
          </ac:inkMkLst>
        </pc:inkChg>
        <pc:inkChg chg="del mod">
          <ac:chgData name="Dean Plank [dep22]" userId="48b10090-a369-498a-81dc-48efc77fff27" providerId="ADAL" clId="{3710877F-7295-4E24-BF21-75B982209E15}" dt="2022-05-11T10:55:09.341" v="521"/>
          <ac:inkMkLst>
            <pc:docMk/>
            <pc:sldMk cId="3592369236" sldId="289"/>
            <ac:inkMk id="92" creationId="{1003041A-B6F9-244B-A8BC-A6B503A1D7DD}"/>
          </ac:inkMkLst>
        </pc:inkChg>
        <pc:inkChg chg="del mod">
          <ac:chgData name="Dean Plank [dep22]" userId="48b10090-a369-498a-81dc-48efc77fff27" providerId="ADAL" clId="{3710877F-7295-4E24-BF21-75B982209E15}" dt="2022-05-11T10:55:09.341" v="520"/>
          <ac:inkMkLst>
            <pc:docMk/>
            <pc:sldMk cId="3592369236" sldId="289"/>
            <ac:inkMk id="94" creationId="{ED2EC6E8-1F9E-7E4B-AB5C-344DCD7D3DA3}"/>
          </ac:inkMkLst>
        </pc:inkChg>
        <pc:inkChg chg="del mod">
          <ac:chgData name="Dean Plank [dep22]" userId="48b10090-a369-498a-81dc-48efc77fff27" providerId="ADAL" clId="{3710877F-7295-4E24-BF21-75B982209E15}" dt="2022-05-11T10:55:09.341" v="519"/>
          <ac:inkMkLst>
            <pc:docMk/>
            <pc:sldMk cId="3592369236" sldId="289"/>
            <ac:inkMk id="95" creationId="{1908CFAD-9B44-AA47-ADB5-C244BB62142D}"/>
          </ac:inkMkLst>
        </pc:inkChg>
        <pc:inkChg chg="del mod">
          <ac:chgData name="Dean Plank [dep22]" userId="48b10090-a369-498a-81dc-48efc77fff27" providerId="ADAL" clId="{3710877F-7295-4E24-BF21-75B982209E15}" dt="2022-05-11T10:55:17.620" v="552"/>
          <ac:inkMkLst>
            <pc:docMk/>
            <pc:sldMk cId="3592369236" sldId="289"/>
            <ac:inkMk id="96" creationId="{A5E86D7D-9FF7-D249-B40E-939D7ABA8613}"/>
          </ac:inkMkLst>
        </pc:inkChg>
        <pc:inkChg chg="del mod">
          <ac:chgData name="Dean Plank [dep22]" userId="48b10090-a369-498a-81dc-48efc77fff27" providerId="ADAL" clId="{3710877F-7295-4E24-BF21-75B982209E15}" dt="2022-05-11T10:55:09.341" v="518"/>
          <ac:inkMkLst>
            <pc:docMk/>
            <pc:sldMk cId="3592369236" sldId="289"/>
            <ac:inkMk id="97" creationId="{C63FB43E-68A3-2543-AF8E-A03883606E24}"/>
          </ac:inkMkLst>
        </pc:inkChg>
        <pc:inkChg chg="del mod">
          <ac:chgData name="Dean Plank [dep22]" userId="48b10090-a369-498a-81dc-48efc77fff27" providerId="ADAL" clId="{3710877F-7295-4E24-BF21-75B982209E15}" dt="2022-05-11T10:55:09.340" v="517"/>
          <ac:inkMkLst>
            <pc:docMk/>
            <pc:sldMk cId="3592369236" sldId="289"/>
            <ac:inkMk id="98" creationId="{FD9F8C25-4678-6642-B775-EF9CD98D9977}"/>
          </ac:inkMkLst>
        </pc:inkChg>
        <pc:inkChg chg="del mod">
          <ac:chgData name="Dean Plank [dep22]" userId="48b10090-a369-498a-81dc-48efc77fff27" providerId="ADAL" clId="{3710877F-7295-4E24-BF21-75B982209E15}" dt="2022-05-11T10:55:09.340" v="516"/>
          <ac:inkMkLst>
            <pc:docMk/>
            <pc:sldMk cId="3592369236" sldId="289"/>
            <ac:inkMk id="99" creationId="{4A43535D-7A79-A74E-9942-B0784D25A4C6}"/>
          </ac:inkMkLst>
        </pc:inkChg>
        <pc:inkChg chg="del mod">
          <ac:chgData name="Dean Plank [dep22]" userId="48b10090-a369-498a-81dc-48efc77fff27" providerId="ADAL" clId="{3710877F-7295-4E24-BF21-75B982209E15}" dt="2022-05-11T10:55:09.340" v="515"/>
          <ac:inkMkLst>
            <pc:docMk/>
            <pc:sldMk cId="3592369236" sldId="289"/>
            <ac:inkMk id="100" creationId="{A5F9D25B-A6C3-D842-8D14-0831F2710134}"/>
          </ac:inkMkLst>
        </pc:inkChg>
        <pc:inkChg chg="del mod">
          <ac:chgData name="Dean Plank [dep22]" userId="48b10090-a369-498a-81dc-48efc77fff27" providerId="ADAL" clId="{3710877F-7295-4E24-BF21-75B982209E15}" dt="2022-05-11T10:55:09.340" v="514"/>
          <ac:inkMkLst>
            <pc:docMk/>
            <pc:sldMk cId="3592369236" sldId="289"/>
            <ac:inkMk id="101" creationId="{9CEC8A19-5938-FE4F-B02D-050B53D98A9C}"/>
          </ac:inkMkLst>
        </pc:inkChg>
        <pc:inkChg chg="del mod">
          <ac:chgData name="Dean Plank [dep22]" userId="48b10090-a369-498a-81dc-48efc77fff27" providerId="ADAL" clId="{3710877F-7295-4E24-BF21-75B982209E15}" dt="2022-05-11T10:55:09.340" v="513"/>
          <ac:inkMkLst>
            <pc:docMk/>
            <pc:sldMk cId="3592369236" sldId="289"/>
            <ac:inkMk id="102" creationId="{89999C15-F64F-1E48-82E1-5F877CEAF83E}"/>
          </ac:inkMkLst>
        </pc:inkChg>
        <pc:inkChg chg="del mod">
          <ac:chgData name="Dean Plank [dep22]" userId="48b10090-a369-498a-81dc-48efc77fff27" providerId="ADAL" clId="{3710877F-7295-4E24-BF21-75B982209E15}" dt="2022-05-11T10:55:09.339" v="512"/>
          <ac:inkMkLst>
            <pc:docMk/>
            <pc:sldMk cId="3592369236" sldId="289"/>
            <ac:inkMk id="103" creationId="{1CE06FCD-3E25-524F-BA0B-D69A5F2EC1E4}"/>
          </ac:inkMkLst>
        </pc:inkChg>
        <pc:inkChg chg="del mod">
          <ac:chgData name="Dean Plank [dep22]" userId="48b10090-a369-498a-81dc-48efc77fff27" providerId="ADAL" clId="{3710877F-7295-4E24-BF21-75B982209E15}" dt="2022-05-11T10:55:09.339" v="511"/>
          <ac:inkMkLst>
            <pc:docMk/>
            <pc:sldMk cId="3592369236" sldId="289"/>
            <ac:inkMk id="104" creationId="{1252C79D-5C91-2046-9713-9E537CDE8B1A}"/>
          </ac:inkMkLst>
        </pc:inkChg>
        <pc:inkChg chg="del mod">
          <ac:chgData name="Dean Plank [dep22]" userId="48b10090-a369-498a-81dc-48efc77fff27" providerId="ADAL" clId="{3710877F-7295-4E24-BF21-75B982209E15}" dt="2022-05-11T10:55:09.339" v="510"/>
          <ac:inkMkLst>
            <pc:docMk/>
            <pc:sldMk cId="3592369236" sldId="289"/>
            <ac:inkMk id="105" creationId="{9EDB0A9F-FDFA-AE43-8E84-85D4CB997161}"/>
          </ac:inkMkLst>
        </pc:inkChg>
        <pc:inkChg chg="del mod">
          <ac:chgData name="Dean Plank [dep22]" userId="48b10090-a369-498a-81dc-48efc77fff27" providerId="ADAL" clId="{3710877F-7295-4E24-BF21-75B982209E15}" dt="2022-05-11T10:55:09.339" v="509"/>
          <ac:inkMkLst>
            <pc:docMk/>
            <pc:sldMk cId="3592369236" sldId="289"/>
            <ac:inkMk id="106" creationId="{DDA211CC-A695-A54D-A23A-A1B68AB78B59}"/>
          </ac:inkMkLst>
        </pc:inkChg>
        <pc:inkChg chg="del mod">
          <ac:chgData name="Dean Plank [dep22]" userId="48b10090-a369-498a-81dc-48efc77fff27" providerId="ADAL" clId="{3710877F-7295-4E24-BF21-75B982209E15}" dt="2022-05-11T10:55:09.338" v="508"/>
          <ac:inkMkLst>
            <pc:docMk/>
            <pc:sldMk cId="3592369236" sldId="289"/>
            <ac:inkMk id="107" creationId="{CCA1D982-819E-E442-BFE7-26F456C3C818}"/>
          </ac:inkMkLst>
        </pc:inkChg>
        <pc:inkChg chg="del mod">
          <ac:chgData name="Dean Plank [dep22]" userId="48b10090-a369-498a-81dc-48efc77fff27" providerId="ADAL" clId="{3710877F-7295-4E24-BF21-75B982209E15}" dt="2022-05-11T10:55:17.620" v="551"/>
          <ac:inkMkLst>
            <pc:docMk/>
            <pc:sldMk cId="3592369236" sldId="289"/>
            <ac:inkMk id="108" creationId="{0207CAF8-AA2B-8A4E-90DF-AD589BD38946}"/>
          </ac:inkMkLst>
        </pc:inkChg>
        <pc:inkChg chg="del">
          <ac:chgData name="Dean Plank [dep22]" userId="48b10090-a369-498a-81dc-48efc77fff27" providerId="ADAL" clId="{3710877F-7295-4E24-BF21-75B982209E15}" dt="2022-05-11T10:55:09.342" v="525"/>
          <ac:inkMkLst>
            <pc:docMk/>
            <pc:sldMk cId="3592369236" sldId="289"/>
            <ac:inkMk id="109" creationId="{201A2686-895A-494B-A0DC-E7781899C20E}"/>
          </ac:inkMkLst>
        </pc:inkChg>
        <pc:inkChg chg="del">
          <ac:chgData name="Dean Plank [dep22]" userId="48b10090-a369-498a-81dc-48efc77fff27" providerId="ADAL" clId="{3710877F-7295-4E24-BF21-75B982209E15}" dt="2022-05-11T10:55:09.335" v="496"/>
          <ac:inkMkLst>
            <pc:docMk/>
            <pc:sldMk cId="3592369236" sldId="289"/>
            <ac:inkMk id="111" creationId="{B8E4AFC8-2250-944F-93F0-A8F327BDF067}"/>
          </ac:inkMkLst>
        </pc:inkChg>
        <pc:inkChg chg="del mod">
          <ac:chgData name="Dean Plank [dep22]" userId="48b10090-a369-498a-81dc-48efc77fff27" providerId="ADAL" clId="{3710877F-7295-4E24-BF21-75B982209E15}" dt="2022-05-11T10:55:17.620" v="550"/>
          <ac:inkMkLst>
            <pc:docMk/>
            <pc:sldMk cId="3592369236" sldId="289"/>
            <ac:inkMk id="113" creationId="{3BC49EC6-2146-F644-9429-61CC61EBD2E7}"/>
          </ac:inkMkLst>
        </pc:inkChg>
        <pc:inkChg chg="del mod">
          <ac:chgData name="Dean Plank [dep22]" userId="48b10090-a369-498a-81dc-48efc77fff27" providerId="ADAL" clId="{3710877F-7295-4E24-BF21-75B982209E15}" dt="2022-05-11T10:55:17.620" v="549"/>
          <ac:inkMkLst>
            <pc:docMk/>
            <pc:sldMk cId="3592369236" sldId="289"/>
            <ac:inkMk id="114" creationId="{1EF260F8-75B8-B545-A378-D846D0176B50}"/>
          </ac:inkMkLst>
        </pc:inkChg>
        <pc:inkChg chg="del mod">
          <ac:chgData name="Dean Plank [dep22]" userId="48b10090-a369-498a-81dc-48efc77fff27" providerId="ADAL" clId="{3710877F-7295-4E24-BF21-75B982209E15}" dt="2022-05-11T10:55:17.619" v="548"/>
          <ac:inkMkLst>
            <pc:docMk/>
            <pc:sldMk cId="3592369236" sldId="289"/>
            <ac:inkMk id="115" creationId="{331DA918-08B1-0049-A9BC-6F75675DC7E6}"/>
          </ac:inkMkLst>
        </pc:inkChg>
        <pc:inkChg chg="del mod">
          <ac:chgData name="Dean Plank [dep22]" userId="48b10090-a369-498a-81dc-48efc77fff27" providerId="ADAL" clId="{3710877F-7295-4E24-BF21-75B982209E15}" dt="2022-05-11T10:55:17.619" v="547"/>
          <ac:inkMkLst>
            <pc:docMk/>
            <pc:sldMk cId="3592369236" sldId="289"/>
            <ac:inkMk id="116" creationId="{A2D908A0-7BB0-D444-9C65-A4363F422C1B}"/>
          </ac:inkMkLst>
        </pc:inkChg>
        <pc:inkChg chg="del mod">
          <ac:chgData name="Dean Plank [dep22]" userId="48b10090-a369-498a-81dc-48efc77fff27" providerId="ADAL" clId="{3710877F-7295-4E24-BF21-75B982209E15}" dt="2022-05-11T10:55:17.619" v="546"/>
          <ac:inkMkLst>
            <pc:docMk/>
            <pc:sldMk cId="3592369236" sldId="289"/>
            <ac:inkMk id="118" creationId="{60F27E0B-9A79-CC49-BA0A-115D9CF74EA7}"/>
          </ac:inkMkLst>
        </pc:inkChg>
        <pc:inkChg chg="del mod">
          <ac:chgData name="Dean Plank [dep22]" userId="48b10090-a369-498a-81dc-48efc77fff27" providerId="ADAL" clId="{3710877F-7295-4E24-BF21-75B982209E15}" dt="2022-05-11T10:55:17.619" v="545"/>
          <ac:inkMkLst>
            <pc:docMk/>
            <pc:sldMk cId="3592369236" sldId="289"/>
            <ac:inkMk id="119" creationId="{9C969758-F054-4C43-8149-D95F5C3DC334}"/>
          </ac:inkMkLst>
        </pc:inkChg>
        <pc:inkChg chg="del mod">
          <ac:chgData name="Dean Plank [dep22]" userId="48b10090-a369-498a-81dc-48efc77fff27" providerId="ADAL" clId="{3710877F-7295-4E24-BF21-75B982209E15}" dt="2022-05-11T10:55:17.619" v="544"/>
          <ac:inkMkLst>
            <pc:docMk/>
            <pc:sldMk cId="3592369236" sldId="289"/>
            <ac:inkMk id="121" creationId="{B2E4EE03-FC4C-CC42-8FA3-6A2A5695B8B3}"/>
          </ac:inkMkLst>
        </pc:inkChg>
        <pc:inkChg chg="del mod">
          <ac:chgData name="Dean Plank [dep22]" userId="48b10090-a369-498a-81dc-48efc77fff27" providerId="ADAL" clId="{3710877F-7295-4E24-BF21-75B982209E15}" dt="2022-05-11T10:55:17.618" v="543"/>
          <ac:inkMkLst>
            <pc:docMk/>
            <pc:sldMk cId="3592369236" sldId="289"/>
            <ac:inkMk id="122" creationId="{08879022-EB2D-D24C-AB65-2E1CF7E152EF}"/>
          </ac:inkMkLst>
        </pc:inkChg>
        <pc:inkChg chg="del mod">
          <ac:chgData name="Dean Plank [dep22]" userId="48b10090-a369-498a-81dc-48efc77fff27" providerId="ADAL" clId="{3710877F-7295-4E24-BF21-75B982209E15}" dt="2022-05-11T10:55:05.914" v="473"/>
          <ac:inkMkLst>
            <pc:docMk/>
            <pc:sldMk cId="3592369236" sldId="289"/>
            <ac:inkMk id="123" creationId="{3022A0FA-B71D-1449-99B0-784A56780896}"/>
          </ac:inkMkLst>
        </pc:inkChg>
        <pc:inkChg chg="del mod">
          <ac:chgData name="Dean Plank [dep22]" userId="48b10090-a369-498a-81dc-48efc77fff27" providerId="ADAL" clId="{3710877F-7295-4E24-BF21-75B982209E15}" dt="2022-05-11T10:55:05.914" v="472"/>
          <ac:inkMkLst>
            <pc:docMk/>
            <pc:sldMk cId="3592369236" sldId="289"/>
            <ac:inkMk id="124" creationId="{A7C70007-9594-C242-8162-FD8C5852EFEA}"/>
          </ac:inkMkLst>
        </pc:inkChg>
        <pc:inkChg chg="del mod">
          <ac:chgData name="Dean Plank [dep22]" userId="48b10090-a369-498a-81dc-48efc77fff27" providerId="ADAL" clId="{3710877F-7295-4E24-BF21-75B982209E15}" dt="2022-05-11T10:55:05.914" v="471"/>
          <ac:inkMkLst>
            <pc:docMk/>
            <pc:sldMk cId="3592369236" sldId="289"/>
            <ac:inkMk id="125" creationId="{C820AC20-7E4A-1D4E-9C53-1B39AABB78AC}"/>
          </ac:inkMkLst>
        </pc:inkChg>
        <pc:inkChg chg="del mod">
          <ac:chgData name="Dean Plank [dep22]" userId="48b10090-a369-498a-81dc-48efc77fff27" providerId="ADAL" clId="{3710877F-7295-4E24-BF21-75B982209E15}" dt="2022-05-11T10:55:05.913" v="470"/>
          <ac:inkMkLst>
            <pc:docMk/>
            <pc:sldMk cId="3592369236" sldId="289"/>
            <ac:inkMk id="126" creationId="{3780A03C-9E72-3942-BCD9-E751F811ED65}"/>
          </ac:inkMkLst>
        </pc:inkChg>
        <pc:inkChg chg="del mod">
          <ac:chgData name="Dean Plank [dep22]" userId="48b10090-a369-498a-81dc-48efc77fff27" providerId="ADAL" clId="{3710877F-7295-4E24-BF21-75B982209E15}" dt="2022-05-11T10:55:05.913" v="469"/>
          <ac:inkMkLst>
            <pc:docMk/>
            <pc:sldMk cId="3592369236" sldId="289"/>
            <ac:inkMk id="127" creationId="{41FAD1FA-8E1D-104A-A133-411515D9D8E3}"/>
          </ac:inkMkLst>
        </pc:inkChg>
        <pc:inkChg chg="del mod">
          <ac:chgData name="Dean Plank [dep22]" userId="48b10090-a369-498a-81dc-48efc77fff27" providerId="ADAL" clId="{3710877F-7295-4E24-BF21-75B982209E15}" dt="2022-05-11T10:55:05.913" v="468"/>
          <ac:inkMkLst>
            <pc:docMk/>
            <pc:sldMk cId="3592369236" sldId="289"/>
            <ac:inkMk id="128" creationId="{65BD391D-5C50-BA4F-BD1E-2A743CFAAA96}"/>
          </ac:inkMkLst>
        </pc:inkChg>
        <pc:inkChg chg="del mod">
          <ac:chgData name="Dean Plank [dep22]" userId="48b10090-a369-498a-81dc-48efc77fff27" providerId="ADAL" clId="{3710877F-7295-4E24-BF21-75B982209E15}" dt="2022-05-11T10:55:05.913" v="467"/>
          <ac:inkMkLst>
            <pc:docMk/>
            <pc:sldMk cId="3592369236" sldId="289"/>
            <ac:inkMk id="129" creationId="{1B64AFDC-13CF-A242-A91E-1862C5EB9EA2}"/>
          </ac:inkMkLst>
        </pc:inkChg>
        <pc:inkChg chg="del mod">
          <ac:chgData name="Dean Plank [dep22]" userId="48b10090-a369-498a-81dc-48efc77fff27" providerId="ADAL" clId="{3710877F-7295-4E24-BF21-75B982209E15}" dt="2022-05-11T10:55:05.912" v="466"/>
          <ac:inkMkLst>
            <pc:docMk/>
            <pc:sldMk cId="3592369236" sldId="289"/>
            <ac:inkMk id="130" creationId="{35040963-20D6-5540-8D67-578FF813A56C}"/>
          </ac:inkMkLst>
        </pc:inkChg>
        <pc:inkChg chg="del mod">
          <ac:chgData name="Dean Plank [dep22]" userId="48b10090-a369-498a-81dc-48efc77fff27" providerId="ADAL" clId="{3710877F-7295-4E24-BF21-75B982209E15}" dt="2022-05-11T10:55:05.912" v="465"/>
          <ac:inkMkLst>
            <pc:docMk/>
            <pc:sldMk cId="3592369236" sldId="289"/>
            <ac:inkMk id="131" creationId="{CE86AA1D-83E4-2840-AAE0-9E83629E951E}"/>
          </ac:inkMkLst>
        </pc:inkChg>
        <pc:inkChg chg="del mod">
          <ac:chgData name="Dean Plank [dep22]" userId="48b10090-a369-498a-81dc-48efc77fff27" providerId="ADAL" clId="{3710877F-7295-4E24-BF21-75B982209E15}" dt="2022-05-11T10:55:05.912" v="464"/>
          <ac:inkMkLst>
            <pc:docMk/>
            <pc:sldMk cId="3592369236" sldId="289"/>
            <ac:inkMk id="132" creationId="{8A2A821C-0096-3A4F-BD1E-3C850E8CD3FF}"/>
          </ac:inkMkLst>
        </pc:inkChg>
        <pc:inkChg chg="del mod">
          <ac:chgData name="Dean Plank [dep22]" userId="48b10090-a369-498a-81dc-48efc77fff27" providerId="ADAL" clId="{3710877F-7295-4E24-BF21-75B982209E15}" dt="2022-05-11T10:55:05.912" v="463"/>
          <ac:inkMkLst>
            <pc:docMk/>
            <pc:sldMk cId="3592369236" sldId="289"/>
            <ac:inkMk id="133" creationId="{AE99C327-3DD2-544D-BEB0-3C6D14995CDF}"/>
          </ac:inkMkLst>
        </pc:inkChg>
        <pc:inkChg chg="del mod">
          <ac:chgData name="Dean Plank [dep22]" userId="48b10090-a369-498a-81dc-48efc77fff27" providerId="ADAL" clId="{3710877F-7295-4E24-BF21-75B982209E15}" dt="2022-05-11T10:55:05.912" v="462"/>
          <ac:inkMkLst>
            <pc:docMk/>
            <pc:sldMk cId="3592369236" sldId="289"/>
            <ac:inkMk id="134" creationId="{DAC46B25-138E-9940-94EC-4017DBED8BBF}"/>
          </ac:inkMkLst>
        </pc:inkChg>
        <pc:inkChg chg="del mod">
          <ac:chgData name="Dean Plank [dep22]" userId="48b10090-a369-498a-81dc-48efc77fff27" providerId="ADAL" clId="{3710877F-7295-4E24-BF21-75B982209E15}" dt="2022-05-11T10:55:17.618" v="542"/>
          <ac:inkMkLst>
            <pc:docMk/>
            <pc:sldMk cId="3592369236" sldId="289"/>
            <ac:inkMk id="135" creationId="{F55607C2-04F2-CD4E-AF92-EAE59F755E29}"/>
          </ac:inkMkLst>
        </pc:inkChg>
        <pc:inkChg chg="del mod">
          <ac:chgData name="Dean Plank [dep22]" userId="48b10090-a369-498a-81dc-48efc77fff27" providerId="ADAL" clId="{3710877F-7295-4E24-BF21-75B982209E15}" dt="2022-05-11T10:55:05.911" v="461"/>
          <ac:inkMkLst>
            <pc:docMk/>
            <pc:sldMk cId="3592369236" sldId="289"/>
            <ac:inkMk id="136" creationId="{2B8EA789-9D66-554D-982B-B745BBDA3CAB}"/>
          </ac:inkMkLst>
        </pc:inkChg>
        <pc:inkChg chg="del">
          <ac:chgData name="Dean Plank [dep22]" userId="48b10090-a369-498a-81dc-48efc77fff27" providerId="ADAL" clId="{3710877F-7295-4E24-BF21-75B982209E15}" dt="2022-05-11T10:55:05.908" v="460"/>
          <ac:inkMkLst>
            <pc:docMk/>
            <pc:sldMk cId="3592369236" sldId="289"/>
            <ac:inkMk id="137" creationId="{E5FCDC72-564F-E847-A7A8-3C6772621C69}"/>
          </ac:inkMkLst>
        </pc:inkChg>
        <pc:inkChg chg="del mod">
          <ac:chgData name="Dean Plank [dep22]" userId="48b10090-a369-498a-81dc-48efc77fff27" providerId="ADAL" clId="{3710877F-7295-4E24-BF21-75B982209E15}" dt="2022-05-11T10:55:17.618" v="541"/>
          <ac:inkMkLst>
            <pc:docMk/>
            <pc:sldMk cId="3592369236" sldId="289"/>
            <ac:inkMk id="140" creationId="{483D36E7-F681-A144-A411-04C725D4DCC0}"/>
          </ac:inkMkLst>
        </pc:inkChg>
        <pc:inkChg chg="del mod">
          <ac:chgData name="Dean Plank [dep22]" userId="48b10090-a369-498a-81dc-48efc77fff27" providerId="ADAL" clId="{3710877F-7295-4E24-BF21-75B982209E15}" dt="2022-05-11T10:55:17.618" v="540"/>
          <ac:inkMkLst>
            <pc:docMk/>
            <pc:sldMk cId="3592369236" sldId="289"/>
            <ac:inkMk id="141" creationId="{A07857D3-0F4F-FE44-AF81-4A5CC8893528}"/>
          </ac:inkMkLst>
        </pc:inkChg>
        <pc:inkChg chg="del mod">
          <ac:chgData name="Dean Plank [dep22]" userId="48b10090-a369-498a-81dc-48efc77fff27" providerId="ADAL" clId="{3710877F-7295-4E24-BF21-75B982209E15}" dt="2022-05-11T10:55:17.617" v="539"/>
          <ac:inkMkLst>
            <pc:docMk/>
            <pc:sldMk cId="3592369236" sldId="289"/>
            <ac:inkMk id="142" creationId="{BF1A4EC3-1871-0E48-AC4A-218EB969BD27}"/>
          </ac:inkMkLst>
        </pc:inkChg>
        <pc:inkChg chg="del mod">
          <ac:chgData name="Dean Plank [dep22]" userId="48b10090-a369-498a-81dc-48efc77fff27" providerId="ADAL" clId="{3710877F-7295-4E24-BF21-75B982209E15}" dt="2022-05-11T10:55:17.617" v="538"/>
          <ac:inkMkLst>
            <pc:docMk/>
            <pc:sldMk cId="3592369236" sldId="289"/>
            <ac:inkMk id="144" creationId="{B5CC062E-4E72-554C-BF19-24EB37193CDD}"/>
          </ac:inkMkLst>
        </pc:inkChg>
        <pc:inkChg chg="del mod">
          <ac:chgData name="Dean Plank [dep22]" userId="48b10090-a369-498a-81dc-48efc77fff27" providerId="ADAL" clId="{3710877F-7295-4E24-BF21-75B982209E15}" dt="2022-05-11T10:55:17.617" v="537"/>
          <ac:inkMkLst>
            <pc:docMk/>
            <pc:sldMk cId="3592369236" sldId="289"/>
            <ac:inkMk id="145" creationId="{2914A44D-D572-F747-B0E0-66A0E1608B99}"/>
          </ac:inkMkLst>
        </pc:inkChg>
        <pc:inkChg chg="del mod">
          <ac:chgData name="Dean Plank [dep22]" userId="48b10090-a369-498a-81dc-48efc77fff27" providerId="ADAL" clId="{3710877F-7295-4E24-BF21-75B982209E15}" dt="2022-05-11T10:55:17.617" v="536"/>
          <ac:inkMkLst>
            <pc:docMk/>
            <pc:sldMk cId="3592369236" sldId="289"/>
            <ac:inkMk id="146" creationId="{CE074684-0F4E-5A4A-BCCB-521344B369E8}"/>
          </ac:inkMkLst>
        </pc:inkChg>
        <pc:inkChg chg="del mod">
          <ac:chgData name="Dean Plank [dep22]" userId="48b10090-a369-498a-81dc-48efc77fff27" providerId="ADAL" clId="{3710877F-7295-4E24-BF21-75B982209E15}" dt="2022-05-11T10:55:17.616" v="535"/>
          <ac:inkMkLst>
            <pc:docMk/>
            <pc:sldMk cId="3592369236" sldId="289"/>
            <ac:inkMk id="147" creationId="{CC36CDD6-D64D-BC45-9006-FBE564673220}"/>
          </ac:inkMkLst>
        </pc:inkChg>
        <pc:inkChg chg="del">
          <ac:chgData name="Dean Plank [dep22]" userId="48b10090-a369-498a-81dc-48efc77fff27" providerId="ADAL" clId="{3710877F-7295-4E24-BF21-75B982209E15}" dt="2022-05-11T10:55:17.621" v="553"/>
          <ac:inkMkLst>
            <pc:docMk/>
            <pc:sldMk cId="3592369236" sldId="289"/>
            <ac:inkMk id="149" creationId="{D484A938-F596-604D-B471-292E94381E07}"/>
          </ac:inkMkLst>
        </pc:inkChg>
        <pc:inkChg chg="del mod">
          <ac:chgData name="Dean Plank [dep22]" userId="48b10090-a369-498a-81dc-48efc77fff27" providerId="ADAL" clId="{3710877F-7295-4E24-BF21-75B982209E15}" dt="2022-05-11T10:55:17.616" v="534"/>
          <ac:inkMkLst>
            <pc:docMk/>
            <pc:sldMk cId="3592369236" sldId="289"/>
            <ac:inkMk id="151" creationId="{551DB485-50E1-644A-A4E8-D0B065001B99}"/>
          </ac:inkMkLst>
        </pc:inkChg>
        <pc:inkChg chg="del mod">
          <ac:chgData name="Dean Plank [dep22]" userId="48b10090-a369-498a-81dc-48efc77fff27" providerId="ADAL" clId="{3710877F-7295-4E24-BF21-75B982209E15}" dt="2022-05-11T10:55:17.616" v="533"/>
          <ac:inkMkLst>
            <pc:docMk/>
            <pc:sldMk cId="3592369236" sldId="289"/>
            <ac:inkMk id="152" creationId="{5A698288-EB37-EB41-9311-5CF99CAAC809}"/>
          </ac:inkMkLst>
        </pc:inkChg>
        <pc:inkChg chg="del mod">
          <ac:chgData name="Dean Plank [dep22]" userId="48b10090-a369-498a-81dc-48efc77fff27" providerId="ADAL" clId="{3710877F-7295-4E24-BF21-75B982209E15}" dt="2022-05-11T10:55:17.616" v="532"/>
          <ac:inkMkLst>
            <pc:docMk/>
            <pc:sldMk cId="3592369236" sldId="289"/>
            <ac:inkMk id="153" creationId="{31938AEC-54AD-4748-8559-0D55DEB2C081}"/>
          </ac:inkMkLst>
        </pc:inkChg>
        <pc:inkChg chg="del mod">
          <ac:chgData name="Dean Plank [dep22]" userId="48b10090-a369-498a-81dc-48efc77fff27" providerId="ADAL" clId="{3710877F-7295-4E24-BF21-75B982209E15}" dt="2022-05-11T10:55:17.615" v="531"/>
          <ac:inkMkLst>
            <pc:docMk/>
            <pc:sldMk cId="3592369236" sldId="289"/>
            <ac:inkMk id="155" creationId="{4AF92523-C0EE-F84F-8604-584501F7CEF0}"/>
          </ac:inkMkLst>
        </pc:inkChg>
        <pc:inkChg chg="del">
          <ac:chgData name="Dean Plank [dep22]" userId="48b10090-a369-498a-81dc-48efc77fff27" providerId="ADAL" clId="{3710877F-7295-4E24-BF21-75B982209E15}" dt="2022-05-11T10:55:17.614" v="530"/>
          <ac:inkMkLst>
            <pc:docMk/>
            <pc:sldMk cId="3592369236" sldId="289"/>
            <ac:inkMk id="157" creationId="{0DD0CB68-FAA2-5746-BDB5-D43B18588AB9}"/>
          </ac:inkMkLst>
        </pc:inkChg>
        <pc:inkChg chg="del">
          <ac:chgData name="Dean Plank [dep22]" userId="48b10090-a369-498a-81dc-48efc77fff27" providerId="ADAL" clId="{3710877F-7295-4E24-BF21-75B982209E15}" dt="2022-05-11T10:55:17.614" v="529"/>
          <ac:inkMkLst>
            <pc:docMk/>
            <pc:sldMk cId="3592369236" sldId="289"/>
            <ac:inkMk id="159" creationId="{50CAA120-0042-324D-A9CD-4BF16C7B027C}"/>
          </ac:inkMkLst>
        </pc:inkChg>
        <pc:inkChg chg="del">
          <ac:chgData name="Dean Plank [dep22]" userId="48b10090-a369-498a-81dc-48efc77fff27" providerId="ADAL" clId="{3710877F-7295-4E24-BF21-75B982209E15}" dt="2022-05-11T10:55:17.609" v="528"/>
          <ac:inkMkLst>
            <pc:docMk/>
            <pc:sldMk cId="3592369236" sldId="289"/>
            <ac:inkMk id="160" creationId="{ECC19380-3ABC-7A46-BEEC-4399D8FE6A81}"/>
          </ac:inkMkLst>
        </pc:inkChg>
        <pc:inkChg chg="del">
          <ac:chgData name="Dean Plank [dep22]" userId="48b10090-a369-498a-81dc-48efc77fff27" providerId="ADAL" clId="{3710877F-7295-4E24-BF21-75B982209E15}" dt="2022-05-11T10:55:21.442" v="603"/>
          <ac:inkMkLst>
            <pc:docMk/>
            <pc:sldMk cId="3592369236" sldId="289"/>
            <ac:inkMk id="387" creationId="{23C26A32-C60C-EA43-896F-6415E0172AF0}"/>
          </ac:inkMkLst>
        </pc:inkChg>
        <pc:inkChg chg="del">
          <ac:chgData name="Dean Plank [dep22]" userId="48b10090-a369-498a-81dc-48efc77fff27" providerId="ADAL" clId="{3710877F-7295-4E24-BF21-75B982209E15}" dt="2022-05-11T10:55:21.441" v="602"/>
          <ac:inkMkLst>
            <pc:docMk/>
            <pc:sldMk cId="3592369236" sldId="289"/>
            <ac:inkMk id="388" creationId="{859073E0-4649-C849-A3D3-6C5E898B9767}"/>
          </ac:inkMkLst>
        </pc:inkChg>
        <pc:inkChg chg="del">
          <ac:chgData name="Dean Plank [dep22]" userId="48b10090-a369-498a-81dc-48efc77fff27" providerId="ADAL" clId="{3710877F-7295-4E24-BF21-75B982209E15}" dt="2022-05-11T10:55:21.441" v="601"/>
          <ac:inkMkLst>
            <pc:docMk/>
            <pc:sldMk cId="3592369236" sldId="289"/>
            <ac:inkMk id="389" creationId="{B87B5903-F49A-EA4F-B509-06F39ED6CC3C}"/>
          </ac:inkMkLst>
        </pc:inkChg>
        <pc:inkChg chg="del">
          <ac:chgData name="Dean Plank [dep22]" userId="48b10090-a369-498a-81dc-48efc77fff27" providerId="ADAL" clId="{3710877F-7295-4E24-BF21-75B982209E15}" dt="2022-05-11T10:55:21.441" v="600"/>
          <ac:inkMkLst>
            <pc:docMk/>
            <pc:sldMk cId="3592369236" sldId="289"/>
            <ac:inkMk id="390" creationId="{DDB08CFF-7F63-4D43-91CF-4836C8F95DE1}"/>
          </ac:inkMkLst>
        </pc:inkChg>
        <pc:inkChg chg="del">
          <ac:chgData name="Dean Plank [dep22]" userId="48b10090-a369-498a-81dc-48efc77fff27" providerId="ADAL" clId="{3710877F-7295-4E24-BF21-75B982209E15}" dt="2022-05-11T10:55:21.441" v="599"/>
          <ac:inkMkLst>
            <pc:docMk/>
            <pc:sldMk cId="3592369236" sldId="289"/>
            <ac:inkMk id="391" creationId="{154C93B2-BEEE-C64E-8C0E-CE334547B1FD}"/>
          </ac:inkMkLst>
        </pc:inkChg>
        <pc:inkChg chg="del">
          <ac:chgData name="Dean Plank [dep22]" userId="48b10090-a369-498a-81dc-48efc77fff27" providerId="ADAL" clId="{3710877F-7295-4E24-BF21-75B982209E15}" dt="2022-05-11T10:55:21.441" v="598"/>
          <ac:inkMkLst>
            <pc:docMk/>
            <pc:sldMk cId="3592369236" sldId="289"/>
            <ac:inkMk id="392" creationId="{03CFF42C-47EF-AB4C-9AD1-3FE87762061E}"/>
          </ac:inkMkLst>
        </pc:inkChg>
        <pc:inkChg chg="del">
          <ac:chgData name="Dean Plank [dep22]" userId="48b10090-a369-498a-81dc-48efc77fff27" providerId="ADAL" clId="{3710877F-7295-4E24-BF21-75B982209E15}" dt="2022-05-11T10:55:21.440" v="597"/>
          <ac:inkMkLst>
            <pc:docMk/>
            <pc:sldMk cId="3592369236" sldId="289"/>
            <ac:inkMk id="393" creationId="{4E50D9DE-7F23-634A-8DEB-71215A03FDBC}"/>
          </ac:inkMkLst>
        </pc:inkChg>
        <pc:inkChg chg="del">
          <ac:chgData name="Dean Plank [dep22]" userId="48b10090-a369-498a-81dc-48efc77fff27" providerId="ADAL" clId="{3710877F-7295-4E24-BF21-75B982209E15}" dt="2022-05-11T10:55:21.440" v="596"/>
          <ac:inkMkLst>
            <pc:docMk/>
            <pc:sldMk cId="3592369236" sldId="289"/>
            <ac:inkMk id="394" creationId="{6324E359-5FA7-E442-98A9-38C1FFD913AC}"/>
          </ac:inkMkLst>
        </pc:inkChg>
        <pc:inkChg chg="del">
          <ac:chgData name="Dean Plank [dep22]" userId="48b10090-a369-498a-81dc-48efc77fff27" providerId="ADAL" clId="{3710877F-7295-4E24-BF21-75B982209E15}" dt="2022-05-11T10:55:21.440" v="595"/>
          <ac:inkMkLst>
            <pc:docMk/>
            <pc:sldMk cId="3592369236" sldId="289"/>
            <ac:inkMk id="395" creationId="{509E135C-44E0-4241-9846-78A3BC65406A}"/>
          </ac:inkMkLst>
        </pc:inkChg>
        <pc:inkChg chg="del">
          <ac:chgData name="Dean Plank [dep22]" userId="48b10090-a369-498a-81dc-48efc77fff27" providerId="ADAL" clId="{3710877F-7295-4E24-BF21-75B982209E15}" dt="2022-05-11T10:55:21.440" v="594"/>
          <ac:inkMkLst>
            <pc:docMk/>
            <pc:sldMk cId="3592369236" sldId="289"/>
            <ac:inkMk id="396" creationId="{394C12D8-70D6-5B4C-8387-90A626F0F295}"/>
          </ac:inkMkLst>
        </pc:inkChg>
        <pc:inkChg chg="del">
          <ac:chgData name="Dean Plank [dep22]" userId="48b10090-a369-498a-81dc-48efc77fff27" providerId="ADAL" clId="{3710877F-7295-4E24-BF21-75B982209E15}" dt="2022-05-11T10:55:21.440" v="593"/>
          <ac:inkMkLst>
            <pc:docMk/>
            <pc:sldMk cId="3592369236" sldId="289"/>
            <ac:inkMk id="397" creationId="{1560FE03-987B-3544-B35E-5AA193F5D9A0}"/>
          </ac:inkMkLst>
        </pc:inkChg>
        <pc:inkChg chg="del">
          <ac:chgData name="Dean Plank [dep22]" userId="48b10090-a369-498a-81dc-48efc77fff27" providerId="ADAL" clId="{3710877F-7295-4E24-BF21-75B982209E15}" dt="2022-05-11T10:55:21.440" v="592"/>
          <ac:inkMkLst>
            <pc:docMk/>
            <pc:sldMk cId="3592369236" sldId="289"/>
            <ac:inkMk id="398" creationId="{472DE41E-AD49-9540-AAFC-5C9EF9E4C841}"/>
          </ac:inkMkLst>
        </pc:inkChg>
        <pc:inkChg chg="del">
          <ac:chgData name="Dean Plank [dep22]" userId="48b10090-a369-498a-81dc-48efc77fff27" providerId="ADAL" clId="{3710877F-7295-4E24-BF21-75B982209E15}" dt="2022-05-11T10:55:21.440" v="591"/>
          <ac:inkMkLst>
            <pc:docMk/>
            <pc:sldMk cId="3592369236" sldId="289"/>
            <ac:inkMk id="399" creationId="{2DB3CA2C-DC31-014E-A7E2-83C74F0D86CE}"/>
          </ac:inkMkLst>
        </pc:inkChg>
        <pc:inkChg chg="del">
          <ac:chgData name="Dean Plank [dep22]" userId="48b10090-a369-498a-81dc-48efc77fff27" providerId="ADAL" clId="{3710877F-7295-4E24-BF21-75B982209E15}" dt="2022-05-11T10:55:21.440" v="590"/>
          <ac:inkMkLst>
            <pc:docMk/>
            <pc:sldMk cId="3592369236" sldId="289"/>
            <ac:inkMk id="400" creationId="{16B60E33-9E40-6A4A-9708-CD652833D049}"/>
          </ac:inkMkLst>
        </pc:inkChg>
        <pc:inkChg chg="del">
          <ac:chgData name="Dean Plank [dep22]" userId="48b10090-a369-498a-81dc-48efc77fff27" providerId="ADAL" clId="{3710877F-7295-4E24-BF21-75B982209E15}" dt="2022-05-11T10:55:21.440" v="589"/>
          <ac:inkMkLst>
            <pc:docMk/>
            <pc:sldMk cId="3592369236" sldId="289"/>
            <ac:inkMk id="401" creationId="{F4686A5B-3FC5-6348-935D-2C7BE197C489}"/>
          </ac:inkMkLst>
        </pc:inkChg>
        <pc:inkChg chg="del">
          <ac:chgData name="Dean Plank [dep22]" userId="48b10090-a369-498a-81dc-48efc77fff27" providerId="ADAL" clId="{3710877F-7295-4E24-BF21-75B982209E15}" dt="2022-05-11T10:55:21.440" v="588"/>
          <ac:inkMkLst>
            <pc:docMk/>
            <pc:sldMk cId="3592369236" sldId="289"/>
            <ac:inkMk id="402" creationId="{734FCD68-669B-844E-84F0-7AACDF2F880C}"/>
          </ac:inkMkLst>
        </pc:inkChg>
        <pc:inkChg chg="del">
          <ac:chgData name="Dean Plank [dep22]" userId="48b10090-a369-498a-81dc-48efc77fff27" providerId="ADAL" clId="{3710877F-7295-4E24-BF21-75B982209E15}" dt="2022-05-11T10:55:21.439" v="587"/>
          <ac:inkMkLst>
            <pc:docMk/>
            <pc:sldMk cId="3592369236" sldId="289"/>
            <ac:inkMk id="403" creationId="{B30A430A-4826-6648-8BA4-BEF3EDF7E278}"/>
          </ac:inkMkLst>
        </pc:inkChg>
        <pc:inkChg chg="del">
          <ac:chgData name="Dean Plank [dep22]" userId="48b10090-a369-498a-81dc-48efc77fff27" providerId="ADAL" clId="{3710877F-7295-4E24-BF21-75B982209E15}" dt="2022-05-11T10:55:21.439" v="586"/>
          <ac:inkMkLst>
            <pc:docMk/>
            <pc:sldMk cId="3592369236" sldId="289"/>
            <ac:inkMk id="404" creationId="{6FD354A1-3715-2E45-B0FE-0BED8D19ABDC}"/>
          </ac:inkMkLst>
        </pc:inkChg>
        <pc:inkChg chg="del">
          <ac:chgData name="Dean Plank [dep22]" userId="48b10090-a369-498a-81dc-48efc77fff27" providerId="ADAL" clId="{3710877F-7295-4E24-BF21-75B982209E15}" dt="2022-05-11T10:55:21.439" v="585"/>
          <ac:inkMkLst>
            <pc:docMk/>
            <pc:sldMk cId="3592369236" sldId="289"/>
            <ac:inkMk id="405" creationId="{DD3CCD27-7B7C-274D-8226-761EBE68F883}"/>
          </ac:inkMkLst>
        </pc:inkChg>
        <pc:inkChg chg="del">
          <ac:chgData name="Dean Plank [dep22]" userId="48b10090-a369-498a-81dc-48efc77fff27" providerId="ADAL" clId="{3710877F-7295-4E24-BF21-75B982209E15}" dt="2022-05-11T10:55:21.439" v="584"/>
          <ac:inkMkLst>
            <pc:docMk/>
            <pc:sldMk cId="3592369236" sldId="289"/>
            <ac:inkMk id="406" creationId="{815DE6F0-3A0C-2642-A8A6-FAF4DFE331FF}"/>
          </ac:inkMkLst>
        </pc:inkChg>
        <pc:inkChg chg="del">
          <ac:chgData name="Dean Plank [dep22]" userId="48b10090-a369-498a-81dc-48efc77fff27" providerId="ADAL" clId="{3710877F-7295-4E24-BF21-75B982209E15}" dt="2022-05-11T10:55:21.439" v="583"/>
          <ac:inkMkLst>
            <pc:docMk/>
            <pc:sldMk cId="3592369236" sldId="289"/>
            <ac:inkMk id="407" creationId="{D83CB45E-D990-8E4D-8DDA-67D1B2652E16}"/>
          </ac:inkMkLst>
        </pc:inkChg>
        <pc:inkChg chg="del">
          <ac:chgData name="Dean Plank [dep22]" userId="48b10090-a369-498a-81dc-48efc77fff27" providerId="ADAL" clId="{3710877F-7295-4E24-BF21-75B982209E15}" dt="2022-05-11T10:55:21.439" v="582"/>
          <ac:inkMkLst>
            <pc:docMk/>
            <pc:sldMk cId="3592369236" sldId="289"/>
            <ac:inkMk id="408" creationId="{180542E9-4F5A-A74C-8B86-AF26388A41EA}"/>
          </ac:inkMkLst>
        </pc:inkChg>
        <pc:inkChg chg="del">
          <ac:chgData name="Dean Plank [dep22]" userId="48b10090-a369-498a-81dc-48efc77fff27" providerId="ADAL" clId="{3710877F-7295-4E24-BF21-75B982209E15}" dt="2022-05-11T10:55:21.438" v="581"/>
          <ac:inkMkLst>
            <pc:docMk/>
            <pc:sldMk cId="3592369236" sldId="289"/>
            <ac:inkMk id="409" creationId="{7DCE2819-4708-A245-ACCC-601FDA6941A0}"/>
          </ac:inkMkLst>
        </pc:inkChg>
        <pc:inkChg chg="del">
          <ac:chgData name="Dean Plank [dep22]" userId="48b10090-a369-498a-81dc-48efc77fff27" providerId="ADAL" clId="{3710877F-7295-4E24-BF21-75B982209E15}" dt="2022-05-11T10:55:21.438" v="580"/>
          <ac:inkMkLst>
            <pc:docMk/>
            <pc:sldMk cId="3592369236" sldId="289"/>
            <ac:inkMk id="410" creationId="{DAF6658E-EECB-1E4D-A583-553CFE919159}"/>
          </ac:inkMkLst>
        </pc:inkChg>
        <pc:inkChg chg="del">
          <ac:chgData name="Dean Plank [dep22]" userId="48b10090-a369-498a-81dc-48efc77fff27" providerId="ADAL" clId="{3710877F-7295-4E24-BF21-75B982209E15}" dt="2022-05-11T10:55:21.438" v="579"/>
          <ac:inkMkLst>
            <pc:docMk/>
            <pc:sldMk cId="3592369236" sldId="289"/>
            <ac:inkMk id="411" creationId="{E2C2F78D-7BC9-7B45-88BD-0B72F428568F}"/>
          </ac:inkMkLst>
        </pc:inkChg>
        <pc:inkChg chg="del">
          <ac:chgData name="Dean Plank [dep22]" userId="48b10090-a369-498a-81dc-48efc77fff27" providerId="ADAL" clId="{3710877F-7295-4E24-BF21-75B982209E15}" dt="2022-05-11T10:55:21.438" v="578"/>
          <ac:inkMkLst>
            <pc:docMk/>
            <pc:sldMk cId="3592369236" sldId="289"/>
            <ac:inkMk id="412" creationId="{49F692F5-C6A9-D146-B57F-49B9DEEEC649}"/>
          </ac:inkMkLst>
        </pc:inkChg>
        <pc:inkChg chg="del">
          <ac:chgData name="Dean Plank [dep22]" userId="48b10090-a369-498a-81dc-48efc77fff27" providerId="ADAL" clId="{3710877F-7295-4E24-BF21-75B982209E15}" dt="2022-05-11T10:55:21.438" v="577"/>
          <ac:inkMkLst>
            <pc:docMk/>
            <pc:sldMk cId="3592369236" sldId="289"/>
            <ac:inkMk id="413" creationId="{0399EAA0-5086-124A-A6C6-700F54F403FA}"/>
          </ac:inkMkLst>
        </pc:inkChg>
        <pc:inkChg chg="del">
          <ac:chgData name="Dean Plank [dep22]" userId="48b10090-a369-498a-81dc-48efc77fff27" providerId="ADAL" clId="{3710877F-7295-4E24-BF21-75B982209E15}" dt="2022-05-11T10:55:21.438" v="576"/>
          <ac:inkMkLst>
            <pc:docMk/>
            <pc:sldMk cId="3592369236" sldId="289"/>
            <ac:inkMk id="414" creationId="{6ED365F6-53B1-C44E-8673-A3F84C6EAA6B}"/>
          </ac:inkMkLst>
        </pc:inkChg>
        <pc:inkChg chg="del">
          <ac:chgData name="Dean Plank [dep22]" userId="48b10090-a369-498a-81dc-48efc77fff27" providerId="ADAL" clId="{3710877F-7295-4E24-BF21-75B982209E15}" dt="2022-05-11T10:55:21.437" v="575"/>
          <ac:inkMkLst>
            <pc:docMk/>
            <pc:sldMk cId="3592369236" sldId="289"/>
            <ac:inkMk id="415" creationId="{14FFB872-ECB3-7241-90F4-25C2FDF930A7}"/>
          </ac:inkMkLst>
        </pc:inkChg>
        <pc:inkChg chg="del">
          <ac:chgData name="Dean Plank [dep22]" userId="48b10090-a369-498a-81dc-48efc77fff27" providerId="ADAL" clId="{3710877F-7295-4E24-BF21-75B982209E15}" dt="2022-05-11T10:55:21.437" v="574"/>
          <ac:inkMkLst>
            <pc:docMk/>
            <pc:sldMk cId="3592369236" sldId="289"/>
            <ac:inkMk id="416" creationId="{5FD16025-248E-6049-9800-064F1DADE60F}"/>
          </ac:inkMkLst>
        </pc:inkChg>
        <pc:inkChg chg="del">
          <ac:chgData name="Dean Plank [dep22]" userId="48b10090-a369-498a-81dc-48efc77fff27" providerId="ADAL" clId="{3710877F-7295-4E24-BF21-75B982209E15}" dt="2022-05-11T10:55:21.437" v="573"/>
          <ac:inkMkLst>
            <pc:docMk/>
            <pc:sldMk cId="3592369236" sldId="289"/>
            <ac:inkMk id="417" creationId="{06EF296B-B626-8D4A-917E-605222012410}"/>
          </ac:inkMkLst>
        </pc:inkChg>
        <pc:inkChg chg="del">
          <ac:chgData name="Dean Plank [dep22]" userId="48b10090-a369-498a-81dc-48efc77fff27" providerId="ADAL" clId="{3710877F-7295-4E24-BF21-75B982209E15}" dt="2022-05-11T10:55:21.437" v="572"/>
          <ac:inkMkLst>
            <pc:docMk/>
            <pc:sldMk cId="3592369236" sldId="289"/>
            <ac:inkMk id="418" creationId="{F5A5906D-A74A-8744-9BD1-3D00010B9455}"/>
          </ac:inkMkLst>
        </pc:inkChg>
        <pc:inkChg chg="del">
          <ac:chgData name="Dean Plank [dep22]" userId="48b10090-a369-498a-81dc-48efc77fff27" providerId="ADAL" clId="{3710877F-7295-4E24-BF21-75B982209E15}" dt="2022-05-11T10:55:21.437" v="571"/>
          <ac:inkMkLst>
            <pc:docMk/>
            <pc:sldMk cId="3592369236" sldId="289"/>
            <ac:inkMk id="419" creationId="{60AC6D3D-EDBF-5948-B10B-6C4AE1796871}"/>
          </ac:inkMkLst>
        </pc:inkChg>
        <pc:inkChg chg="del">
          <ac:chgData name="Dean Plank [dep22]" userId="48b10090-a369-498a-81dc-48efc77fff27" providerId="ADAL" clId="{3710877F-7295-4E24-BF21-75B982209E15}" dt="2022-05-11T10:55:21.437" v="570"/>
          <ac:inkMkLst>
            <pc:docMk/>
            <pc:sldMk cId="3592369236" sldId="289"/>
            <ac:inkMk id="420" creationId="{1396AC26-317A-F449-8BC1-A341D1ECA578}"/>
          </ac:inkMkLst>
        </pc:inkChg>
        <pc:inkChg chg="del">
          <ac:chgData name="Dean Plank [dep22]" userId="48b10090-a369-498a-81dc-48efc77fff27" providerId="ADAL" clId="{3710877F-7295-4E24-BF21-75B982209E15}" dt="2022-05-11T10:55:21.437" v="569"/>
          <ac:inkMkLst>
            <pc:docMk/>
            <pc:sldMk cId="3592369236" sldId="289"/>
            <ac:inkMk id="421" creationId="{C4A48100-2D63-4745-83A8-23C4E68E6282}"/>
          </ac:inkMkLst>
        </pc:inkChg>
        <pc:inkChg chg="del">
          <ac:chgData name="Dean Plank [dep22]" userId="48b10090-a369-498a-81dc-48efc77fff27" providerId="ADAL" clId="{3710877F-7295-4E24-BF21-75B982209E15}" dt="2022-05-11T10:55:21.436" v="568"/>
          <ac:inkMkLst>
            <pc:docMk/>
            <pc:sldMk cId="3592369236" sldId="289"/>
            <ac:inkMk id="422" creationId="{E1715350-0981-A64D-BEC3-1871C4423380}"/>
          </ac:inkMkLst>
        </pc:inkChg>
        <pc:inkChg chg="del">
          <ac:chgData name="Dean Plank [dep22]" userId="48b10090-a369-498a-81dc-48efc77fff27" providerId="ADAL" clId="{3710877F-7295-4E24-BF21-75B982209E15}" dt="2022-05-11T10:55:21.436" v="567"/>
          <ac:inkMkLst>
            <pc:docMk/>
            <pc:sldMk cId="3592369236" sldId="289"/>
            <ac:inkMk id="423" creationId="{1B520971-1C47-7D49-AA36-64657C48C561}"/>
          </ac:inkMkLst>
        </pc:inkChg>
        <pc:inkChg chg="del">
          <ac:chgData name="Dean Plank [dep22]" userId="48b10090-a369-498a-81dc-48efc77fff27" providerId="ADAL" clId="{3710877F-7295-4E24-BF21-75B982209E15}" dt="2022-05-11T10:55:21.436" v="566"/>
          <ac:inkMkLst>
            <pc:docMk/>
            <pc:sldMk cId="3592369236" sldId="289"/>
            <ac:inkMk id="424" creationId="{8941C275-8FA4-5D4E-9E70-1E9BDA7CFAC9}"/>
          </ac:inkMkLst>
        </pc:inkChg>
        <pc:inkChg chg="del">
          <ac:chgData name="Dean Plank [dep22]" userId="48b10090-a369-498a-81dc-48efc77fff27" providerId="ADAL" clId="{3710877F-7295-4E24-BF21-75B982209E15}" dt="2022-05-11T10:55:21.436" v="565"/>
          <ac:inkMkLst>
            <pc:docMk/>
            <pc:sldMk cId="3592369236" sldId="289"/>
            <ac:inkMk id="425" creationId="{5465B277-9DBB-0D41-86CD-A88186A200EE}"/>
          </ac:inkMkLst>
        </pc:inkChg>
        <pc:inkChg chg="del">
          <ac:chgData name="Dean Plank [dep22]" userId="48b10090-a369-498a-81dc-48efc77fff27" providerId="ADAL" clId="{3710877F-7295-4E24-BF21-75B982209E15}" dt="2022-05-11T10:55:21.436" v="564"/>
          <ac:inkMkLst>
            <pc:docMk/>
            <pc:sldMk cId="3592369236" sldId="289"/>
            <ac:inkMk id="426" creationId="{A26FAD27-475E-A14F-8F82-7D6815E7A98F}"/>
          </ac:inkMkLst>
        </pc:inkChg>
        <pc:inkChg chg="del">
          <ac:chgData name="Dean Plank [dep22]" userId="48b10090-a369-498a-81dc-48efc77fff27" providerId="ADAL" clId="{3710877F-7295-4E24-BF21-75B982209E15}" dt="2022-05-11T10:55:21.436" v="563"/>
          <ac:inkMkLst>
            <pc:docMk/>
            <pc:sldMk cId="3592369236" sldId="289"/>
            <ac:inkMk id="427" creationId="{EFC12EA0-666C-D94B-B248-800F6A53B6D3}"/>
          </ac:inkMkLst>
        </pc:inkChg>
        <pc:inkChg chg="del">
          <ac:chgData name="Dean Plank [dep22]" userId="48b10090-a369-498a-81dc-48efc77fff27" providerId="ADAL" clId="{3710877F-7295-4E24-BF21-75B982209E15}" dt="2022-05-11T10:55:21.435" v="562"/>
          <ac:inkMkLst>
            <pc:docMk/>
            <pc:sldMk cId="3592369236" sldId="289"/>
            <ac:inkMk id="428" creationId="{D98C2ED0-A529-434D-A8CC-C02F7BF9C6E8}"/>
          </ac:inkMkLst>
        </pc:inkChg>
        <pc:inkChg chg="del">
          <ac:chgData name="Dean Plank [dep22]" userId="48b10090-a369-498a-81dc-48efc77fff27" providerId="ADAL" clId="{3710877F-7295-4E24-BF21-75B982209E15}" dt="2022-05-11T10:55:21.435" v="561"/>
          <ac:inkMkLst>
            <pc:docMk/>
            <pc:sldMk cId="3592369236" sldId="289"/>
            <ac:inkMk id="429" creationId="{B32CBDB8-FC15-8F49-A158-39D41097F96F}"/>
          </ac:inkMkLst>
        </pc:inkChg>
        <pc:inkChg chg="del">
          <ac:chgData name="Dean Plank [dep22]" userId="48b10090-a369-498a-81dc-48efc77fff27" providerId="ADAL" clId="{3710877F-7295-4E24-BF21-75B982209E15}" dt="2022-05-11T10:55:21.435" v="560"/>
          <ac:inkMkLst>
            <pc:docMk/>
            <pc:sldMk cId="3592369236" sldId="289"/>
            <ac:inkMk id="430" creationId="{06703893-D6F1-F248-8091-BEE93E685BC5}"/>
          </ac:inkMkLst>
        </pc:inkChg>
        <pc:inkChg chg="del">
          <ac:chgData name="Dean Plank [dep22]" userId="48b10090-a369-498a-81dc-48efc77fff27" providerId="ADAL" clId="{3710877F-7295-4E24-BF21-75B982209E15}" dt="2022-05-11T10:55:21.435" v="559"/>
          <ac:inkMkLst>
            <pc:docMk/>
            <pc:sldMk cId="3592369236" sldId="289"/>
            <ac:inkMk id="431" creationId="{DFE70BE6-1C55-C04D-A681-C2D9335E6F61}"/>
          </ac:inkMkLst>
        </pc:inkChg>
        <pc:inkChg chg="del">
          <ac:chgData name="Dean Plank [dep22]" userId="48b10090-a369-498a-81dc-48efc77fff27" providerId="ADAL" clId="{3710877F-7295-4E24-BF21-75B982209E15}" dt="2022-05-11T10:55:21.435" v="558"/>
          <ac:inkMkLst>
            <pc:docMk/>
            <pc:sldMk cId="3592369236" sldId="289"/>
            <ac:inkMk id="432" creationId="{AB2B1D3C-6857-B244-BBC9-A49F10B2C0C8}"/>
          </ac:inkMkLst>
        </pc:inkChg>
        <pc:inkChg chg="del">
          <ac:chgData name="Dean Plank [dep22]" userId="48b10090-a369-498a-81dc-48efc77fff27" providerId="ADAL" clId="{3710877F-7295-4E24-BF21-75B982209E15}" dt="2022-05-11T10:55:21.435" v="557"/>
          <ac:inkMkLst>
            <pc:docMk/>
            <pc:sldMk cId="3592369236" sldId="289"/>
            <ac:inkMk id="433" creationId="{0F18C34A-B92E-614C-BAA6-8F771187E8B0}"/>
          </ac:inkMkLst>
        </pc:inkChg>
        <pc:inkChg chg="del">
          <ac:chgData name="Dean Plank [dep22]" userId="48b10090-a369-498a-81dc-48efc77fff27" providerId="ADAL" clId="{3710877F-7295-4E24-BF21-75B982209E15}" dt="2022-05-11T10:55:21.434" v="556"/>
          <ac:inkMkLst>
            <pc:docMk/>
            <pc:sldMk cId="3592369236" sldId="289"/>
            <ac:inkMk id="434" creationId="{8E84F898-ED7E-4D48-9C57-9FB7E4076DD6}"/>
          </ac:inkMkLst>
        </pc:inkChg>
        <pc:inkChg chg="del">
          <ac:chgData name="Dean Plank [dep22]" userId="48b10090-a369-498a-81dc-48efc77fff27" providerId="ADAL" clId="{3710877F-7295-4E24-BF21-75B982209E15}" dt="2022-05-11T10:55:21.434" v="555"/>
          <ac:inkMkLst>
            <pc:docMk/>
            <pc:sldMk cId="3592369236" sldId="289"/>
            <ac:inkMk id="435" creationId="{A755CAEB-7D1F-EE4B-8067-27BFD13E42EF}"/>
          </ac:inkMkLst>
        </pc:inkChg>
        <pc:inkChg chg="add">
          <ac:chgData name="Dean Plank [dep22]" userId="48b10090-a369-498a-81dc-48efc77fff27" providerId="ADAL" clId="{3710877F-7295-4E24-BF21-75B982209E15}" dt="2022-05-11T10:55:09.334" v="495"/>
          <ac:inkMkLst>
            <pc:docMk/>
            <pc:sldMk cId="3592369236" sldId="289"/>
            <ac:inkMk id="495" creationId="{84933806-2A93-03B4-4CD1-A0E400C055F1}"/>
          </ac:inkMkLst>
        </pc:inkChg>
        <pc:inkChg chg="add">
          <ac:chgData name="Dean Plank [dep22]" userId="48b10090-a369-498a-81dc-48efc77fff27" providerId="ADAL" clId="{3710877F-7295-4E24-BF21-75B982209E15}" dt="2022-05-11T10:55:17.609" v="528"/>
          <ac:inkMkLst>
            <pc:docMk/>
            <pc:sldMk cId="3592369236" sldId="289"/>
            <ac:inkMk id="496" creationId="{1FF8A860-3082-782C-B1F4-73D8268969F6}"/>
          </ac:inkMkLst>
        </pc:inkChg>
        <pc:inkChg chg="add">
          <ac:chgData name="Dean Plank [dep22]" userId="48b10090-a369-498a-81dc-48efc77fff27" providerId="ADAL" clId="{3710877F-7295-4E24-BF21-75B982209E15}" dt="2022-05-11T10:55:17.614" v="529"/>
          <ac:inkMkLst>
            <pc:docMk/>
            <pc:sldMk cId="3592369236" sldId="289"/>
            <ac:inkMk id="497" creationId="{3AA2F526-B574-10C7-6A78-9A58E681F1EB}"/>
          </ac:inkMkLst>
        </pc:inkChg>
        <pc:inkChg chg="add mod">
          <ac:chgData name="Dean Plank [dep22]" userId="48b10090-a369-498a-81dc-48efc77fff27" providerId="ADAL" clId="{3710877F-7295-4E24-BF21-75B982209E15}" dt="2022-05-11T10:55:17.620" v="552"/>
          <ac:inkMkLst>
            <pc:docMk/>
            <pc:sldMk cId="3592369236" sldId="289"/>
            <ac:inkMk id="498" creationId="{2D14ACE3-472A-4DD4-7DCC-5FAE2F828576}"/>
          </ac:inkMkLst>
        </pc:inkChg>
        <pc:inkChg chg="add mod">
          <ac:chgData name="Dean Plank [dep22]" userId="48b10090-a369-498a-81dc-48efc77fff27" providerId="ADAL" clId="{3710877F-7295-4E24-BF21-75B982209E15}" dt="2022-05-11T10:55:17.620" v="552"/>
          <ac:inkMkLst>
            <pc:docMk/>
            <pc:sldMk cId="3592369236" sldId="289"/>
            <ac:inkMk id="509" creationId="{9516FE85-361E-7505-6020-B6997E71BA95}"/>
          </ac:inkMkLst>
        </pc:inkChg>
        <pc:inkChg chg="add mod">
          <ac:chgData name="Dean Plank [dep22]" userId="48b10090-a369-498a-81dc-48efc77fff27" providerId="ADAL" clId="{3710877F-7295-4E24-BF21-75B982209E15}" dt="2022-05-11T10:55:17.621" v="554"/>
          <ac:inkMkLst>
            <pc:docMk/>
            <pc:sldMk cId="3592369236" sldId="289"/>
            <ac:inkMk id="522" creationId="{BEACA8B3-6AE4-7C33-9712-D846C3B78D90}"/>
          </ac:inkMkLst>
        </pc:inkChg>
        <pc:inkChg chg="add mod">
          <ac:chgData name="Dean Plank [dep22]" userId="48b10090-a369-498a-81dc-48efc77fff27" providerId="ADAL" clId="{3710877F-7295-4E24-BF21-75B982209E15}" dt="2022-05-11T10:55:21.442" v="604"/>
          <ac:inkMkLst>
            <pc:docMk/>
            <pc:sldMk cId="3592369236" sldId="289"/>
            <ac:inkMk id="523" creationId="{8C6B8269-BB5F-D7AD-4025-72A56957E2E0}"/>
          </ac:inkMkLst>
        </pc:inkChg>
      </pc:sldChg>
      <pc:sldChg chg="addSp delSp modSp">
        <pc:chgData name="Dean Plank [dep22]" userId="48b10090-a369-498a-81dc-48efc77fff27" providerId="ADAL" clId="{3710877F-7295-4E24-BF21-75B982209E15}" dt="2022-05-11T10:56:40.958" v="885"/>
        <pc:sldMkLst>
          <pc:docMk/>
          <pc:sldMk cId="2743117064" sldId="290"/>
        </pc:sldMkLst>
        <pc:grpChg chg="del mod">
          <ac:chgData name="Dean Plank [dep22]" userId="48b10090-a369-498a-81dc-48efc77fff27" providerId="ADAL" clId="{3710877F-7295-4E24-BF21-75B982209E15}" dt="2022-05-11T10:56:14.996" v="770"/>
          <ac:grpSpMkLst>
            <pc:docMk/>
            <pc:sldMk cId="2743117064" sldId="290"/>
            <ac:grpSpMk id="39" creationId="{FE67CFFF-B581-A14D-9245-76C5B2B19676}"/>
          </ac:grpSpMkLst>
        </pc:grpChg>
        <pc:grpChg chg="mod">
          <ac:chgData name="Dean Plank [dep22]" userId="48b10090-a369-498a-81dc-48efc77fff27" providerId="ADAL" clId="{3710877F-7295-4E24-BF21-75B982209E15}" dt="2022-05-11T10:56:30.545" v="838"/>
          <ac:grpSpMkLst>
            <pc:docMk/>
            <pc:sldMk cId="2743117064" sldId="290"/>
            <ac:grpSpMk id="54" creationId="{D52068D5-7A1A-2549-9B65-1665EF85E2B1}"/>
          </ac:grpSpMkLst>
        </pc:grpChg>
        <pc:grpChg chg="del mod">
          <ac:chgData name="Dean Plank [dep22]" userId="48b10090-a369-498a-81dc-48efc77fff27" providerId="ADAL" clId="{3710877F-7295-4E24-BF21-75B982209E15}" dt="2022-05-11T10:56:14.993" v="761"/>
          <ac:grpSpMkLst>
            <pc:docMk/>
            <pc:sldMk cId="2743117064" sldId="290"/>
            <ac:grpSpMk id="89" creationId="{2C36AB5E-5161-7A4A-A3C1-492DBB61288D}"/>
          </ac:grpSpMkLst>
        </pc:grpChg>
        <pc:grpChg chg="mod">
          <ac:chgData name="Dean Plank [dep22]" userId="48b10090-a369-498a-81dc-48efc77fff27" providerId="ADAL" clId="{3710877F-7295-4E24-BF21-75B982209E15}" dt="2022-05-11T10:56:23.041" v="801"/>
          <ac:grpSpMkLst>
            <pc:docMk/>
            <pc:sldMk cId="2743117064" sldId="290"/>
            <ac:grpSpMk id="112" creationId="{C6E82C36-2F3E-3247-9CE5-79CAFCC7A4B4}"/>
          </ac:grpSpMkLst>
        </pc:grpChg>
        <pc:grpChg chg="del mod">
          <ac:chgData name="Dean Plank [dep22]" userId="48b10090-a369-498a-81dc-48efc77fff27" providerId="ADAL" clId="{3710877F-7295-4E24-BF21-75B982209E15}" dt="2022-05-11T10:56:14.990" v="750"/>
          <ac:grpSpMkLst>
            <pc:docMk/>
            <pc:sldMk cId="2743117064" sldId="290"/>
            <ac:grpSpMk id="138" creationId="{97FDE5D2-DC3F-794A-B8DB-E53C2BDD6C5A}"/>
          </ac:grpSpMkLst>
        </pc:grpChg>
        <pc:grpChg chg="del mod">
          <ac:chgData name="Dean Plank [dep22]" userId="48b10090-a369-498a-81dc-48efc77fff27" providerId="ADAL" clId="{3710877F-7295-4E24-BF21-75B982209E15}" dt="2022-05-11T10:56:26.496" v="805"/>
          <ac:grpSpMkLst>
            <pc:docMk/>
            <pc:sldMk cId="2743117064" sldId="290"/>
            <ac:grpSpMk id="156" creationId="{DFAE25C8-A5C4-3644-BA9B-3362C76D495A}"/>
          </ac:grpSpMkLst>
        </pc:grpChg>
        <pc:grpChg chg="mod">
          <ac:chgData name="Dean Plank [dep22]" userId="48b10090-a369-498a-81dc-48efc77fff27" providerId="ADAL" clId="{3710877F-7295-4E24-BF21-75B982209E15}" dt="2022-05-11T10:56:30.544" v="836"/>
          <ac:grpSpMkLst>
            <pc:docMk/>
            <pc:sldMk cId="2743117064" sldId="290"/>
            <ac:grpSpMk id="158" creationId="{79C31983-7E4F-B84C-B3FA-BCE2BDBCB850}"/>
          </ac:grpSpMkLst>
        </pc:grpChg>
        <pc:grpChg chg="del mod">
          <ac:chgData name="Dean Plank [dep22]" userId="48b10090-a369-498a-81dc-48efc77fff27" providerId="ADAL" clId="{3710877F-7295-4E24-BF21-75B982209E15}" dt="2022-05-11T10:56:26.497" v="809"/>
          <ac:grpSpMkLst>
            <pc:docMk/>
            <pc:sldMk cId="2743117064" sldId="290"/>
            <ac:grpSpMk id="161" creationId="{585B1963-D81C-B342-932B-7BD3254C42B7}"/>
          </ac:grpSpMkLst>
        </pc:grpChg>
        <pc:grpChg chg="mod">
          <ac:chgData name="Dean Plank [dep22]" userId="48b10090-a369-498a-81dc-48efc77fff27" providerId="ADAL" clId="{3710877F-7295-4E24-BF21-75B982209E15}" dt="2022-05-11T10:56:40.957" v="884"/>
          <ac:grpSpMkLst>
            <pc:docMk/>
            <pc:sldMk cId="2743117064" sldId="290"/>
            <ac:grpSpMk id="646" creationId="{FF3047AF-3774-5B44-BC17-F0DC46D83ECB}"/>
          </ac:grpSpMkLst>
        </pc:grpChg>
        <pc:inkChg chg="add mod">
          <ac:chgData name="Dean Plank [dep22]" userId="48b10090-a369-498a-81dc-48efc77fff27" providerId="ADAL" clId="{3710877F-7295-4E24-BF21-75B982209E15}" dt="2022-05-11T10:56:14.990" v="750"/>
          <ac:inkMkLst>
            <pc:docMk/>
            <pc:sldMk cId="2743117064" sldId="290"/>
            <ac:inkMk id="4" creationId="{36F372D1-4CA2-B461-22FF-C6E8CF217AC2}"/>
          </ac:inkMkLst>
        </pc:inkChg>
        <pc:inkChg chg="del">
          <ac:chgData name="Dean Plank [dep22]" userId="48b10090-a369-498a-81dc-48efc77fff27" providerId="ADAL" clId="{3710877F-7295-4E24-BF21-75B982209E15}" dt="2022-05-11T10:56:26.498" v="813"/>
          <ac:inkMkLst>
            <pc:docMk/>
            <pc:sldMk cId="2743117064" sldId="290"/>
            <ac:inkMk id="8" creationId="{2BB45E80-78D4-D34D-BA33-207799D2C25B}"/>
          </ac:inkMkLst>
        </pc:inkChg>
        <pc:inkChg chg="del">
          <ac:chgData name="Dean Plank [dep22]" userId="48b10090-a369-498a-81dc-48efc77fff27" providerId="ADAL" clId="{3710877F-7295-4E24-BF21-75B982209E15}" dt="2022-05-11T10:56:23.040" v="800"/>
          <ac:inkMkLst>
            <pc:docMk/>
            <pc:sldMk cId="2743117064" sldId="290"/>
            <ac:inkMk id="10" creationId="{00616F28-1A86-4D40-9113-ED44758795C3}"/>
          </ac:inkMkLst>
        </pc:inkChg>
        <pc:inkChg chg="del">
          <ac:chgData name="Dean Plank [dep22]" userId="48b10090-a369-498a-81dc-48efc77fff27" providerId="ADAL" clId="{3710877F-7295-4E24-BF21-75B982209E15}" dt="2022-05-11T10:56:26.497" v="811"/>
          <ac:inkMkLst>
            <pc:docMk/>
            <pc:sldMk cId="2743117064" sldId="290"/>
            <ac:inkMk id="28" creationId="{0160C3A1-80B9-B744-88AA-03A65D409A51}"/>
          </ac:inkMkLst>
        </pc:inkChg>
        <pc:inkChg chg="del mod">
          <ac:chgData name="Dean Plank [dep22]" userId="48b10090-a369-498a-81dc-48efc77fff27" providerId="ADAL" clId="{3710877F-7295-4E24-BF21-75B982209E15}" dt="2022-05-11T10:56:14.996" v="771"/>
          <ac:inkMkLst>
            <pc:docMk/>
            <pc:sldMk cId="2743117064" sldId="290"/>
            <ac:inkMk id="29" creationId="{25E3CF65-93D8-C746-BF28-5EABB70CC1C0}"/>
          </ac:inkMkLst>
        </pc:inkChg>
        <pc:inkChg chg="del mod">
          <ac:chgData name="Dean Plank [dep22]" userId="48b10090-a369-498a-81dc-48efc77fff27" providerId="ADAL" clId="{3710877F-7295-4E24-BF21-75B982209E15}" dt="2022-05-11T10:56:14.996" v="770"/>
          <ac:inkMkLst>
            <pc:docMk/>
            <pc:sldMk cId="2743117064" sldId="290"/>
            <ac:inkMk id="30" creationId="{09DCA92E-AEE2-7C43-AB50-9CDC4F72937A}"/>
          </ac:inkMkLst>
        </pc:inkChg>
        <pc:inkChg chg="del mod">
          <ac:chgData name="Dean Plank [dep22]" userId="48b10090-a369-498a-81dc-48efc77fff27" providerId="ADAL" clId="{3710877F-7295-4E24-BF21-75B982209E15}" dt="2022-05-11T10:56:14.996" v="769"/>
          <ac:inkMkLst>
            <pc:docMk/>
            <pc:sldMk cId="2743117064" sldId="290"/>
            <ac:inkMk id="31" creationId="{4797D7AB-6EC3-A849-8589-EBDC2E9BE74A}"/>
          </ac:inkMkLst>
        </pc:inkChg>
        <pc:inkChg chg="del mod">
          <ac:chgData name="Dean Plank [dep22]" userId="48b10090-a369-498a-81dc-48efc77fff27" providerId="ADAL" clId="{3710877F-7295-4E24-BF21-75B982209E15}" dt="2022-05-11T10:56:14.995" v="768"/>
          <ac:inkMkLst>
            <pc:docMk/>
            <pc:sldMk cId="2743117064" sldId="290"/>
            <ac:inkMk id="32" creationId="{937372A7-AA12-BE48-BC83-25BE379D3C6E}"/>
          </ac:inkMkLst>
        </pc:inkChg>
        <pc:inkChg chg="del mod">
          <ac:chgData name="Dean Plank [dep22]" userId="48b10090-a369-498a-81dc-48efc77fff27" providerId="ADAL" clId="{3710877F-7295-4E24-BF21-75B982209E15}" dt="2022-05-11T10:56:14.995" v="767"/>
          <ac:inkMkLst>
            <pc:docMk/>
            <pc:sldMk cId="2743117064" sldId="290"/>
            <ac:inkMk id="33" creationId="{A8F1DCE5-7699-7248-A501-6F2CD5075E29}"/>
          </ac:inkMkLst>
        </pc:inkChg>
        <pc:inkChg chg="del mod">
          <ac:chgData name="Dean Plank [dep22]" userId="48b10090-a369-498a-81dc-48efc77fff27" providerId="ADAL" clId="{3710877F-7295-4E24-BF21-75B982209E15}" dt="2022-05-11T10:56:14.994" v="766"/>
          <ac:inkMkLst>
            <pc:docMk/>
            <pc:sldMk cId="2743117064" sldId="290"/>
            <ac:inkMk id="34" creationId="{D8B1EC5A-E207-214A-AF1F-C103B3D7AF85}"/>
          </ac:inkMkLst>
        </pc:inkChg>
        <pc:inkChg chg="del mod">
          <ac:chgData name="Dean Plank [dep22]" userId="48b10090-a369-498a-81dc-48efc77fff27" providerId="ADAL" clId="{3710877F-7295-4E24-BF21-75B982209E15}" dt="2022-05-11T10:56:14.994" v="765"/>
          <ac:inkMkLst>
            <pc:docMk/>
            <pc:sldMk cId="2743117064" sldId="290"/>
            <ac:inkMk id="35" creationId="{A2F76AF2-3C1E-BD4E-97F7-3E4570447F34}"/>
          </ac:inkMkLst>
        </pc:inkChg>
        <pc:inkChg chg="del">
          <ac:chgData name="Dean Plank [dep22]" userId="48b10090-a369-498a-81dc-48efc77fff27" providerId="ADAL" clId="{3710877F-7295-4E24-BF21-75B982209E15}" dt="2022-05-11T10:56:14.994" v="764"/>
          <ac:inkMkLst>
            <pc:docMk/>
            <pc:sldMk cId="2743117064" sldId="290"/>
            <ac:inkMk id="38" creationId="{ADC6E96B-0F43-A046-B536-3B6EA096F329}"/>
          </ac:inkMkLst>
        </pc:inkChg>
        <pc:inkChg chg="del">
          <ac:chgData name="Dean Plank [dep22]" userId="48b10090-a369-498a-81dc-48efc77fff27" providerId="ADAL" clId="{3710877F-7295-4E24-BF21-75B982209E15}" dt="2022-05-11T10:56:14.993" v="763"/>
          <ac:inkMkLst>
            <pc:docMk/>
            <pc:sldMk cId="2743117064" sldId="290"/>
            <ac:inkMk id="40" creationId="{D4B470B4-B2E7-8145-8927-CE2A29FC0E15}"/>
          </ac:inkMkLst>
        </pc:inkChg>
        <pc:inkChg chg="del">
          <ac:chgData name="Dean Plank [dep22]" userId="48b10090-a369-498a-81dc-48efc77fff27" providerId="ADAL" clId="{3710877F-7295-4E24-BF21-75B982209E15}" dt="2022-05-11T10:56:26.498" v="812"/>
          <ac:inkMkLst>
            <pc:docMk/>
            <pc:sldMk cId="2743117064" sldId="290"/>
            <ac:inkMk id="46" creationId="{3B7E209E-9B88-2649-95EB-F7E93FB53EB3}"/>
          </ac:inkMkLst>
        </pc:inkChg>
        <pc:inkChg chg="add del 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48" creationId="{85C7C2AD-13F4-A343-743C-AC440649EBE2}"/>
          </ac:inkMkLst>
        </pc:inkChg>
        <pc:inkChg chg="del mod">
          <ac:chgData name="Dean Plank [dep22]" userId="48b10090-a369-498a-81dc-48efc77fff27" providerId="ADAL" clId="{3710877F-7295-4E24-BF21-75B982209E15}" dt="2022-05-11T10:56:30.545" v="838"/>
          <ac:inkMkLst>
            <pc:docMk/>
            <pc:sldMk cId="2743117064" sldId="290"/>
            <ac:inkMk id="50" creationId="{B1309D7D-EE54-A940-889D-C98684A1F138}"/>
          </ac:inkMkLst>
        </pc:inkChg>
        <pc:inkChg chg="mod">
          <ac:chgData name="Dean Plank [dep22]" userId="48b10090-a369-498a-81dc-48efc77fff27" providerId="ADAL" clId="{3710877F-7295-4E24-BF21-75B982209E15}" dt="2022-05-11T10:56:30.545" v="838"/>
          <ac:inkMkLst>
            <pc:docMk/>
            <pc:sldMk cId="2743117064" sldId="290"/>
            <ac:inkMk id="52" creationId="{48A93848-3B38-C944-A934-013E3D6D997B}"/>
          </ac:inkMkLst>
        </pc:inkChg>
        <pc:inkChg chg="del mod">
          <ac:chgData name="Dean Plank [dep22]" userId="48b10090-a369-498a-81dc-48efc77fff27" providerId="ADAL" clId="{3710877F-7295-4E24-BF21-75B982209E15}" dt="2022-05-11T10:56:14.993" v="762"/>
          <ac:inkMkLst>
            <pc:docMk/>
            <pc:sldMk cId="2743117064" sldId="290"/>
            <ac:inkMk id="60" creationId="{EAE6B726-55B8-B248-8C76-37A6A4DC8444}"/>
          </ac:inkMkLst>
        </pc:inkChg>
        <pc:inkChg chg="del mod">
          <ac:chgData name="Dean Plank [dep22]" userId="48b10090-a369-498a-81dc-48efc77fff27" providerId="ADAL" clId="{3710877F-7295-4E24-BF21-75B982209E15}" dt="2022-05-11T10:56:14.993" v="761"/>
          <ac:inkMkLst>
            <pc:docMk/>
            <pc:sldMk cId="2743117064" sldId="290"/>
            <ac:inkMk id="61" creationId="{901B20E6-BFD6-5041-84E3-377BCEFA5F12}"/>
          </ac:inkMkLst>
        </pc:inkChg>
        <pc:inkChg chg="del mod">
          <ac:chgData name="Dean Plank [dep22]" userId="48b10090-a369-498a-81dc-48efc77fff27" providerId="ADAL" clId="{3710877F-7295-4E24-BF21-75B982209E15}" dt="2022-05-11T10:56:14.993" v="760"/>
          <ac:inkMkLst>
            <pc:docMk/>
            <pc:sldMk cId="2743117064" sldId="290"/>
            <ac:inkMk id="62" creationId="{AFFE2CEF-365A-8B4D-AA37-9D9E63FEAD20}"/>
          </ac:inkMkLst>
        </pc:inkChg>
        <pc:inkChg chg="del mod">
          <ac:chgData name="Dean Plank [dep22]" userId="48b10090-a369-498a-81dc-48efc77fff27" providerId="ADAL" clId="{3710877F-7295-4E24-BF21-75B982209E15}" dt="2022-05-11T10:56:14.992" v="759"/>
          <ac:inkMkLst>
            <pc:docMk/>
            <pc:sldMk cId="2743117064" sldId="290"/>
            <ac:inkMk id="63" creationId="{C16C150C-D5A9-C74E-B506-DBBEF55FD24F}"/>
          </ac:inkMkLst>
        </pc:inkChg>
        <pc:inkChg chg="del mod">
          <ac:chgData name="Dean Plank [dep22]" userId="48b10090-a369-498a-81dc-48efc77fff27" providerId="ADAL" clId="{3710877F-7295-4E24-BF21-75B982209E15}" dt="2022-05-11T10:56:14.992" v="758"/>
          <ac:inkMkLst>
            <pc:docMk/>
            <pc:sldMk cId="2743117064" sldId="290"/>
            <ac:inkMk id="64" creationId="{14933BC9-432C-844C-9F26-C8CA8BB636F8}"/>
          </ac:inkMkLst>
        </pc:inkChg>
        <pc:inkChg chg="del mod">
          <ac:chgData name="Dean Plank [dep22]" userId="48b10090-a369-498a-81dc-48efc77fff27" providerId="ADAL" clId="{3710877F-7295-4E24-BF21-75B982209E15}" dt="2022-05-11T10:56:14.992" v="757"/>
          <ac:inkMkLst>
            <pc:docMk/>
            <pc:sldMk cId="2743117064" sldId="290"/>
            <ac:inkMk id="65" creationId="{26BD94DE-9A0A-0546-A500-E86215938B04}"/>
          </ac:inkMkLst>
        </pc:inkChg>
        <pc:inkChg chg="del mod">
          <ac:chgData name="Dean Plank [dep22]" userId="48b10090-a369-498a-81dc-48efc77fff27" providerId="ADAL" clId="{3710877F-7295-4E24-BF21-75B982209E15}" dt="2022-05-11T10:56:14.992" v="756"/>
          <ac:inkMkLst>
            <pc:docMk/>
            <pc:sldMk cId="2743117064" sldId="290"/>
            <ac:inkMk id="66" creationId="{9107E418-5628-3F41-ACC5-6735B67D2039}"/>
          </ac:inkMkLst>
        </pc:inkChg>
        <pc:inkChg chg="del mod">
          <ac:chgData name="Dean Plank [dep22]" userId="48b10090-a369-498a-81dc-48efc77fff27" providerId="ADAL" clId="{3710877F-7295-4E24-BF21-75B982209E15}" dt="2022-05-11T10:56:20.736" v="780"/>
          <ac:inkMkLst>
            <pc:docMk/>
            <pc:sldMk cId="2743117064" sldId="290"/>
            <ac:inkMk id="68" creationId="{D20C0D19-493A-FE4F-98A5-B5A6C33250C9}"/>
          </ac:inkMkLst>
        </pc:inkChg>
        <pc:inkChg chg="del mod">
          <ac:chgData name="Dean Plank [dep22]" userId="48b10090-a369-498a-81dc-48efc77fff27" providerId="ADAL" clId="{3710877F-7295-4E24-BF21-75B982209E15}" dt="2022-05-11T10:56:20.736" v="779"/>
          <ac:inkMkLst>
            <pc:docMk/>
            <pc:sldMk cId="2743117064" sldId="290"/>
            <ac:inkMk id="69" creationId="{4232F3D3-6A8D-1843-A9AC-88642FA84C4E}"/>
          </ac:inkMkLst>
        </pc:inkChg>
        <pc:inkChg chg="del mod">
          <ac:chgData name="Dean Plank [dep22]" userId="48b10090-a369-498a-81dc-48efc77fff27" providerId="ADAL" clId="{3710877F-7295-4E24-BF21-75B982209E15}" dt="2022-05-11T10:56:20.735" v="778"/>
          <ac:inkMkLst>
            <pc:docMk/>
            <pc:sldMk cId="2743117064" sldId="290"/>
            <ac:inkMk id="70" creationId="{B10782E7-2042-C744-AED1-0CEE7AEC8950}"/>
          </ac:inkMkLst>
        </pc:inkChg>
        <pc:inkChg chg="del mod">
          <ac:chgData name="Dean Plank [dep22]" userId="48b10090-a369-498a-81dc-48efc77fff27" providerId="ADAL" clId="{3710877F-7295-4E24-BF21-75B982209E15}" dt="2022-05-11T10:56:20.735" v="777"/>
          <ac:inkMkLst>
            <pc:docMk/>
            <pc:sldMk cId="2743117064" sldId="290"/>
            <ac:inkMk id="71" creationId="{78DD5963-65FF-F742-B3CC-918D25469109}"/>
          </ac:inkMkLst>
        </pc:inkChg>
        <pc:inkChg chg="del mod">
          <ac:chgData name="Dean Plank [dep22]" userId="48b10090-a369-498a-81dc-48efc77fff27" providerId="ADAL" clId="{3710877F-7295-4E24-BF21-75B982209E15}" dt="2022-05-11T10:56:20.735" v="776"/>
          <ac:inkMkLst>
            <pc:docMk/>
            <pc:sldMk cId="2743117064" sldId="290"/>
            <ac:inkMk id="72" creationId="{1798980C-7728-9640-BF5C-351F90FA149E}"/>
          </ac:inkMkLst>
        </pc:inkChg>
        <pc:inkChg chg="del mod">
          <ac:chgData name="Dean Plank [dep22]" userId="48b10090-a369-498a-81dc-48efc77fff27" providerId="ADAL" clId="{3710877F-7295-4E24-BF21-75B982209E15}" dt="2022-05-11T10:56:14.991" v="755"/>
          <ac:inkMkLst>
            <pc:docMk/>
            <pc:sldMk cId="2743117064" sldId="290"/>
            <ac:inkMk id="73" creationId="{19E2DD33-9BCC-8F45-93DC-50FE02DA3B2C}"/>
          </ac:inkMkLst>
        </pc:inkChg>
        <pc:inkChg chg="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74" creationId="{98B83A7C-E396-6B4C-AA89-0C26FCBAE406}"/>
          </ac:inkMkLst>
        </pc:inkChg>
        <pc:inkChg chg="del mod">
          <ac:chgData name="Dean Plank [dep22]" userId="48b10090-a369-498a-81dc-48efc77fff27" providerId="ADAL" clId="{3710877F-7295-4E24-BF21-75B982209E15}" dt="2022-05-11T10:56:20.734" v="775"/>
          <ac:inkMkLst>
            <pc:docMk/>
            <pc:sldMk cId="2743117064" sldId="290"/>
            <ac:inkMk id="75" creationId="{8D45E469-BB3A-2F47-A3B6-83BF57388048}"/>
          </ac:inkMkLst>
        </pc:inkChg>
        <pc:inkChg chg="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76" creationId="{EB18AC71-0055-E941-BD3D-1F3027DFE3E9}"/>
          </ac:inkMkLst>
        </pc:inkChg>
        <pc:inkChg chg="add 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77" creationId="{79EDB388-064C-1A4C-962E-736662605934}"/>
          </ac:inkMkLst>
        </pc:inkChg>
        <pc:inkChg chg="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78" creationId="{F1DC879A-2163-3040-BF27-4F7F08D901C8}"/>
          </ac:inkMkLst>
        </pc:inkChg>
        <pc:inkChg chg="del mod">
          <ac:chgData name="Dean Plank [dep22]" userId="48b10090-a369-498a-81dc-48efc77fff27" providerId="ADAL" clId="{3710877F-7295-4E24-BF21-75B982209E15}" dt="2022-05-11T10:56:14.991" v="754"/>
          <ac:inkMkLst>
            <pc:docMk/>
            <pc:sldMk cId="2743117064" sldId="290"/>
            <ac:inkMk id="79" creationId="{E3CB0992-446E-5E4A-BB58-AF0330C1500F}"/>
          </ac:inkMkLst>
        </pc:inkChg>
        <pc:inkChg chg="del mod">
          <ac:chgData name="Dean Plank [dep22]" userId="48b10090-a369-498a-81dc-48efc77fff27" providerId="ADAL" clId="{3710877F-7295-4E24-BF21-75B982209E15}" dt="2022-05-11T10:56:20.733" v="774"/>
          <ac:inkMkLst>
            <pc:docMk/>
            <pc:sldMk cId="2743117064" sldId="290"/>
            <ac:inkMk id="80" creationId="{924EA345-C687-6040-BC0B-81D4F8512F1D}"/>
          </ac:inkMkLst>
        </pc:inkChg>
        <pc:inkChg chg="del mod">
          <ac:chgData name="Dean Plank [dep22]" userId="48b10090-a369-498a-81dc-48efc77fff27" providerId="ADAL" clId="{3710877F-7295-4E24-BF21-75B982209E15}" dt="2022-05-11T10:56:14.991" v="753"/>
          <ac:inkMkLst>
            <pc:docMk/>
            <pc:sldMk cId="2743117064" sldId="290"/>
            <ac:inkMk id="81" creationId="{F2DB2CB2-3BF7-3D48-A856-189B05F41277}"/>
          </ac:inkMkLst>
        </pc:inkChg>
        <pc:inkChg chg="del mod">
          <ac:chgData name="Dean Plank [dep22]" userId="48b10090-a369-498a-81dc-48efc77fff27" providerId="ADAL" clId="{3710877F-7295-4E24-BF21-75B982209E15}" dt="2022-05-11T10:56:20.733" v="773"/>
          <ac:inkMkLst>
            <pc:docMk/>
            <pc:sldMk cId="2743117064" sldId="290"/>
            <ac:inkMk id="82" creationId="{AFE286EA-D383-5045-A02B-0A201E26B362}"/>
          </ac:inkMkLst>
        </pc:inkChg>
        <pc:inkChg chg="del mod">
          <ac:chgData name="Dean Plank [dep22]" userId="48b10090-a369-498a-81dc-48efc77fff27" providerId="ADAL" clId="{3710877F-7295-4E24-BF21-75B982209E15}" dt="2022-05-11T10:56:14.990" v="752"/>
          <ac:inkMkLst>
            <pc:docMk/>
            <pc:sldMk cId="2743117064" sldId="290"/>
            <ac:inkMk id="83" creationId="{B68278EA-66AF-DB43-B1DC-A51BEFD4CE82}"/>
          </ac:inkMkLst>
        </pc:inkChg>
        <pc:inkChg chg="del mod">
          <ac:chgData name="Dean Plank [dep22]" userId="48b10090-a369-498a-81dc-48efc77fff27" providerId="ADAL" clId="{3710877F-7295-4E24-BF21-75B982209E15}" dt="2022-05-11T10:56:20.742" v="797"/>
          <ac:inkMkLst>
            <pc:docMk/>
            <pc:sldMk cId="2743117064" sldId="290"/>
            <ac:inkMk id="84" creationId="{0EB62CE5-3BA1-E542-916D-CAEB5B2F0784}"/>
          </ac:inkMkLst>
        </pc:inkChg>
        <pc:inkChg chg="del mod">
          <ac:chgData name="Dean Plank [dep22]" userId="48b10090-a369-498a-81dc-48efc77fff27" providerId="ADAL" clId="{3710877F-7295-4E24-BF21-75B982209E15}" dt="2022-05-11T10:56:20.742" v="796"/>
          <ac:inkMkLst>
            <pc:docMk/>
            <pc:sldMk cId="2743117064" sldId="290"/>
            <ac:inkMk id="85" creationId="{7EFEE403-4C88-D942-BBC8-7E0B1D4D8DCA}"/>
          </ac:inkMkLst>
        </pc:inkChg>
        <pc:inkChg chg="del">
          <ac:chgData name="Dean Plank [dep22]" userId="48b10090-a369-498a-81dc-48efc77fff27" providerId="ADAL" clId="{3710877F-7295-4E24-BF21-75B982209E15}" dt="2022-05-11T10:56:14.990" v="751"/>
          <ac:inkMkLst>
            <pc:docMk/>
            <pc:sldMk cId="2743117064" sldId="290"/>
            <ac:inkMk id="87" creationId="{28197CA1-8FD3-B24F-BB8D-4C64D82E0833}"/>
          </ac:inkMkLst>
        </pc:inkChg>
        <pc:inkChg chg="del">
          <ac:chgData name="Dean Plank [dep22]" userId="48b10090-a369-498a-81dc-48efc77fff27" providerId="ADAL" clId="{3710877F-7295-4E24-BF21-75B982209E15}" dt="2022-05-11T10:56:20.743" v="799"/>
          <ac:inkMkLst>
            <pc:docMk/>
            <pc:sldMk cId="2743117064" sldId="290"/>
            <ac:inkMk id="88" creationId="{FF71909A-4D52-1B41-A7EA-D50CE98A52BF}"/>
          </ac:inkMkLst>
        </pc:inkChg>
        <pc:inkChg chg="del mod">
          <ac:chgData name="Dean Plank [dep22]" userId="48b10090-a369-498a-81dc-48efc77fff27" providerId="ADAL" clId="{3710877F-7295-4E24-BF21-75B982209E15}" dt="2022-05-11T10:56:20.742" v="795"/>
          <ac:inkMkLst>
            <pc:docMk/>
            <pc:sldMk cId="2743117064" sldId="290"/>
            <ac:inkMk id="90" creationId="{D9383E65-C1F2-DA45-98BA-6EADD9D65B8F}"/>
          </ac:inkMkLst>
        </pc:inkChg>
        <pc:inkChg chg="add 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91" creationId="{5388FA5A-846D-5820-2061-A7343FD74913}"/>
          </ac:inkMkLst>
        </pc:inkChg>
        <pc:inkChg chg="del mod">
          <ac:chgData name="Dean Plank [dep22]" userId="48b10090-a369-498a-81dc-48efc77fff27" providerId="ADAL" clId="{3710877F-7295-4E24-BF21-75B982209E15}" dt="2022-05-11T10:56:20.741" v="794"/>
          <ac:inkMkLst>
            <pc:docMk/>
            <pc:sldMk cId="2743117064" sldId="290"/>
            <ac:inkMk id="92" creationId="{1003041A-B6F9-244B-A8BC-A6B503A1D7DD}"/>
          </ac:inkMkLst>
        </pc:inkChg>
        <pc:inkChg chg="del mod">
          <ac:chgData name="Dean Plank [dep22]" userId="48b10090-a369-498a-81dc-48efc77fff27" providerId="ADAL" clId="{3710877F-7295-4E24-BF21-75B982209E15}" dt="2022-05-11T10:56:26.497" v="810"/>
          <ac:inkMkLst>
            <pc:docMk/>
            <pc:sldMk cId="2743117064" sldId="290"/>
            <ac:inkMk id="93" creationId="{F82C176D-827B-C54E-A684-78CA8BD547E2}"/>
          </ac:inkMkLst>
        </pc:inkChg>
        <pc:inkChg chg="del mod">
          <ac:chgData name="Dean Plank [dep22]" userId="48b10090-a369-498a-81dc-48efc77fff27" providerId="ADAL" clId="{3710877F-7295-4E24-BF21-75B982209E15}" dt="2022-05-11T10:56:20.741" v="793"/>
          <ac:inkMkLst>
            <pc:docMk/>
            <pc:sldMk cId="2743117064" sldId="290"/>
            <ac:inkMk id="94" creationId="{ED2EC6E8-1F9E-7E4B-AB5C-344DCD7D3DA3}"/>
          </ac:inkMkLst>
        </pc:inkChg>
        <pc:inkChg chg="del mod">
          <ac:chgData name="Dean Plank [dep22]" userId="48b10090-a369-498a-81dc-48efc77fff27" providerId="ADAL" clId="{3710877F-7295-4E24-BF21-75B982209E15}" dt="2022-05-11T10:56:20.740" v="792"/>
          <ac:inkMkLst>
            <pc:docMk/>
            <pc:sldMk cId="2743117064" sldId="290"/>
            <ac:inkMk id="95" creationId="{1908CFAD-9B44-AA47-ADB5-C244BB62142D}"/>
          </ac:inkMkLst>
        </pc:inkChg>
        <pc:inkChg chg="del mod">
          <ac:chgData name="Dean Plank [dep22]" userId="48b10090-a369-498a-81dc-48efc77fff27" providerId="ADAL" clId="{3710877F-7295-4E24-BF21-75B982209E15}" dt="2022-05-11T10:56:30.544" v="836"/>
          <ac:inkMkLst>
            <pc:docMk/>
            <pc:sldMk cId="2743117064" sldId="290"/>
            <ac:inkMk id="96" creationId="{A5E86D7D-9FF7-D249-B40E-939D7ABA8613}"/>
          </ac:inkMkLst>
        </pc:inkChg>
        <pc:inkChg chg="del mod">
          <ac:chgData name="Dean Plank [dep22]" userId="48b10090-a369-498a-81dc-48efc77fff27" providerId="ADAL" clId="{3710877F-7295-4E24-BF21-75B982209E15}" dt="2022-05-11T10:56:20.740" v="791"/>
          <ac:inkMkLst>
            <pc:docMk/>
            <pc:sldMk cId="2743117064" sldId="290"/>
            <ac:inkMk id="97" creationId="{C63FB43E-68A3-2543-AF8E-A03883606E24}"/>
          </ac:inkMkLst>
        </pc:inkChg>
        <pc:inkChg chg="del mod">
          <ac:chgData name="Dean Plank [dep22]" userId="48b10090-a369-498a-81dc-48efc77fff27" providerId="ADAL" clId="{3710877F-7295-4E24-BF21-75B982209E15}" dt="2022-05-11T10:56:20.740" v="790"/>
          <ac:inkMkLst>
            <pc:docMk/>
            <pc:sldMk cId="2743117064" sldId="290"/>
            <ac:inkMk id="98" creationId="{FD9F8C25-4678-6642-B775-EF9CD98D9977}"/>
          </ac:inkMkLst>
        </pc:inkChg>
        <pc:inkChg chg="del mod">
          <ac:chgData name="Dean Plank [dep22]" userId="48b10090-a369-498a-81dc-48efc77fff27" providerId="ADAL" clId="{3710877F-7295-4E24-BF21-75B982209E15}" dt="2022-05-11T10:56:20.739" v="789"/>
          <ac:inkMkLst>
            <pc:docMk/>
            <pc:sldMk cId="2743117064" sldId="290"/>
            <ac:inkMk id="99" creationId="{4A43535D-7A79-A74E-9942-B0784D25A4C6}"/>
          </ac:inkMkLst>
        </pc:inkChg>
        <pc:inkChg chg="del mod">
          <ac:chgData name="Dean Plank [dep22]" userId="48b10090-a369-498a-81dc-48efc77fff27" providerId="ADAL" clId="{3710877F-7295-4E24-BF21-75B982209E15}" dt="2022-05-11T10:56:20.739" v="788"/>
          <ac:inkMkLst>
            <pc:docMk/>
            <pc:sldMk cId="2743117064" sldId="290"/>
            <ac:inkMk id="100" creationId="{A5F9D25B-A6C3-D842-8D14-0831F2710134}"/>
          </ac:inkMkLst>
        </pc:inkChg>
        <pc:inkChg chg="del mod">
          <ac:chgData name="Dean Plank [dep22]" userId="48b10090-a369-498a-81dc-48efc77fff27" providerId="ADAL" clId="{3710877F-7295-4E24-BF21-75B982209E15}" dt="2022-05-11T10:56:20.739" v="787"/>
          <ac:inkMkLst>
            <pc:docMk/>
            <pc:sldMk cId="2743117064" sldId="290"/>
            <ac:inkMk id="101" creationId="{9CEC8A19-5938-FE4F-B02D-050B53D98A9C}"/>
          </ac:inkMkLst>
        </pc:inkChg>
        <pc:inkChg chg="del mod">
          <ac:chgData name="Dean Plank [dep22]" userId="48b10090-a369-498a-81dc-48efc77fff27" providerId="ADAL" clId="{3710877F-7295-4E24-BF21-75B982209E15}" dt="2022-05-11T10:56:20.738" v="786"/>
          <ac:inkMkLst>
            <pc:docMk/>
            <pc:sldMk cId="2743117064" sldId="290"/>
            <ac:inkMk id="102" creationId="{89999C15-F64F-1E48-82E1-5F877CEAF83E}"/>
          </ac:inkMkLst>
        </pc:inkChg>
        <pc:inkChg chg="del mod">
          <ac:chgData name="Dean Plank [dep22]" userId="48b10090-a369-498a-81dc-48efc77fff27" providerId="ADAL" clId="{3710877F-7295-4E24-BF21-75B982209E15}" dt="2022-05-11T10:56:20.738" v="785"/>
          <ac:inkMkLst>
            <pc:docMk/>
            <pc:sldMk cId="2743117064" sldId="290"/>
            <ac:inkMk id="103" creationId="{1CE06FCD-3E25-524F-BA0B-D69A5F2EC1E4}"/>
          </ac:inkMkLst>
        </pc:inkChg>
        <pc:inkChg chg="del mod">
          <ac:chgData name="Dean Plank [dep22]" userId="48b10090-a369-498a-81dc-48efc77fff27" providerId="ADAL" clId="{3710877F-7295-4E24-BF21-75B982209E15}" dt="2022-05-11T10:56:20.738" v="784"/>
          <ac:inkMkLst>
            <pc:docMk/>
            <pc:sldMk cId="2743117064" sldId="290"/>
            <ac:inkMk id="104" creationId="{1252C79D-5C91-2046-9713-9E537CDE8B1A}"/>
          </ac:inkMkLst>
        </pc:inkChg>
        <pc:inkChg chg="del mod">
          <ac:chgData name="Dean Plank [dep22]" userId="48b10090-a369-498a-81dc-48efc77fff27" providerId="ADAL" clId="{3710877F-7295-4E24-BF21-75B982209E15}" dt="2022-05-11T10:56:20.737" v="783"/>
          <ac:inkMkLst>
            <pc:docMk/>
            <pc:sldMk cId="2743117064" sldId="290"/>
            <ac:inkMk id="105" creationId="{9EDB0A9F-FDFA-AE43-8E84-85D4CB997161}"/>
          </ac:inkMkLst>
        </pc:inkChg>
        <pc:inkChg chg="del mod">
          <ac:chgData name="Dean Plank [dep22]" userId="48b10090-a369-498a-81dc-48efc77fff27" providerId="ADAL" clId="{3710877F-7295-4E24-BF21-75B982209E15}" dt="2022-05-11T10:56:20.737" v="782"/>
          <ac:inkMkLst>
            <pc:docMk/>
            <pc:sldMk cId="2743117064" sldId="290"/>
            <ac:inkMk id="106" creationId="{DDA211CC-A695-A54D-A23A-A1B68AB78B59}"/>
          </ac:inkMkLst>
        </pc:inkChg>
        <pc:inkChg chg="del mod">
          <ac:chgData name="Dean Plank [dep22]" userId="48b10090-a369-498a-81dc-48efc77fff27" providerId="ADAL" clId="{3710877F-7295-4E24-BF21-75B982209E15}" dt="2022-05-11T10:56:20.737" v="781"/>
          <ac:inkMkLst>
            <pc:docMk/>
            <pc:sldMk cId="2743117064" sldId="290"/>
            <ac:inkMk id="107" creationId="{CCA1D982-819E-E442-BFE7-26F456C3C818}"/>
          </ac:inkMkLst>
        </pc:inkChg>
        <pc:inkChg chg="del mod">
          <ac:chgData name="Dean Plank [dep22]" userId="48b10090-a369-498a-81dc-48efc77fff27" providerId="ADAL" clId="{3710877F-7295-4E24-BF21-75B982209E15}" dt="2022-05-11T10:56:30.544" v="835"/>
          <ac:inkMkLst>
            <pc:docMk/>
            <pc:sldMk cId="2743117064" sldId="290"/>
            <ac:inkMk id="108" creationId="{0207CAF8-AA2B-8A4E-90DF-AD589BD38946}"/>
          </ac:inkMkLst>
        </pc:inkChg>
        <pc:inkChg chg="del">
          <ac:chgData name="Dean Plank [dep22]" userId="48b10090-a369-498a-81dc-48efc77fff27" providerId="ADAL" clId="{3710877F-7295-4E24-BF21-75B982209E15}" dt="2022-05-11T10:56:20.743" v="798"/>
          <ac:inkMkLst>
            <pc:docMk/>
            <pc:sldMk cId="2743117064" sldId="290"/>
            <ac:inkMk id="109" creationId="{201A2686-895A-494B-A0DC-E7781899C20E}"/>
          </ac:inkMkLst>
        </pc:inkChg>
        <pc:inkChg chg="del mod">
          <ac:chgData name="Dean Plank [dep22]" userId="48b10090-a369-498a-81dc-48efc77fff27" providerId="ADAL" clId="{3710877F-7295-4E24-BF21-75B982209E15}" dt="2022-05-11T10:56:26.497" v="809"/>
          <ac:inkMkLst>
            <pc:docMk/>
            <pc:sldMk cId="2743117064" sldId="290"/>
            <ac:inkMk id="110" creationId="{2553F168-1A33-7E45-A393-8C5EDC5A6838}"/>
          </ac:inkMkLst>
        </pc:inkChg>
        <pc:inkChg chg="del">
          <ac:chgData name="Dean Plank [dep22]" userId="48b10090-a369-498a-81dc-48efc77fff27" providerId="ADAL" clId="{3710877F-7295-4E24-BF21-75B982209E15}" dt="2022-05-11T10:56:20.732" v="772"/>
          <ac:inkMkLst>
            <pc:docMk/>
            <pc:sldMk cId="2743117064" sldId="290"/>
            <ac:inkMk id="111" creationId="{B8E4AFC8-2250-944F-93F0-A8F327BDF067}"/>
          </ac:inkMkLst>
        </pc:inkChg>
        <pc:inkChg chg="del mod">
          <ac:chgData name="Dean Plank [dep22]" userId="48b10090-a369-498a-81dc-48efc77fff27" providerId="ADAL" clId="{3710877F-7295-4E24-BF21-75B982209E15}" dt="2022-05-11T10:56:30.544" v="834"/>
          <ac:inkMkLst>
            <pc:docMk/>
            <pc:sldMk cId="2743117064" sldId="290"/>
            <ac:inkMk id="113" creationId="{3BC49EC6-2146-F644-9429-61CC61EBD2E7}"/>
          </ac:inkMkLst>
        </pc:inkChg>
        <pc:inkChg chg="del mod">
          <ac:chgData name="Dean Plank [dep22]" userId="48b10090-a369-498a-81dc-48efc77fff27" providerId="ADAL" clId="{3710877F-7295-4E24-BF21-75B982209E15}" dt="2022-05-11T10:56:30.544" v="833"/>
          <ac:inkMkLst>
            <pc:docMk/>
            <pc:sldMk cId="2743117064" sldId="290"/>
            <ac:inkMk id="114" creationId="{1EF260F8-75B8-B545-A378-D846D0176B50}"/>
          </ac:inkMkLst>
        </pc:inkChg>
        <pc:inkChg chg="del mod">
          <ac:chgData name="Dean Plank [dep22]" userId="48b10090-a369-498a-81dc-48efc77fff27" providerId="ADAL" clId="{3710877F-7295-4E24-BF21-75B982209E15}" dt="2022-05-11T10:56:30.543" v="832"/>
          <ac:inkMkLst>
            <pc:docMk/>
            <pc:sldMk cId="2743117064" sldId="290"/>
            <ac:inkMk id="115" creationId="{331DA918-08B1-0049-A9BC-6F75675DC7E6}"/>
          </ac:inkMkLst>
        </pc:inkChg>
        <pc:inkChg chg="del mod">
          <ac:chgData name="Dean Plank [dep22]" userId="48b10090-a369-498a-81dc-48efc77fff27" providerId="ADAL" clId="{3710877F-7295-4E24-BF21-75B982209E15}" dt="2022-05-11T10:56:30.543" v="831"/>
          <ac:inkMkLst>
            <pc:docMk/>
            <pc:sldMk cId="2743117064" sldId="290"/>
            <ac:inkMk id="116" creationId="{A2D908A0-7BB0-D444-9C65-A4363F422C1B}"/>
          </ac:inkMkLst>
        </pc:inkChg>
        <pc:inkChg chg="del mod">
          <ac:chgData name="Dean Plank [dep22]" userId="48b10090-a369-498a-81dc-48efc77fff27" providerId="ADAL" clId="{3710877F-7295-4E24-BF21-75B982209E15}" dt="2022-05-11T10:56:26.497" v="808"/>
          <ac:inkMkLst>
            <pc:docMk/>
            <pc:sldMk cId="2743117064" sldId="290"/>
            <ac:inkMk id="117" creationId="{CAAEBE05-F170-3D42-B4A4-BAD9F39E2EB8}"/>
          </ac:inkMkLst>
        </pc:inkChg>
        <pc:inkChg chg="del mod">
          <ac:chgData name="Dean Plank [dep22]" userId="48b10090-a369-498a-81dc-48efc77fff27" providerId="ADAL" clId="{3710877F-7295-4E24-BF21-75B982209E15}" dt="2022-05-11T10:56:30.543" v="830"/>
          <ac:inkMkLst>
            <pc:docMk/>
            <pc:sldMk cId="2743117064" sldId="290"/>
            <ac:inkMk id="118" creationId="{60F27E0B-9A79-CC49-BA0A-115D9CF74EA7}"/>
          </ac:inkMkLst>
        </pc:inkChg>
        <pc:inkChg chg="del mod">
          <ac:chgData name="Dean Plank [dep22]" userId="48b10090-a369-498a-81dc-48efc77fff27" providerId="ADAL" clId="{3710877F-7295-4E24-BF21-75B982209E15}" dt="2022-05-11T10:56:30.543" v="829"/>
          <ac:inkMkLst>
            <pc:docMk/>
            <pc:sldMk cId="2743117064" sldId="290"/>
            <ac:inkMk id="119" creationId="{9C969758-F054-4C43-8149-D95F5C3DC334}"/>
          </ac:inkMkLst>
        </pc:inkChg>
        <pc:inkChg chg="del">
          <ac:chgData name="Dean Plank [dep22]" userId="48b10090-a369-498a-81dc-48efc77fff27" providerId="ADAL" clId="{3710877F-7295-4E24-BF21-75B982209E15}" dt="2022-05-11T10:56:26.496" v="807"/>
          <ac:inkMkLst>
            <pc:docMk/>
            <pc:sldMk cId="2743117064" sldId="290"/>
            <ac:inkMk id="120" creationId="{5EB76089-ACE9-E044-9119-3960B50C7272}"/>
          </ac:inkMkLst>
        </pc:inkChg>
        <pc:inkChg chg="mod">
          <ac:chgData name="Dean Plank [dep22]" userId="48b10090-a369-498a-81dc-48efc77fff27" providerId="ADAL" clId="{3710877F-7295-4E24-BF21-75B982209E15}" dt="2022-05-11T10:56:30.544" v="836"/>
          <ac:inkMkLst>
            <pc:docMk/>
            <pc:sldMk cId="2743117064" sldId="290"/>
            <ac:inkMk id="121" creationId="{B2E4EE03-FC4C-CC42-8FA3-6A2A5695B8B3}"/>
          </ac:inkMkLst>
        </pc:inkChg>
        <pc:inkChg chg="mod">
          <ac:chgData name="Dean Plank [dep22]" userId="48b10090-a369-498a-81dc-48efc77fff27" providerId="ADAL" clId="{3710877F-7295-4E24-BF21-75B982209E15}" dt="2022-05-11T10:56:30.544" v="836"/>
          <ac:inkMkLst>
            <pc:docMk/>
            <pc:sldMk cId="2743117064" sldId="290"/>
            <ac:inkMk id="122" creationId="{08879022-EB2D-D24C-AB65-2E1CF7E152EF}"/>
          </ac:inkMkLst>
        </pc:inkChg>
        <pc:inkChg chg="del mod">
          <ac:chgData name="Dean Plank [dep22]" userId="48b10090-a369-498a-81dc-48efc77fff27" providerId="ADAL" clId="{3710877F-7295-4E24-BF21-75B982209E15}" dt="2022-05-11T10:56:14.990" v="750"/>
          <ac:inkMkLst>
            <pc:docMk/>
            <pc:sldMk cId="2743117064" sldId="290"/>
            <ac:inkMk id="123" creationId="{3022A0FA-B71D-1449-99B0-784A56780896}"/>
          </ac:inkMkLst>
        </pc:inkChg>
        <pc:inkChg chg="del mod">
          <ac:chgData name="Dean Plank [dep22]" userId="48b10090-a369-498a-81dc-48efc77fff27" providerId="ADAL" clId="{3710877F-7295-4E24-BF21-75B982209E15}" dt="2022-05-11T10:56:14.990" v="749"/>
          <ac:inkMkLst>
            <pc:docMk/>
            <pc:sldMk cId="2743117064" sldId="290"/>
            <ac:inkMk id="124" creationId="{A7C70007-9594-C242-8162-FD8C5852EFEA}"/>
          </ac:inkMkLst>
        </pc:inkChg>
        <pc:inkChg chg="del mod">
          <ac:chgData name="Dean Plank [dep22]" userId="48b10090-a369-498a-81dc-48efc77fff27" providerId="ADAL" clId="{3710877F-7295-4E24-BF21-75B982209E15}" dt="2022-05-11T10:56:14.989" v="748"/>
          <ac:inkMkLst>
            <pc:docMk/>
            <pc:sldMk cId="2743117064" sldId="290"/>
            <ac:inkMk id="125" creationId="{C820AC20-7E4A-1D4E-9C53-1B39AABB78AC}"/>
          </ac:inkMkLst>
        </pc:inkChg>
        <pc:inkChg chg="del mod">
          <ac:chgData name="Dean Plank [dep22]" userId="48b10090-a369-498a-81dc-48efc77fff27" providerId="ADAL" clId="{3710877F-7295-4E24-BF21-75B982209E15}" dt="2022-05-11T10:56:14.989" v="747"/>
          <ac:inkMkLst>
            <pc:docMk/>
            <pc:sldMk cId="2743117064" sldId="290"/>
            <ac:inkMk id="126" creationId="{3780A03C-9E72-3942-BCD9-E751F811ED65}"/>
          </ac:inkMkLst>
        </pc:inkChg>
        <pc:inkChg chg="del mod">
          <ac:chgData name="Dean Plank [dep22]" userId="48b10090-a369-498a-81dc-48efc77fff27" providerId="ADAL" clId="{3710877F-7295-4E24-BF21-75B982209E15}" dt="2022-05-11T10:56:14.989" v="746"/>
          <ac:inkMkLst>
            <pc:docMk/>
            <pc:sldMk cId="2743117064" sldId="290"/>
            <ac:inkMk id="127" creationId="{41FAD1FA-8E1D-104A-A133-411515D9D8E3}"/>
          </ac:inkMkLst>
        </pc:inkChg>
        <pc:inkChg chg="del mod">
          <ac:chgData name="Dean Plank [dep22]" userId="48b10090-a369-498a-81dc-48efc77fff27" providerId="ADAL" clId="{3710877F-7295-4E24-BF21-75B982209E15}" dt="2022-05-11T10:56:14.989" v="745"/>
          <ac:inkMkLst>
            <pc:docMk/>
            <pc:sldMk cId="2743117064" sldId="290"/>
            <ac:inkMk id="128" creationId="{65BD391D-5C50-BA4F-BD1E-2A743CFAAA96}"/>
          </ac:inkMkLst>
        </pc:inkChg>
        <pc:inkChg chg="del mod">
          <ac:chgData name="Dean Plank [dep22]" userId="48b10090-a369-498a-81dc-48efc77fff27" providerId="ADAL" clId="{3710877F-7295-4E24-BF21-75B982209E15}" dt="2022-05-11T10:56:14.988" v="744"/>
          <ac:inkMkLst>
            <pc:docMk/>
            <pc:sldMk cId="2743117064" sldId="290"/>
            <ac:inkMk id="129" creationId="{1B64AFDC-13CF-A242-A91E-1862C5EB9EA2}"/>
          </ac:inkMkLst>
        </pc:inkChg>
        <pc:inkChg chg="del mod">
          <ac:chgData name="Dean Plank [dep22]" userId="48b10090-a369-498a-81dc-48efc77fff27" providerId="ADAL" clId="{3710877F-7295-4E24-BF21-75B982209E15}" dt="2022-05-11T10:56:14.988" v="743"/>
          <ac:inkMkLst>
            <pc:docMk/>
            <pc:sldMk cId="2743117064" sldId="290"/>
            <ac:inkMk id="130" creationId="{35040963-20D6-5540-8D67-578FF813A56C}"/>
          </ac:inkMkLst>
        </pc:inkChg>
        <pc:inkChg chg="del mod">
          <ac:chgData name="Dean Plank [dep22]" userId="48b10090-a369-498a-81dc-48efc77fff27" providerId="ADAL" clId="{3710877F-7295-4E24-BF21-75B982209E15}" dt="2022-05-11T10:56:14.988" v="742"/>
          <ac:inkMkLst>
            <pc:docMk/>
            <pc:sldMk cId="2743117064" sldId="290"/>
            <ac:inkMk id="131" creationId="{CE86AA1D-83E4-2840-AAE0-9E83629E951E}"/>
          </ac:inkMkLst>
        </pc:inkChg>
        <pc:inkChg chg="del mod">
          <ac:chgData name="Dean Plank [dep22]" userId="48b10090-a369-498a-81dc-48efc77fff27" providerId="ADAL" clId="{3710877F-7295-4E24-BF21-75B982209E15}" dt="2022-05-11T10:56:14.988" v="741"/>
          <ac:inkMkLst>
            <pc:docMk/>
            <pc:sldMk cId="2743117064" sldId="290"/>
            <ac:inkMk id="132" creationId="{8A2A821C-0096-3A4F-BD1E-3C850E8CD3FF}"/>
          </ac:inkMkLst>
        </pc:inkChg>
        <pc:inkChg chg="del mod">
          <ac:chgData name="Dean Plank [dep22]" userId="48b10090-a369-498a-81dc-48efc77fff27" providerId="ADAL" clId="{3710877F-7295-4E24-BF21-75B982209E15}" dt="2022-05-11T10:56:14.987" v="740"/>
          <ac:inkMkLst>
            <pc:docMk/>
            <pc:sldMk cId="2743117064" sldId="290"/>
            <ac:inkMk id="133" creationId="{AE99C327-3DD2-544D-BEB0-3C6D14995CDF}"/>
          </ac:inkMkLst>
        </pc:inkChg>
        <pc:inkChg chg="del mod">
          <ac:chgData name="Dean Plank [dep22]" userId="48b10090-a369-498a-81dc-48efc77fff27" providerId="ADAL" clId="{3710877F-7295-4E24-BF21-75B982209E15}" dt="2022-05-11T10:56:14.987" v="739"/>
          <ac:inkMkLst>
            <pc:docMk/>
            <pc:sldMk cId="2743117064" sldId="290"/>
            <ac:inkMk id="134" creationId="{DAC46B25-138E-9940-94EC-4017DBED8BBF}"/>
          </ac:inkMkLst>
        </pc:inkChg>
        <pc:inkChg chg="mod">
          <ac:chgData name="Dean Plank [dep22]" userId="48b10090-a369-498a-81dc-48efc77fff27" providerId="ADAL" clId="{3710877F-7295-4E24-BF21-75B982209E15}" dt="2022-05-11T10:56:30.544" v="836"/>
          <ac:inkMkLst>
            <pc:docMk/>
            <pc:sldMk cId="2743117064" sldId="290"/>
            <ac:inkMk id="135" creationId="{F55607C2-04F2-CD4E-AF92-EAE59F755E29}"/>
          </ac:inkMkLst>
        </pc:inkChg>
        <pc:inkChg chg="del mod">
          <ac:chgData name="Dean Plank [dep22]" userId="48b10090-a369-498a-81dc-48efc77fff27" providerId="ADAL" clId="{3710877F-7295-4E24-BF21-75B982209E15}" dt="2022-05-11T10:56:14.987" v="738"/>
          <ac:inkMkLst>
            <pc:docMk/>
            <pc:sldMk cId="2743117064" sldId="290"/>
            <ac:inkMk id="136" creationId="{2B8EA789-9D66-554D-982B-B745BBDA3CAB}"/>
          </ac:inkMkLst>
        </pc:inkChg>
        <pc:inkChg chg="del">
          <ac:chgData name="Dean Plank [dep22]" userId="48b10090-a369-498a-81dc-48efc77fff27" providerId="ADAL" clId="{3710877F-7295-4E24-BF21-75B982209E15}" dt="2022-05-11T10:56:14.982" v="737"/>
          <ac:inkMkLst>
            <pc:docMk/>
            <pc:sldMk cId="2743117064" sldId="290"/>
            <ac:inkMk id="137" creationId="{E5FCDC72-564F-E847-A7A8-3C6772621C69}"/>
          </ac:inkMkLst>
        </pc:inkChg>
        <pc:inkChg chg="del mod">
          <ac:chgData name="Dean Plank [dep22]" userId="48b10090-a369-498a-81dc-48efc77fff27" providerId="ADAL" clId="{3710877F-7295-4E24-BF21-75B982209E15}" dt="2022-05-11T10:56:26.496" v="806"/>
          <ac:inkMkLst>
            <pc:docMk/>
            <pc:sldMk cId="2743117064" sldId="290"/>
            <ac:inkMk id="139" creationId="{C0EB9E43-087A-E740-9A02-8B8E34149BC6}"/>
          </ac:inkMkLst>
        </pc:inkChg>
        <pc:inkChg chg="del mod">
          <ac:chgData name="Dean Plank [dep22]" userId="48b10090-a369-498a-81dc-48efc77fff27" providerId="ADAL" clId="{3710877F-7295-4E24-BF21-75B982209E15}" dt="2022-05-11T10:56:30.542" v="828"/>
          <ac:inkMkLst>
            <pc:docMk/>
            <pc:sldMk cId="2743117064" sldId="290"/>
            <ac:inkMk id="140" creationId="{483D36E7-F681-A144-A411-04C725D4DCC0}"/>
          </ac:inkMkLst>
        </pc:inkChg>
        <pc:inkChg chg="del mod">
          <ac:chgData name="Dean Plank [dep22]" userId="48b10090-a369-498a-81dc-48efc77fff27" providerId="ADAL" clId="{3710877F-7295-4E24-BF21-75B982209E15}" dt="2022-05-11T10:56:30.542" v="827"/>
          <ac:inkMkLst>
            <pc:docMk/>
            <pc:sldMk cId="2743117064" sldId="290"/>
            <ac:inkMk id="141" creationId="{A07857D3-0F4F-FE44-AF81-4A5CC8893528}"/>
          </ac:inkMkLst>
        </pc:inkChg>
        <pc:inkChg chg="del mod">
          <ac:chgData name="Dean Plank [dep22]" userId="48b10090-a369-498a-81dc-48efc77fff27" providerId="ADAL" clId="{3710877F-7295-4E24-BF21-75B982209E15}" dt="2022-05-11T10:56:30.541" v="826"/>
          <ac:inkMkLst>
            <pc:docMk/>
            <pc:sldMk cId="2743117064" sldId="290"/>
            <ac:inkMk id="142" creationId="{BF1A4EC3-1871-0E48-AC4A-218EB969BD27}"/>
          </ac:inkMkLst>
        </pc:inkChg>
        <pc:inkChg chg="del mod">
          <ac:chgData name="Dean Plank [dep22]" userId="48b10090-a369-498a-81dc-48efc77fff27" providerId="ADAL" clId="{3710877F-7295-4E24-BF21-75B982209E15}" dt="2022-05-11T10:56:26.496" v="805"/>
          <ac:inkMkLst>
            <pc:docMk/>
            <pc:sldMk cId="2743117064" sldId="290"/>
            <ac:inkMk id="143" creationId="{49A65066-BB0F-7141-AE17-C7D551676EA7}"/>
          </ac:inkMkLst>
        </pc:inkChg>
        <pc:inkChg chg="del mod">
          <ac:chgData name="Dean Plank [dep22]" userId="48b10090-a369-498a-81dc-48efc77fff27" providerId="ADAL" clId="{3710877F-7295-4E24-BF21-75B982209E15}" dt="2022-05-11T10:56:30.541" v="825"/>
          <ac:inkMkLst>
            <pc:docMk/>
            <pc:sldMk cId="2743117064" sldId="290"/>
            <ac:inkMk id="144" creationId="{B5CC062E-4E72-554C-BF19-24EB37193CDD}"/>
          </ac:inkMkLst>
        </pc:inkChg>
        <pc:inkChg chg="del mod">
          <ac:chgData name="Dean Plank [dep22]" userId="48b10090-a369-498a-81dc-48efc77fff27" providerId="ADAL" clId="{3710877F-7295-4E24-BF21-75B982209E15}" dt="2022-05-11T10:56:30.541" v="824"/>
          <ac:inkMkLst>
            <pc:docMk/>
            <pc:sldMk cId="2743117064" sldId="290"/>
            <ac:inkMk id="145" creationId="{2914A44D-D572-F747-B0E0-66A0E1608B99}"/>
          </ac:inkMkLst>
        </pc:inkChg>
        <pc:inkChg chg="del mod">
          <ac:chgData name="Dean Plank [dep22]" userId="48b10090-a369-498a-81dc-48efc77fff27" providerId="ADAL" clId="{3710877F-7295-4E24-BF21-75B982209E15}" dt="2022-05-11T10:56:30.540" v="823"/>
          <ac:inkMkLst>
            <pc:docMk/>
            <pc:sldMk cId="2743117064" sldId="290"/>
            <ac:inkMk id="146" creationId="{CE074684-0F4E-5A4A-BCCB-521344B369E8}"/>
          </ac:inkMkLst>
        </pc:inkChg>
        <pc:inkChg chg="del mod">
          <ac:chgData name="Dean Plank [dep22]" userId="48b10090-a369-498a-81dc-48efc77fff27" providerId="ADAL" clId="{3710877F-7295-4E24-BF21-75B982209E15}" dt="2022-05-11T10:56:30.540" v="822"/>
          <ac:inkMkLst>
            <pc:docMk/>
            <pc:sldMk cId="2743117064" sldId="290"/>
            <ac:inkMk id="147" creationId="{CC36CDD6-D64D-BC45-9006-FBE564673220}"/>
          </ac:inkMkLst>
        </pc:inkChg>
        <pc:inkChg chg="del mod">
          <ac:chgData name="Dean Plank [dep22]" userId="48b10090-a369-498a-81dc-48efc77fff27" providerId="ADAL" clId="{3710877F-7295-4E24-BF21-75B982209E15}" dt="2022-05-11T10:56:26.496" v="804"/>
          <ac:inkMkLst>
            <pc:docMk/>
            <pc:sldMk cId="2743117064" sldId="290"/>
            <ac:inkMk id="148" creationId="{4F3313B1-E28F-364A-B6BE-857812DB48F8}"/>
          </ac:inkMkLst>
        </pc:inkChg>
        <pc:inkChg chg="del">
          <ac:chgData name="Dean Plank [dep22]" userId="48b10090-a369-498a-81dc-48efc77fff27" providerId="ADAL" clId="{3710877F-7295-4E24-BF21-75B982209E15}" dt="2022-05-11T10:56:30.545" v="837"/>
          <ac:inkMkLst>
            <pc:docMk/>
            <pc:sldMk cId="2743117064" sldId="290"/>
            <ac:inkMk id="149" creationId="{D484A938-F596-604D-B471-292E94381E07}"/>
          </ac:inkMkLst>
        </pc:inkChg>
        <pc:inkChg chg="del mod">
          <ac:chgData name="Dean Plank [dep22]" userId="48b10090-a369-498a-81dc-48efc77fff27" providerId="ADAL" clId="{3710877F-7295-4E24-BF21-75B982209E15}" dt="2022-05-11T10:56:26.495" v="803"/>
          <ac:inkMkLst>
            <pc:docMk/>
            <pc:sldMk cId="2743117064" sldId="290"/>
            <ac:inkMk id="150" creationId="{157E631E-2BB9-B749-AE14-26EC11DA1CB0}"/>
          </ac:inkMkLst>
        </pc:inkChg>
        <pc:inkChg chg="del mod">
          <ac:chgData name="Dean Plank [dep22]" userId="48b10090-a369-498a-81dc-48efc77fff27" providerId="ADAL" clId="{3710877F-7295-4E24-BF21-75B982209E15}" dt="2022-05-11T10:56:30.540" v="821"/>
          <ac:inkMkLst>
            <pc:docMk/>
            <pc:sldMk cId="2743117064" sldId="290"/>
            <ac:inkMk id="151" creationId="{551DB485-50E1-644A-A4E8-D0B065001B99}"/>
          </ac:inkMkLst>
        </pc:inkChg>
        <pc:inkChg chg="del mod">
          <ac:chgData name="Dean Plank [dep22]" userId="48b10090-a369-498a-81dc-48efc77fff27" providerId="ADAL" clId="{3710877F-7295-4E24-BF21-75B982209E15}" dt="2022-05-11T10:56:30.540" v="820"/>
          <ac:inkMkLst>
            <pc:docMk/>
            <pc:sldMk cId="2743117064" sldId="290"/>
            <ac:inkMk id="152" creationId="{5A698288-EB37-EB41-9311-5CF99CAAC809}"/>
          </ac:inkMkLst>
        </pc:inkChg>
        <pc:inkChg chg="del mod">
          <ac:chgData name="Dean Plank [dep22]" userId="48b10090-a369-498a-81dc-48efc77fff27" providerId="ADAL" clId="{3710877F-7295-4E24-BF21-75B982209E15}" dt="2022-05-11T10:56:30.539" v="819"/>
          <ac:inkMkLst>
            <pc:docMk/>
            <pc:sldMk cId="2743117064" sldId="290"/>
            <ac:inkMk id="153" creationId="{31938AEC-54AD-4748-8559-0D55DEB2C081}"/>
          </ac:inkMkLst>
        </pc:inkChg>
        <pc:inkChg chg="del">
          <ac:chgData name="Dean Plank [dep22]" userId="48b10090-a369-498a-81dc-48efc77fff27" providerId="ADAL" clId="{3710877F-7295-4E24-BF21-75B982209E15}" dt="2022-05-11T10:56:26.495" v="802"/>
          <ac:inkMkLst>
            <pc:docMk/>
            <pc:sldMk cId="2743117064" sldId="290"/>
            <ac:inkMk id="154" creationId="{3ED11260-445E-8147-9860-AAD8CB52041E}"/>
          </ac:inkMkLst>
        </pc:inkChg>
        <pc:inkChg chg="del mod">
          <ac:chgData name="Dean Plank [dep22]" userId="48b10090-a369-498a-81dc-48efc77fff27" providerId="ADAL" clId="{3710877F-7295-4E24-BF21-75B982209E15}" dt="2022-05-11T10:56:30.539" v="818"/>
          <ac:inkMkLst>
            <pc:docMk/>
            <pc:sldMk cId="2743117064" sldId="290"/>
            <ac:inkMk id="155" creationId="{4AF92523-C0EE-F84F-8604-584501F7CEF0}"/>
          </ac:inkMkLst>
        </pc:inkChg>
        <pc:inkChg chg="del">
          <ac:chgData name="Dean Plank [dep22]" userId="48b10090-a369-498a-81dc-48efc77fff27" providerId="ADAL" clId="{3710877F-7295-4E24-BF21-75B982209E15}" dt="2022-05-11T10:56:30.538" v="817"/>
          <ac:inkMkLst>
            <pc:docMk/>
            <pc:sldMk cId="2743117064" sldId="290"/>
            <ac:inkMk id="157" creationId="{0DD0CB68-FAA2-5746-BDB5-D43B18588AB9}"/>
          </ac:inkMkLst>
        </pc:inkChg>
        <pc:inkChg chg="del">
          <ac:chgData name="Dean Plank [dep22]" userId="48b10090-a369-498a-81dc-48efc77fff27" providerId="ADAL" clId="{3710877F-7295-4E24-BF21-75B982209E15}" dt="2022-05-11T10:56:30.538" v="816"/>
          <ac:inkMkLst>
            <pc:docMk/>
            <pc:sldMk cId="2743117064" sldId="290"/>
            <ac:inkMk id="159" creationId="{50CAA120-0042-324D-A9CD-4BF16C7B027C}"/>
          </ac:inkMkLst>
        </pc:inkChg>
        <pc:inkChg chg="del">
          <ac:chgData name="Dean Plank [dep22]" userId="48b10090-a369-498a-81dc-48efc77fff27" providerId="ADAL" clId="{3710877F-7295-4E24-BF21-75B982209E15}" dt="2022-05-11T10:56:30.537" v="815"/>
          <ac:inkMkLst>
            <pc:docMk/>
            <pc:sldMk cId="2743117064" sldId="290"/>
            <ac:inkMk id="160" creationId="{ECC19380-3ABC-7A46-BEEC-4399D8FE6A81}"/>
          </ac:inkMkLst>
        </pc:inkChg>
        <pc:inkChg chg="del">
          <ac:chgData name="Dean Plank [dep22]" userId="48b10090-a369-498a-81dc-48efc77fff27" providerId="ADAL" clId="{3710877F-7295-4E24-BF21-75B982209E15}" dt="2022-05-11T10:56:35.572" v="859"/>
          <ac:inkMkLst>
            <pc:docMk/>
            <pc:sldMk cId="2743117064" sldId="290"/>
            <ac:inkMk id="387" creationId="{23C26A32-C60C-EA43-896F-6415E0172AF0}"/>
          </ac:inkMkLst>
        </pc:inkChg>
        <pc:inkChg chg="del">
          <ac:chgData name="Dean Plank [dep22]" userId="48b10090-a369-498a-81dc-48efc77fff27" providerId="ADAL" clId="{3710877F-7295-4E24-BF21-75B982209E15}" dt="2022-05-11T10:56:35.572" v="858"/>
          <ac:inkMkLst>
            <pc:docMk/>
            <pc:sldMk cId="2743117064" sldId="290"/>
            <ac:inkMk id="388" creationId="{859073E0-4649-C849-A3D3-6C5E898B9767}"/>
          </ac:inkMkLst>
        </pc:inkChg>
        <pc:inkChg chg="del">
          <ac:chgData name="Dean Plank [dep22]" userId="48b10090-a369-498a-81dc-48efc77fff27" providerId="ADAL" clId="{3710877F-7295-4E24-BF21-75B982209E15}" dt="2022-05-11T10:56:35.571" v="857"/>
          <ac:inkMkLst>
            <pc:docMk/>
            <pc:sldMk cId="2743117064" sldId="290"/>
            <ac:inkMk id="389" creationId="{B87B5903-F49A-EA4F-B509-06F39ED6CC3C}"/>
          </ac:inkMkLst>
        </pc:inkChg>
        <pc:inkChg chg="del">
          <ac:chgData name="Dean Plank [dep22]" userId="48b10090-a369-498a-81dc-48efc77fff27" providerId="ADAL" clId="{3710877F-7295-4E24-BF21-75B982209E15}" dt="2022-05-11T10:56:35.571" v="856"/>
          <ac:inkMkLst>
            <pc:docMk/>
            <pc:sldMk cId="2743117064" sldId="290"/>
            <ac:inkMk id="390" creationId="{DDB08CFF-7F63-4D43-91CF-4836C8F95DE1}"/>
          </ac:inkMkLst>
        </pc:inkChg>
        <pc:inkChg chg="del">
          <ac:chgData name="Dean Plank [dep22]" userId="48b10090-a369-498a-81dc-48efc77fff27" providerId="ADAL" clId="{3710877F-7295-4E24-BF21-75B982209E15}" dt="2022-05-11T10:56:35.570" v="855"/>
          <ac:inkMkLst>
            <pc:docMk/>
            <pc:sldMk cId="2743117064" sldId="290"/>
            <ac:inkMk id="391" creationId="{154C93B2-BEEE-C64E-8C0E-CE334547B1FD}"/>
          </ac:inkMkLst>
        </pc:inkChg>
        <pc:inkChg chg="del">
          <ac:chgData name="Dean Plank [dep22]" userId="48b10090-a369-498a-81dc-48efc77fff27" providerId="ADAL" clId="{3710877F-7295-4E24-BF21-75B982209E15}" dt="2022-05-11T10:56:35.570" v="854"/>
          <ac:inkMkLst>
            <pc:docMk/>
            <pc:sldMk cId="2743117064" sldId="290"/>
            <ac:inkMk id="392" creationId="{03CFF42C-47EF-AB4C-9AD1-3FE87762061E}"/>
          </ac:inkMkLst>
        </pc:inkChg>
        <pc:inkChg chg="del">
          <ac:chgData name="Dean Plank [dep22]" userId="48b10090-a369-498a-81dc-48efc77fff27" providerId="ADAL" clId="{3710877F-7295-4E24-BF21-75B982209E15}" dt="2022-05-11T10:56:35.570" v="853"/>
          <ac:inkMkLst>
            <pc:docMk/>
            <pc:sldMk cId="2743117064" sldId="290"/>
            <ac:inkMk id="393" creationId="{4E50D9DE-7F23-634A-8DEB-71215A03FDBC}"/>
          </ac:inkMkLst>
        </pc:inkChg>
        <pc:inkChg chg="del">
          <ac:chgData name="Dean Plank [dep22]" userId="48b10090-a369-498a-81dc-48efc77fff27" providerId="ADAL" clId="{3710877F-7295-4E24-BF21-75B982209E15}" dt="2022-05-11T10:56:35.570" v="852"/>
          <ac:inkMkLst>
            <pc:docMk/>
            <pc:sldMk cId="2743117064" sldId="290"/>
            <ac:inkMk id="394" creationId="{6324E359-5FA7-E442-98A9-38C1FFD913AC}"/>
          </ac:inkMkLst>
        </pc:inkChg>
        <pc:inkChg chg="del">
          <ac:chgData name="Dean Plank [dep22]" userId="48b10090-a369-498a-81dc-48efc77fff27" providerId="ADAL" clId="{3710877F-7295-4E24-BF21-75B982209E15}" dt="2022-05-11T10:56:35.569" v="851"/>
          <ac:inkMkLst>
            <pc:docMk/>
            <pc:sldMk cId="2743117064" sldId="290"/>
            <ac:inkMk id="395" creationId="{509E135C-44E0-4241-9846-78A3BC65406A}"/>
          </ac:inkMkLst>
        </pc:inkChg>
        <pc:inkChg chg="del">
          <ac:chgData name="Dean Plank [dep22]" userId="48b10090-a369-498a-81dc-48efc77fff27" providerId="ADAL" clId="{3710877F-7295-4E24-BF21-75B982209E15}" dt="2022-05-11T10:56:35.569" v="850"/>
          <ac:inkMkLst>
            <pc:docMk/>
            <pc:sldMk cId="2743117064" sldId="290"/>
            <ac:inkMk id="402" creationId="{734FCD68-669B-844E-84F0-7AACDF2F880C}"/>
          </ac:inkMkLst>
        </pc:inkChg>
        <pc:inkChg chg="del">
          <ac:chgData name="Dean Plank [dep22]" userId="48b10090-a369-498a-81dc-48efc77fff27" providerId="ADAL" clId="{3710877F-7295-4E24-BF21-75B982209E15}" dt="2022-05-11T10:56:37.248" v="873"/>
          <ac:inkMkLst>
            <pc:docMk/>
            <pc:sldMk cId="2743117064" sldId="290"/>
            <ac:inkMk id="403" creationId="{B30A430A-4826-6648-8BA4-BEF3EDF7E278}"/>
          </ac:inkMkLst>
        </pc:inkChg>
        <pc:inkChg chg="del">
          <ac:chgData name="Dean Plank [dep22]" userId="48b10090-a369-498a-81dc-48efc77fff27" providerId="ADAL" clId="{3710877F-7295-4E24-BF21-75B982209E15}" dt="2022-05-11T10:56:37.248" v="872"/>
          <ac:inkMkLst>
            <pc:docMk/>
            <pc:sldMk cId="2743117064" sldId="290"/>
            <ac:inkMk id="404" creationId="{6FD354A1-3715-2E45-B0FE-0BED8D19ABDC}"/>
          </ac:inkMkLst>
        </pc:inkChg>
        <pc:inkChg chg="del">
          <ac:chgData name="Dean Plank [dep22]" userId="48b10090-a369-498a-81dc-48efc77fff27" providerId="ADAL" clId="{3710877F-7295-4E24-BF21-75B982209E15}" dt="2022-05-11T10:56:37.248" v="871"/>
          <ac:inkMkLst>
            <pc:docMk/>
            <pc:sldMk cId="2743117064" sldId="290"/>
            <ac:inkMk id="405" creationId="{DD3CCD27-7B7C-274D-8226-761EBE68F883}"/>
          </ac:inkMkLst>
        </pc:inkChg>
        <pc:inkChg chg="del">
          <ac:chgData name="Dean Plank [dep22]" userId="48b10090-a369-498a-81dc-48efc77fff27" providerId="ADAL" clId="{3710877F-7295-4E24-BF21-75B982209E15}" dt="2022-05-11T10:56:37.248" v="870"/>
          <ac:inkMkLst>
            <pc:docMk/>
            <pc:sldMk cId="2743117064" sldId="290"/>
            <ac:inkMk id="406" creationId="{815DE6F0-3A0C-2642-A8A6-FAF4DFE331FF}"/>
          </ac:inkMkLst>
        </pc:inkChg>
        <pc:inkChg chg="del">
          <ac:chgData name="Dean Plank [dep22]" userId="48b10090-a369-498a-81dc-48efc77fff27" providerId="ADAL" clId="{3710877F-7295-4E24-BF21-75B982209E15}" dt="2022-05-11T10:56:37.247" v="869"/>
          <ac:inkMkLst>
            <pc:docMk/>
            <pc:sldMk cId="2743117064" sldId="290"/>
            <ac:inkMk id="407" creationId="{D83CB45E-D990-8E4D-8DDA-67D1B2652E16}"/>
          </ac:inkMkLst>
        </pc:inkChg>
        <pc:inkChg chg="del">
          <ac:chgData name="Dean Plank [dep22]" userId="48b10090-a369-498a-81dc-48efc77fff27" providerId="ADAL" clId="{3710877F-7295-4E24-BF21-75B982209E15}" dt="2022-05-11T10:56:37.247" v="868"/>
          <ac:inkMkLst>
            <pc:docMk/>
            <pc:sldMk cId="2743117064" sldId="290"/>
            <ac:inkMk id="408" creationId="{180542E9-4F5A-A74C-8B86-AF26388A41EA}"/>
          </ac:inkMkLst>
        </pc:inkChg>
        <pc:inkChg chg="del">
          <ac:chgData name="Dean Plank [dep22]" userId="48b10090-a369-498a-81dc-48efc77fff27" providerId="ADAL" clId="{3710877F-7295-4E24-BF21-75B982209E15}" dt="2022-05-11T10:56:37.247" v="867"/>
          <ac:inkMkLst>
            <pc:docMk/>
            <pc:sldMk cId="2743117064" sldId="290"/>
            <ac:inkMk id="409" creationId="{7DCE2819-4708-A245-ACCC-601FDA6941A0}"/>
          </ac:inkMkLst>
        </pc:inkChg>
        <pc:inkChg chg="del">
          <ac:chgData name="Dean Plank [dep22]" userId="48b10090-a369-498a-81dc-48efc77fff27" providerId="ADAL" clId="{3710877F-7295-4E24-BF21-75B982209E15}" dt="2022-05-11T10:56:37.247" v="866"/>
          <ac:inkMkLst>
            <pc:docMk/>
            <pc:sldMk cId="2743117064" sldId="290"/>
            <ac:inkMk id="410" creationId="{DAF6658E-EECB-1E4D-A583-553CFE919159}"/>
          </ac:inkMkLst>
        </pc:inkChg>
        <pc:inkChg chg="del">
          <ac:chgData name="Dean Plank [dep22]" userId="48b10090-a369-498a-81dc-48efc77fff27" providerId="ADAL" clId="{3710877F-7295-4E24-BF21-75B982209E15}" dt="2022-05-11T10:56:37.247" v="865"/>
          <ac:inkMkLst>
            <pc:docMk/>
            <pc:sldMk cId="2743117064" sldId="290"/>
            <ac:inkMk id="411" creationId="{E2C2F78D-7BC9-7B45-88BD-0B72F428568F}"/>
          </ac:inkMkLst>
        </pc:inkChg>
        <pc:inkChg chg="del">
          <ac:chgData name="Dean Plank [dep22]" userId="48b10090-a369-498a-81dc-48efc77fff27" providerId="ADAL" clId="{3710877F-7295-4E24-BF21-75B982209E15}" dt="2022-05-11T10:56:37.246" v="864"/>
          <ac:inkMkLst>
            <pc:docMk/>
            <pc:sldMk cId="2743117064" sldId="290"/>
            <ac:inkMk id="412" creationId="{49F692F5-C6A9-D146-B57F-49B9DEEEC649}"/>
          </ac:inkMkLst>
        </pc:inkChg>
        <pc:inkChg chg="del">
          <ac:chgData name="Dean Plank [dep22]" userId="48b10090-a369-498a-81dc-48efc77fff27" providerId="ADAL" clId="{3710877F-7295-4E24-BF21-75B982209E15}" dt="2022-05-11T10:56:37.245" v="863"/>
          <ac:inkMkLst>
            <pc:docMk/>
            <pc:sldMk cId="2743117064" sldId="290"/>
            <ac:inkMk id="413" creationId="{0399EAA0-5086-124A-A6C6-700F54F403FA}"/>
          </ac:inkMkLst>
        </pc:inkChg>
        <pc:inkChg chg="del">
          <ac:chgData name="Dean Plank [dep22]" userId="48b10090-a369-498a-81dc-48efc77fff27" providerId="ADAL" clId="{3710877F-7295-4E24-BF21-75B982209E15}" dt="2022-05-11T10:56:38.308" v="880"/>
          <ac:inkMkLst>
            <pc:docMk/>
            <pc:sldMk cId="2743117064" sldId="290"/>
            <ac:inkMk id="414" creationId="{6ED365F6-53B1-C44E-8673-A3F84C6EAA6B}"/>
          </ac:inkMkLst>
        </pc:inkChg>
        <pc:inkChg chg="del">
          <ac:chgData name="Dean Plank [dep22]" userId="48b10090-a369-498a-81dc-48efc77fff27" providerId="ADAL" clId="{3710877F-7295-4E24-BF21-75B982209E15}" dt="2022-05-11T10:56:38.307" v="879"/>
          <ac:inkMkLst>
            <pc:docMk/>
            <pc:sldMk cId="2743117064" sldId="290"/>
            <ac:inkMk id="415" creationId="{14FFB872-ECB3-7241-90F4-25C2FDF930A7}"/>
          </ac:inkMkLst>
        </pc:inkChg>
        <pc:inkChg chg="del">
          <ac:chgData name="Dean Plank [dep22]" userId="48b10090-a369-498a-81dc-48efc77fff27" providerId="ADAL" clId="{3710877F-7295-4E24-BF21-75B982209E15}" dt="2022-05-11T10:56:36.583" v="862"/>
          <ac:inkMkLst>
            <pc:docMk/>
            <pc:sldMk cId="2743117064" sldId="290"/>
            <ac:inkMk id="417" creationId="{06EF296B-B626-8D4A-917E-605222012410}"/>
          </ac:inkMkLst>
        </pc:inkChg>
        <pc:inkChg chg="del">
          <ac:chgData name="Dean Plank [dep22]" userId="48b10090-a369-498a-81dc-48efc77fff27" providerId="ADAL" clId="{3710877F-7295-4E24-BF21-75B982209E15}" dt="2022-05-11T10:56:38.307" v="878"/>
          <ac:inkMkLst>
            <pc:docMk/>
            <pc:sldMk cId="2743117064" sldId="290"/>
            <ac:inkMk id="419" creationId="{60AC6D3D-EDBF-5948-B10B-6C4AE1796871}"/>
          </ac:inkMkLst>
        </pc:inkChg>
        <pc:inkChg chg="del">
          <ac:chgData name="Dean Plank [dep22]" userId="48b10090-a369-498a-81dc-48efc77fff27" providerId="ADAL" clId="{3710877F-7295-4E24-BF21-75B982209E15}" dt="2022-05-11T10:56:38.307" v="877"/>
          <ac:inkMkLst>
            <pc:docMk/>
            <pc:sldMk cId="2743117064" sldId="290"/>
            <ac:inkMk id="420" creationId="{1396AC26-317A-F449-8BC1-A341D1ECA578}"/>
          </ac:inkMkLst>
        </pc:inkChg>
        <pc:inkChg chg="del">
          <ac:chgData name="Dean Plank [dep22]" userId="48b10090-a369-498a-81dc-48efc77fff27" providerId="ADAL" clId="{3710877F-7295-4E24-BF21-75B982209E15}" dt="2022-05-11T10:56:38.307" v="876"/>
          <ac:inkMkLst>
            <pc:docMk/>
            <pc:sldMk cId="2743117064" sldId="290"/>
            <ac:inkMk id="421" creationId="{C4A48100-2D63-4745-83A8-23C4E68E6282}"/>
          </ac:inkMkLst>
        </pc:inkChg>
        <pc:inkChg chg="del">
          <ac:chgData name="Dean Plank [dep22]" userId="48b10090-a369-498a-81dc-48efc77fff27" providerId="ADAL" clId="{3710877F-7295-4E24-BF21-75B982209E15}" dt="2022-05-11T10:56:38.306" v="875"/>
          <ac:inkMkLst>
            <pc:docMk/>
            <pc:sldMk cId="2743117064" sldId="290"/>
            <ac:inkMk id="422" creationId="{E1715350-0981-A64D-BEC3-1871C4423380}"/>
          </ac:inkMkLst>
        </pc:inkChg>
        <pc:inkChg chg="del">
          <ac:chgData name="Dean Plank [dep22]" userId="48b10090-a369-498a-81dc-48efc77fff27" providerId="ADAL" clId="{3710877F-7295-4E24-BF21-75B982209E15}" dt="2022-05-11T10:56:38.306" v="874"/>
          <ac:inkMkLst>
            <pc:docMk/>
            <pc:sldMk cId="2743117064" sldId="290"/>
            <ac:inkMk id="423" creationId="{1B520971-1C47-7D49-AA36-64657C48C561}"/>
          </ac:inkMkLst>
        </pc:inkChg>
        <pc:inkChg chg="del">
          <ac:chgData name="Dean Plank [dep22]" userId="48b10090-a369-498a-81dc-48efc77fff27" providerId="ADAL" clId="{3710877F-7295-4E24-BF21-75B982209E15}" dt="2022-05-11T10:56:36.583" v="861"/>
          <ac:inkMkLst>
            <pc:docMk/>
            <pc:sldMk cId="2743117064" sldId="290"/>
            <ac:inkMk id="425" creationId="{5465B277-9DBB-0D41-86CD-A88186A200EE}"/>
          </ac:inkMkLst>
        </pc:inkChg>
        <pc:inkChg chg="del">
          <ac:chgData name="Dean Plank [dep22]" userId="48b10090-a369-498a-81dc-48efc77fff27" providerId="ADAL" clId="{3710877F-7295-4E24-BF21-75B982209E15}" dt="2022-05-11T10:56:35.568" v="849"/>
          <ac:inkMkLst>
            <pc:docMk/>
            <pc:sldMk cId="2743117064" sldId="290"/>
            <ac:inkMk id="426" creationId="{A26FAD27-475E-A14F-8F82-7D6815E7A98F}"/>
          </ac:inkMkLst>
        </pc:inkChg>
        <pc:inkChg chg="del">
          <ac:chgData name="Dean Plank [dep22]" userId="48b10090-a369-498a-81dc-48efc77fff27" providerId="ADAL" clId="{3710877F-7295-4E24-BF21-75B982209E15}" dt="2022-05-11T10:56:35.568" v="848"/>
          <ac:inkMkLst>
            <pc:docMk/>
            <pc:sldMk cId="2743117064" sldId="290"/>
            <ac:inkMk id="427" creationId="{EFC12EA0-666C-D94B-B248-800F6A53B6D3}"/>
          </ac:inkMkLst>
        </pc:inkChg>
        <pc:inkChg chg="del">
          <ac:chgData name="Dean Plank [dep22]" userId="48b10090-a369-498a-81dc-48efc77fff27" providerId="ADAL" clId="{3710877F-7295-4E24-BF21-75B982209E15}" dt="2022-05-11T10:56:35.568" v="847"/>
          <ac:inkMkLst>
            <pc:docMk/>
            <pc:sldMk cId="2743117064" sldId="290"/>
            <ac:inkMk id="428" creationId="{D98C2ED0-A529-434D-A8CC-C02F7BF9C6E8}"/>
          </ac:inkMkLst>
        </pc:inkChg>
        <pc:inkChg chg="del">
          <ac:chgData name="Dean Plank [dep22]" userId="48b10090-a369-498a-81dc-48efc77fff27" providerId="ADAL" clId="{3710877F-7295-4E24-BF21-75B982209E15}" dt="2022-05-11T10:56:35.568" v="846"/>
          <ac:inkMkLst>
            <pc:docMk/>
            <pc:sldMk cId="2743117064" sldId="290"/>
            <ac:inkMk id="429" creationId="{B32CBDB8-FC15-8F49-A158-39D41097F96F}"/>
          </ac:inkMkLst>
        </pc:inkChg>
        <pc:inkChg chg="del">
          <ac:chgData name="Dean Plank [dep22]" userId="48b10090-a369-498a-81dc-48efc77fff27" providerId="ADAL" clId="{3710877F-7295-4E24-BF21-75B982209E15}" dt="2022-05-11T10:56:35.568" v="845"/>
          <ac:inkMkLst>
            <pc:docMk/>
            <pc:sldMk cId="2743117064" sldId="290"/>
            <ac:inkMk id="430" creationId="{06703893-D6F1-F248-8091-BEE93E685BC5}"/>
          </ac:inkMkLst>
        </pc:inkChg>
        <pc:inkChg chg="del">
          <ac:chgData name="Dean Plank [dep22]" userId="48b10090-a369-498a-81dc-48efc77fff27" providerId="ADAL" clId="{3710877F-7295-4E24-BF21-75B982209E15}" dt="2022-05-11T10:56:35.567" v="844"/>
          <ac:inkMkLst>
            <pc:docMk/>
            <pc:sldMk cId="2743117064" sldId="290"/>
            <ac:inkMk id="431" creationId="{DFE70BE6-1C55-C04D-A681-C2D9335E6F61}"/>
          </ac:inkMkLst>
        </pc:inkChg>
        <pc:inkChg chg="del">
          <ac:chgData name="Dean Plank [dep22]" userId="48b10090-a369-498a-81dc-48efc77fff27" providerId="ADAL" clId="{3710877F-7295-4E24-BF21-75B982209E15}" dt="2022-05-11T10:56:35.567" v="843"/>
          <ac:inkMkLst>
            <pc:docMk/>
            <pc:sldMk cId="2743117064" sldId="290"/>
            <ac:inkMk id="432" creationId="{AB2B1D3C-6857-B244-BBC9-A49F10B2C0C8}"/>
          </ac:inkMkLst>
        </pc:inkChg>
        <pc:inkChg chg="del">
          <ac:chgData name="Dean Plank [dep22]" userId="48b10090-a369-498a-81dc-48efc77fff27" providerId="ADAL" clId="{3710877F-7295-4E24-BF21-75B982209E15}" dt="2022-05-11T10:56:35.567" v="842"/>
          <ac:inkMkLst>
            <pc:docMk/>
            <pc:sldMk cId="2743117064" sldId="290"/>
            <ac:inkMk id="433" creationId="{0F18C34A-B92E-614C-BAA6-8F771187E8B0}"/>
          </ac:inkMkLst>
        </pc:inkChg>
        <pc:inkChg chg="del">
          <ac:chgData name="Dean Plank [dep22]" userId="48b10090-a369-498a-81dc-48efc77fff27" providerId="ADAL" clId="{3710877F-7295-4E24-BF21-75B982209E15}" dt="2022-05-11T10:56:35.567" v="841"/>
          <ac:inkMkLst>
            <pc:docMk/>
            <pc:sldMk cId="2743117064" sldId="290"/>
            <ac:inkMk id="434" creationId="{8E84F898-ED7E-4D48-9C57-9FB7E4076DD6}"/>
          </ac:inkMkLst>
        </pc:inkChg>
        <pc:inkChg chg="del">
          <ac:chgData name="Dean Plank [dep22]" userId="48b10090-a369-498a-81dc-48efc77fff27" providerId="ADAL" clId="{3710877F-7295-4E24-BF21-75B982209E15}" dt="2022-05-11T10:56:35.567" v="840"/>
          <ac:inkMkLst>
            <pc:docMk/>
            <pc:sldMk cId="2743117064" sldId="290"/>
            <ac:inkMk id="435" creationId="{A755CAEB-7D1F-EE4B-8067-27BFD13E42EF}"/>
          </ac:inkMkLst>
        </pc:inkChg>
        <pc:inkChg chg="add 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494" creationId="{B52FBB2F-2D07-0E13-F7C3-28987BB79623}"/>
          </ac:inkMkLst>
        </pc:inkChg>
        <pc:inkChg chg="add 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502" creationId="{AA0EA5DA-975C-19B1-D129-0CEB3B01A813}"/>
          </ac:inkMkLst>
        </pc:inkChg>
        <pc:inkChg chg="add 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503" creationId="{326D6997-8AB3-3C3F-D87C-41AA95B2A965}"/>
          </ac:inkMkLst>
        </pc:inkChg>
        <pc:inkChg chg="add 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512" creationId="{5BCFEE9A-FB5C-DF0C-60BD-55E996A89BDE}"/>
          </ac:inkMkLst>
        </pc:inkChg>
        <pc:inkChg chg="add 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513" creationId="{1D8C5382-9D71-579E-B193-38E0F38B49B4}"/>
          </ac:inkMkLst>
        </pc:inkChg>
        <pc:inkChg chg="add">
          <ac:chgData name="Dean Plank [dep22]" userId="48b10090-a369-498a-81dc-48efc77fff27" providerId="ADAL" clId="{3710877F-7295-4E24-BF21-75B982209E15}" dt="2022-05-11T10:56:20.743" v="798"/>
          <ac:inkMkLst>
            <pc:docMk/>
            <pc:sldMk cId="2743117064" sldId="290"/>
            <ac:inkMk id="514" creationId="{0071AF7A-8757-BD2B-9064-6746A0C21DA1}"/>
          </ac:inkMkLst>
        </pc:inkChg>
        <pc:inkChg chg="add">
          <ac:chgData name="Dean Plank [dep22]" userId="48b10090-a369-498a-81dc-48efc77fff27" providerId="ADAL" clId="{3710877F-7295-4E24-BF21-75B982209E15}" dt="2022-05-11T10:56:20.743" v="799"/>
          <ac:inkMkLst>
            <pc:docMk/>
            <pc:sldMk cId="2743117064" sldId="290"/>
            <ac:inkMk id="515" creationId="{8B3E2EEA-683B-3634-A5EB-36CC5E40E105}"/>
          </ac:inkMkLst>
        </pc:inkChg>
        <pc:inkChg chg="add del">
          <ac:chgData name="Dean Plank [dep22]" userId="48b10090-a369-498a-81dc-48efc77fff27" providerId="ADAL" clId="{3710877F-7295-4E24-BF21-75B982209E15}" dt="2022-05-11T10:56:26.499" v="814"/>
          <ac:inkMkLst>
            <pc:docMk/>
            <pc:sldMk cId="2743117064" sldId="290"/>
            <ac:inkMk id="516" creationId="{120536E1-7680-00EE-1928-02EA330C2A0F}"/>
          </ac:inkMkLst>
        </pc:inkChg>
        <pc:inkChg chg="add mod">
          <ac:chgData name="Dean Plank [dep22]" userId="48b10090-a369-498a-81dc-48efc77fff27" providerId="ADAL" clId="{3710877F-7295-4E24-BF21-75B982209E15}" dt="2022-05-11T10:56:23.041" v="801"/>
          <ac:inkMkLst>
            <pc:docMk/>
            <pc:sldMk cId="2743117064" sldId="290"/>
            <ac:inkMk id="518" creationId="{DF7E1BB0-0388-D09C-C547-F06D481972C3}"/>
          </ac:inkMkLst>
        </pc:inkChg>
        <pc:inkChg chg="add mod">
          <ac:chgData name="Dean Plank [dep22]" userId="48b10090-a369-498a-81dc-48efc77fff27" providerId="ADAL" clId="{3710877F-7295-4E24-BF21-75B982209E15}" dt="2022-05-11T10:56:30.545" v="838"/>
          <ac:inkMkLst>
            <pc:docMk/>
            <pc:sldMk cId="2743117064" sldId="290"/>
            <ac:inkMk id="519" creationId="{4A4B15F1-120A-C136-871D-315354BA8E95}"/>
          </ac:inkMkLst>
        </pc:inkChg>
        <pc:inkChg chg="add">
          <ac:chgData name="Dean Plank [dep22]" userId="48b10090-a369-498a-81dc-48efc77fff27" providerId="ADAL" clId="{3710877F-7295-4E24-BF21-75B982209E15}" dt="2022-05-11T10:56:26.499" v="814"/>
          <ac:inkMkLst>
            <pc:docMk/>
            <pc:sldMk cId="2743117064" sldId="290"/>
            <ac:inkMk id="520" creationId="{B4F4F596-2D8D-116D-12D9-13A950CA565A}"/>
          </ac:inkMkLst>
        </pc:inkChg>
        <pc:inkChg chg="add">
          <ac:chgData name="Dean Plank [dep22]" userId="48b10090-a369-498a-81dc-48efc77fff27" providerId="ADAL" clId="{3710877F-7295-4E24-BF21-75B982209E15}" dt="2022-05-11T10:56:30.537" v="815"/>
          <ac:inkMkLst>
            <pc:docMk/>
            <pc:sldMk cId="2743117064" sldId="290"/>
            <ac:inkMk id="521" creationId="{4E4ABB6B-8406-92EB-1E58-D3D9B62A57BE}"/>
          </ac:inkMkLst>
        </pc:inkChg>
        <pc:inkChg chg="add">
          <ac:chgData name="Dean Plank [dep22]" userId="48b10090-a369-498a-81dc-48efc77fff27" providerId="ADAL" clId="{3710877F-7295-4E24-BF21-75B982209E15}" dt="2022-05-11T10:56:30.538" v="816"/>
          <ac:inkMkLst>
            <pc:docMk/>
            <pc:sldMk cId="2743117064" sldId="290"/>
            <ac:inkMk id="522" creationId="{0AEDB4FC-CCB0-B210-9AE3-5AFA772B8905}"/>
          </ac:inkMkLst>
        </pc:inkChg>
        <pc:inkChg chg="add mod">
          <ac:chgData name="Dean Plank [dep22]" userId="48b10090-a369-498a-81dc-48efc77fff27" providerId="ADAL" clId="{3710877F-7295-4E24-BF21-75B982209E15}" dt="2022-05-11T10:56:30.545" v="838"/>
          <ac:inkMkLst>
            <pc:docMk/>
            <pc:sldMk cId="2743117064" sldId="290"/>
            <ac:inkMk id="523" creationId="{A3D87BCB-F851-3894-6EAD-76A9C246E5D9}"/>
          </ac:inkMkLst>
        </pc:inkChg>
        <pc:inkChg chg="add del 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524" creationId="{3439CC6D-5B44-875B-169B-282C4419579C}"/>
          </ac:inkMkLst>
        </pc:inkChg>
        <pc:inkChg chg="add del">
          <ac:chgData name="Dean Plank [dep22]" userId="48b10090-a369-498a-81dc-48efc77fff27" providerId="ADAL" clId="{3710877F-7295-4E24-BF21-75B982209E15}" dt="2022-05-11T10:56:36.582" v="860"/>
          <ac:inkMkLst>
            <pc:docMk/>
            <pc:sldMk cId="2743117064" sldId="290"/>
            <ac:inkMk id="525" creationId="{627DD115-6CF0-66A8-32ED-F1AA850BF7B8}"/>
          </ac:inkMkLst>
        </pc:inkChg>
        <pc:inkChg chg="add">
          <ac:chgData name="Dean Plank [dep22]" userId="48b10090-a369-498a-81dc-48efc77fff27" providerId="ADAL" clId="{3710877F-7295-4E24-BF21-75B982209E15}" dt="2022-05-11T10:56:35.569" v="850"/>
          <ac:inkMkLst>
            <pc:docMk/>
            <pc:sldMk cId="2743117064" sldId="290"/>
            <ac:inkMk id="526" creationId="{E7688B9D-CA55-5C6A-2D71-9333F02261A0}"/>
          </ac:inkMkLst>
        </pc:inkChg>
        <pc:inkChg chg="add">
          <ac:chgData name="Dean Plank [dep22]" userId="48b10090-a369-498a-81dc-48efc77fff27" providerId="ADAL" clId="{3710877F-7295-4E24-BF21-75B982209E15}" dt="2022-05-11T10:56:35.570" v="852"/>
          <ac:inkMkLst>
            <pc:docMk/>
            <pc:sldMk cId="2743117064" sldId="290"/>
            <ac:inkMk id="537" creationId="{E18285FD-8429-1A62-B666-3D045C192B56}"/>
          </ac:inkMkLst>
        </pc:inkChg>
        <pc:inkChg chg="add">
          <ac:chgData name="Dean Plank [dep22]" userId="48b10090-a369-498a-81dc-48efc77fff27" providerId="ADAL" clId="{3710877F-7295-4E24-BF21-75B982209E15}" dt="2022-05-11T10:56:35.570" v="853"/>
          <ac:inkMkLst>
            <pc:docMk/>
            <pc:sldMk cId="2743117064" sldId="290"/>
            <ac:inkMk id="538" creationId="{D2BAAE5E-649F-424F-1E66-1D64DEA4A71C}"/>
          </ac:inkMkLst>
        </pc:inkChg>
        <pc:inkChg chg="add">
          <ac:chgData name="Dean Plank [dep22]" userId="48b10090-a369-498a-81dc-48efc77fff27" providerId="ADAL" clId="{3710877F-7295-4E24-BF21-75B982209E15}" dt="2022-05-11T10:56:35.570" v="855"/>
          <ac:inkMkLst>
            <pc:docMk/>
            <pc:sldMk cId="2743117064" sldId="290"/>
            <ac:inkMk id="539" creationId="{62B0B8B6-9864-0955-3341-D2B89C6E2F4F}"/>
          </ac:inkMkLst>
        </pc:inkChg>
        <pc:inkChg chg="add">
          <ac:chgData name="Dean Plank [dep22]" userId="48b10090-a369-498a-81dc-48efc77fff27" providerId="ADAL" clId="{3710877F-7295-4E24-BF21-75B982209E15}" dt="2022-05-11T10:56:35.572" v="858"/>
          <ac:inkMkLst>
            <pc:docMk/>
            <pc:sldMk cId="2743117064" sldId="290"/>
            <ac:inkMk id="540" creationId="{25DD14B8-4773-CFD5-D0C6-41D361BF23B0}"/>
          </ac:inkMkLst>
        </pc:inkChg>
        <pc:inkChg chg="add">
          <ac:chgData name="Dean Plank [dep22]" userId="48b10090-a369-498a-81dc-48efc77fff27" providerId="ADAL" clId="{3710877F-7295-4E24-BF21-75B982209E15}" dt="2022-05-11T10:56:35.572" v="859"/>
          <ac:inkMkLst>
            <pc:docMk/>
            <pc:sldMk cId="2743117064" sldId="290"/>
            <ac:inkMk id="541" creationId="{4A222F3C-2FAB-2F2D-1447-85BE0882D95C}"/>
          </ac:inkMkLst>
        </pc:inkChg>
        <pc:inkChg chg="add del">
          <ac:chgData name="Dean Plank [dep22]" userId="48b10090-a369-498a-81dc-48efc77fff27" providerId="ADAL" clId="{3710877F-7295-4E24-BF21-75B982209E15}" dt="2022-05-11T10:56:39.396" v="881"/>
          <ac:inkMkLst>
            <pc:docMk/>
            <pc:sldMk cId="2743117064" sldId="290"/>
            <ac:inkMk id="542" creationId="{A657A52F-1183-B21C-2A1E-52F7FF4097F4}"/>
          </ac:inkMkLst>
        </pc:inkChg>
        <pc:inkChg chg="add">
          <ac:chgData name="Dean Plank [dep22]" userId="48b10090-a369-498a-81dc-48efc77fff27" providerId="ADAL" clId="{3710877F-7295-4E24-BF21-75B982209E15}" dt="2022-05-11T10:56:36.583" v="862"/>
          <ac:inkMkLst>
            <pc:docMk/>
            <pc:sldMk cId="2743117064" sldId="290"/>
            <ac:inkMk id="543" creationId="{BDCB145E-455A-74ED-FF2B-0C0EA9402764}"/>
          </ac:inkMkLst>
        </pc:inkChg>
        <pc:inkChg chg="add">
          <ac:chgData name="Dean Plank [dep22]" userId="48b10090-a369-498a-81dc-48efc77fff27" providerId="ADAL" clId="{3710877F-7295-4E24-BF21-75B982209E15}" dt="2022-05-11T10:56:38.306" v="874"/>
          <ac:inkMkLst>
            <pc:docMk/>
            <pc:sldMk cId="2743117064" sldId="290"/>
            <ac:inkMk id="544" creationId="{12AF0D17-EBDB-5CF6-5CF0-17D479EF46AD}"/>
          </ac:inkMkLst>
        </pc:inkChg>
        <pc:inkChg chg="add">
          <ac:chgData name="Dean Plank [dep22]" userId="48b10090-a369-498a-81dc-48efc77fff27" providerId="ADAL" clId="{3710877F-7295-4E24-BF21-75B982209E15}" dt="2022-05-11T10:56:38.306" v="875"/>
          <ac:inkMkLst>
            <pc:docMk/>
            <pc:sldMk cId="2743117064" sldId="290"/>
            <ac:inkMk id="545" creationId="{72E85B88-100F-DB07-64DB-ECDBED8CCC7A}"/>
          </ac:inkMkLst>
        </pc:inkChg>
        <pc:inkChg chg="add">
          <ac:chgData name="Dean Plank [dep22]" userId="48b10090-a369-498a-81dc-48efc77fff27" providerId="ADAL" clId="{3710877F-7295-4E24-BF21-75B982209E15}" dt="2022-05-11T10:56:38.307" v="878"/>
          <ac:inkMkLst>
            <pc:docMk/>
            <pc:sldMk cId="2743117064" sldId="290"/>
            <ac:inkMk id="546" creationId="{796953D4-8DBF-252B-C213-0CCDB69FE8C5}"/>
          </ac:inkMkLst>
        </pc:inkChg>
        <pc:inkChg chg="add">
          <ac:chgData name="Dean Plank [dep22]" userId="48b10090-a369-498a-81dc-48efc77fff27" providerId="ADAL" clId="{3710877F-7295-4E24-BF21-75B982209E15}" dt="2022-05-11T10:56:38.307" v="879"/>
          <ac:inkMkLst>
            <pc:docMk/>
            <pc:sldMk cId="2743117064" sldId="290"/>
            <ac:inkMk id="547" creationId="{F51304F8-A80C-31A2-2273-59E7E979E41A}"/>
          </ac:inkMkLst>
        </pc:inkChg>
        <pc:inkChg chg="add">
          <ac:chgData name="Dean Plank [dep22]" userId="48b10090-a369-498a-81dc-48efc77fff27" providerId="ADAL" clId="{3710877F-7295-4E24-BF21-75B982209E15}" dt="2022-05-11T10:56:38.308" v="880"/>
          <ac:inkMkLst>
            <pc:docMk/>
            <pc:sldMk cId="2743117064" sldId="290"/>
            <ac:inkMk id="548" creationId="{9A3370A7-F5CB-F58D-FA0D-5AC080D754CC}"/>
          </ac:inkMkLst>
        </pc:inkChg>
        <pc:inkChg chg="add del">
          <ac:chgData name="Dean Plank [dep22]" userId="48b10090-a369-498a-81dc-48efc77fff27" providerId="ADAL" clId="{3710877F-7295-4E24-BF21-75B982209E15}" dt="2022-05-11T10:56:39.932" v="882"/>
          <ac:inkMkLst>
            <pc:docMk/>
            <pc:sldMk cId="2743117064" sldId="290"/>
            <ac:inkMk id="549" creationId="{655978D0-549E-E090-A20A-1882223F69EF}"/>
          </ac:inkMkLst>
        </pc:inkChg>
        <pc:inkChg chg="add del">
          <ac:chgData name="Dean Plank [dep22]" userId="48b10090-a369-498a-81dc-48efc77fff27" providerId="ADAL" clId="{3710877F-7295-4E24-BF21-75B982209E15}" dt="2022-05-11T10:56:40.238" v="883"/>
          <ac:inkMkLst>
            <pc:docMk/>
            <pc:sldMk cId="2743117064" sldId="290"/>
            <ac:inkMk id="550" creationId="{8FAB5031-B845-D4D4-155D-ABDCF6DCEAFC}"/>
          </ac:inkMkLst>
        </pc:inkChg>
        <pc:inkChg chg="add del">
          <ac:chgData name="Dean Plank [dep22]" userId="48b10090-a369-498a-81dc-48efc77fff27" providerId="ADAL" clId="{3710877F-7295-4E24-BF21-75B982209E15}" dt="2022-05-11T10:56:40.958" v="885"/>
          <ac:inkMkLst>
            <pc:docMk/>
            <pc:sldMk cId="2743117064" sldId="290"/>
            <ac:inkMk id="551" creationId="{C3F3DCAB-170C-4E6E-9BEF-8F18BC2DE770}"/>
          </ac:inkMkLst>
        </pc:inkChg>
        <pc:inkChg chg="add 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552" creationId="{A5B92768-AB19-CD80-B9DC-9AA45D35B64D}"/>
          </ac:inkMkLst>
        </pc:inkChg>
        <pc:inkChg chg="add">
          <ac:chgData name="Dean Plank [dep22]" userId="48b10090-a369-498a-81dc-48efc77fff27" providerId="ADAL" clId="{3710877F-7295-4E24-BF21-75B982209E15}" dt="2022-05-11T10:56:40.958" v="885"/>
          <ac:inkMkLst>
            <pc:docMk/>
            <pc:sldMk cId="2743117064" sldId="290"/>
            <ac:inkMk id="553" creationId="{AACDC26B-3645-82B6-5B5D-63002F7C69A7}"/>
          </ac:inkMkLst>
        </pc:inkChg>
        <pc:inkChg chg="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637" creationId="{76AC2733-A777-AC4D-9E92-5E50AA4F2D07}"/>
          </ac:inkMkLst>
        </pc:inkChg>
        <pc:inkChg chg="del">
          <ac:chgData name="Dean Plank [dep22]" userId="48b10090-a369-498a-81dc-48efc77fff27" providerId="ADAL" clId="{3710877F-7295-4E24-BF21-75B982209E15}" dt="2022-05-11T10:56:35.562" v="839"/>
          <ac:inkMkLst>
            <pc:docMk/>
            <pc:sldMk cId="2743117064" sldId="290"/>
            <ac:inkMk id="638" creationId="{35EE8556-D63F-E14D-BAEE-0203A23C792B}"/>
          </ac:inkMkLst>
        </pc:inkChg>
        <pc:inkChg chg="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639" creationId="{D0C157DB-52F7-3A44-BB9D-77F52D87904E}"/>
          </ac:inkMkLst>
        </pc:inkChg>
        <pc:inkChg chg="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640" creationId="{24CA602D-2285-9A4F-B2B1-F95B9D04CE93}"/>
          </ac:inkMkLst>
        </pc:inkChg>
        <pc:inkChg chg="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641" creationId="{E8581B70-3642-604B-A905-954490868BDE}"/>
          </ac:inkMkLst>
        </pc:inkChg>
        <pc:inkChg chg="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642" creationId="{D8A2F336-F527-4D46-9013-8723BB190223}"/>
          </ac:inkMkLst>
        </pc:inkChg>
        <pc:inkChg chg="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643" creationId="{B885D3C7-52C2-864E-8F01-BA01C8388971}"/>
          </ac:inkMkLst>
        </pc:inkChg>
        <pc:inkChg chg="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644" creationId="{6B6A2FFD-8193-2240-99AE-9589C2204C9C}"/>
          </ac:inkMkLst>
        </pc:inkChg>
        <pc:inkChg chg="mod">
          <ac:chgData name="Dean Plank [dep22]" userId="48b10090-a369-498a-81dc-48efc77fff27" providerId="ADAL" clId="{3710877F-7295-4E24-BF21-75B982209E15}" dt="2022-05-11T10:56:40.957" v="884"/>
          <ac:inkMkLst>
            <pc:docMk/>
            <pc:sldMk cId="2743117064" sldId="290"/>
            <ac:inkMk id="645" creationId="{EF7529D7-1E9F-0742-95A0-67A561014431}"/>
          </ac:inkMkLst>
        </pc:inkChg>
      </pc:sldChg>
      <pc:sldChg chg="addSp delSp modSp mod">
        <pc:chgData name="Dean Plank [dep22]" userId="48b10090-a369-498a-81dc-48efc77fff27" providerId="ADAL" clId="{3710877F-7295-4E24-BF21-75B982209E15}" dt="2022-05-11T10:56:01.833" v="736"/>
        <pc:sldMkLst>
          <pc:docMk/>
          <pc:sldMk cId="1753674025" sldId="291"/>
        </pc:sldMkLst>
        <pc:spChg chg="ord">
          <ac:chgData name="Dean Plank [dep22]" userId="48b10090-a369-498a-81dc-48efc77fff27" providerId="ADAL" clId="{3710877F-7295-4E24-BF21-75B982209E15}" dt="2022-05-11T10:55:39.866" v="622" actId="167"/>
          <ac:spMkLst>
            <pc:docMk/>
            <pc:sldMk cId="1753674025" sldId="291"/>
            <ac:spMk id="320" creationId="{9DD9653B-EBB5-0963-5178-0350CAE84B7E}"/>
          </ac:spMkLst>
        </pc:spChg>
        <pc:spChg chg="ord">
          <ac:chgData name="Dean Plank [dep22]" userId="48b10090-a369-498a-81dc-48efc77fff27" providerId="ADAL" clId="{3710877F-7295-4E24-BF21-75B982209E15}" dt="2022-05-11T10:55:39.866" v="622" actId="167"/>
          <ac:spMkLst>
            <pc:docMk/>
            <pc:sldMk cId="1753674025" sldId="291"/>
            <ac:spMk id="321" creationId="{E097FBAA-F35E-A630-37BA-8DEC78920FEA}"/>
          </ac:spMkLst>
        </pc:spChg>
        <pc:spChg chg="ord">
          <ac:chgData name="Dean Plank [dep22]" userId="48b10090-a369-498a-81dc-48efc77fff27" providerId="ADAL" clId="{3710877F-7295-4E24-BF21-75B982209E15}" dt="2022-05-11T10:55:39.866" v="622" actId="167"/>
          <ac:spMkLst>
            <pc:docMk/>
            <pc:sldMk cId="1753674025" sldId="291"/>
            <ac:spMk id="322" creationId="{3F762730-5460-C9D2-F215-D7AFC06DE49D}"/>
          </ac:spMkLst>
        </pc:spChg>
        <pc:spChg chg="ord">
          <ac:chgData name="Dean Plank [dep22]" userId="48b10090-a369-498a-81dc-48efc77fff27" providerId="ADAL" clId="{3710877F-7295-4E24-BF21-75B982209E15}" dt="2022-05-11T10:55:39.866" v="622" actId="167"/>
          <ac:spMkLst>
            <pc:docMk/>
            <pc:sldMk cId="1753674025" sldId="291"/>
            <ac:spMk id="323" creationId="{8CDFF1F4-C67C-9C02-A131-7B2EDC88CA7D}"/>
          </ac:spMkLst>
        </pc:spChg>
        <pc:spChg chg="ord">
          <ac:chgData name="Dean Plank [dep22]" userId="48b10090-a369-498a-81dc-48efc77fff27" providerId="ADAL" clId="{3710877F-7295-4E24-BF21-75B982209E15}" dt="2022-05-11T10:55:39.866" v="622" actId="167"/>
          <ac:spMkLst>
            <pc:docMk/>
            <pc:sldMk cId="1753674025" sldId="291"/>
            <ac:spMk id="324" creationId="{2280D406-558C-9D6B-3DD3-9BEC8A69BA10}"/>
          </ac:spMkLst>
        </pc:spChg>
        <pc:spChg chg="add mod">
          <ac:chgData name="Dean Plank [dep22]" userId="48b10090-a369-498a-81dc-48efc77fff27" providerId="ADAL" clId="{3710877F-7295-4E24-BF21-75B982209E15}" dt="2022-05-11T10:55:33.138" v="621" actId="571"/>
          <ac:spMkLst>
            <pc:docMk/>
            <pc:sldMk cId="1753674025" sldId="291"/>
            <ac:spMk id="333" creationId="{80A8551C-F52A-CC0D-B7FB-190E7AB2E1F1}"/>
          </ac:spMkLst>
        </pc:spChg>
        <pc:spChg chg="add mod">
          <ac:chgData name="Dean Plank [dep22]" userId="48b10090-a369-498a-81dc-48efc77fff27" providerId="ADAL" clId="{3710877F-7295-4E24-BF21-75B982209E15}" dt="2022-05-11T10:55:33.138" v="621" actId="571"/>
          <ac:spMkLst>
            <pc:docMk/>
            <pc:sldMk cId="1753674025" sldId="291"/>
            <ac:spMk id="334" creationId="{D7389540-00D0-5E53-4CD3-2A85F6758199}"/>
          </ac:spMkLst>
        </pc:spChg>
        <pc:spChg chg="add mod">
          <ac:chgData name="Dean Plank [dep22]" userId="48b10090-a369-498a-81dc-48efc77fff27" providerId="ADAL" clId="{3710877F-7295-4E24-BF21-75B982209E15}" dt="2022-05-11T10:55:33.138" v="621" actId="571"/>
          <ac:spMkLst>
            <pc:docMk/>
            <pc:sldMk cId="1753674025" sldId="291"/>
            <ac:spMk id="335" creationId="{DF19F90D-1F1A-0249-CDFC-2FD37CA6EEFC}"/>
          </ac:spMkLst>
        </pc:spChg>
        <pc:spChg chg="add mod">
          <ac:chgData name="Dean Plank [dep22]" userId="48b10090-a369-498a-81dc-48efc77fff27" providerId="ADAL" clId="{3710877F-7295-4E24-BF21-75B982209E15}" dt="2022-05-11T10:55:33.138" v="621" actId="571"/>
          <ac:spMkLst>
            <pc:docMk/>
            <pc:sldMk cId="1753674025" sldId="291"/>
            <ac:spMk id="336" creationId="{36BBA8F8-2E63-CA02-2B9C-44DDC0075493}"/>
          </ac:spMkLst>
        </pc:spChg>
        <pc:grpChg chg="del mod">
          <ac:chgData name="Dean Plank [dep22]" userId="48b10090-a369-498a-81dc-48efc77fff27" providerId="ADAL" clId="{3710877F-7295-4E24-BF21-75B982209E15}" dt="2022-05-11T10:55:49.511" v="663"/>
          <ac:grpSpMkLst>
            <pc:docMk/>
            <pc:sldMk cId="1753674025" sldId="291"/>
            <ac:grpSpMk id="39" creationId="{FE67CFFF-B581-A14D-9245-76C5B2B19676}"/>
          </ac:grpSpMkLst>
        </pc:grpChg>
        <pc:grpChg chg="mod">
          <ac:chgData name="Dean Plank [dep22]" userId="48b10090-a369-498a-81dc-48efc77fff27" providerId="ADAL" clId="{3710877F-7295-4E24-BF21-75B982209E15}" dt="2022-05-11T10:56:01.833" v="736"/>
          <ac:grpSpMkLst>
            <pc:docMk/>
            <pc:sldMk cId="1753674025" sldId="291"/>
            <ac:grpSpMk id="54" creationId="{D52068D5-7A1A-2549-9B65-1665EF85E2B1}"/>
          </ac:grpSpMkLst>
        </pc:grpChg>
        <pc:grpChg chg="del mod">
          <ac:chgData name="Dean Plank [dep22]" userId="48b10090-a369-498a-81dc-48efc77fff27" providerId="ADAL" clId="{3710877F-7295-4E24-BF21-75B982209E15}" dt="2022-05-11T10:55:43.974" v="636"/>
          <ac:grpSpMkLst>
            <pc:docMk/>
            <pc:sldMk cId="1753674025" sldId="291"/>
            <ac:grpSpMk id="57" creationId="{9560D84E-3E65-BC4C-8A70-B5710EBC8C03}"/>
          </ac:grpSpMkLst>
        </pc:grpChg>
        <pc:grpChg chg="del mod">
          <ac:chgData name="Dean Plank [dep22]" userId="48b10090-a369-498a-81dc-48efc77fff27" providerId="ADAL" clId="{3710877F-7295-4E24-BF21-75B982209E15}" dt="2022-05-11T10:55:49.509" v="654"/>
          <ac:grpSpMkLst>
            <pc:docMk/>
            <pc:sldMk cId="1753674025" sldId="291"/>
            <ac:grpSpMk id="89" creationId="{2C36AB5E-5161-7A4A-A3C1-492DBB61288D}"/>
          </ac:grpSpMkLst>
        </pc:grpChg>
        <pc:grpChg chg="mod">
          <ac:chgData name="Dean Plank [dep22]" userId="48b10090-a369-498a-81dc-48efc77fff27" providerId="ADAL" clId="{3710877F-7295-4E24-BF21-75B982209E15}" dt="2022-05-11T10:55:52.510" v="694"/>
          <ac:grpSpMkLst>
            <pc:docMk/>
            <pc:sldMk cId="1753674025" sldId="291"/>
            <ac:grpSpMk id="112" creationId="{C6E82C36-2F3E-3247-9CE5-79CAFCC7A4B4}"/>
          </ac:grpSpMkLst>
        </pc:grpChg>
        <pc:grpChg chg="del mod">
          <ac:chgData name="Dean Plank [dep22]" userId="48b10090-a369-498a-81dc-48efc77fff27" providerId="ADAL" clId="{3710877F-7295-4E24-BF21-75B982209E15}" dt="2022-05-11T10:55:49.506" v="642"/>
          <ac:grpSpMkLst>
            <pc:docMk/>
            <pc:sldMk cId="1753674025" sldId="291"/>
            <ac:grpSpMk id="138" creationId="{97FDE5D2-DC3F-794A-B8DB-E53C2BDD6C5A}"/>
          </ac:grpSpMkLst>
        </pc:grpChg>
        <pc:grpChg chg="del mod">
          <ac:chgData name="Dean Plank [dep22]" userId="48b10090-a369-498a-81dc-48efc77fff27" providerId="ADAL" clId="{3710877F-7295-4E24-BF21-75B982209E15}" dt="2022-05-11T10:55:55.605" v="701"/>
          <ac:grpSpMkLst>
            <pc:docMk/>
            <pc:sldMk cId="1753674025" sldId="291"/>
            <ac:grpSpMk id="156" creationId="{DFAE25C8-A5C4-3644-BA9B-3362C76D495A}"/>
          </ac:grpSpMkLst>
        </pc:grpChg>
        <pc:grpChg chg="del mod">
          <ac:chgData name="Dean Plank [dep22]" userId="48b10090-a369-498a-81dc-48efc77fff27" providerId="ADAL" clId="{3710877F-7295-4E24-BF21-75B982209E15}" dt="2022-05-11T10:56:01.832" v="734"/>
          <ac:grpSpMkLst>
            <pc:docMk/>
            <pc:sldMk cId="1753674025" sldId="291"/>
            <ac:grpSpMk id="158" creationId="{79C31983-7E4F-B84C-B3FA-BCE2BDBCB850}"/>
          </ac:grpSpMkLst>
        </pc:grpChg>
        <pc:grpChg chg="del mod">
          <ac:chgData name="Dean Plank [dep22]" userId="48b10090-a369-498a-81dc-48efc77fff27" providerId="ADAL" clId="{3710877F-7295-4E24-BF21-75B982209E15}" dt="2022-05-11T10:55:55.605" v="705"/>
          <ac:grpSpMkLst>
            <pc:docMk/>
            <pc:sldMk cId="1753674025" sldId="291"/>
            <ac:grpSpMk id="161" creationId="{585B1963-D81C-B342-932B-7BD3254C42B7}"/>
          </ac:grpSpMkLst>
        </pc:grpChg>
        <pc:picChg chg="ord">
          <ac:chgData name="Dean Plank [dep22]" userId="48b10090-a369-498a-81dc-48efc77fff27" providerId="ADAL" clId="{3710877F-7295-4E24-BF21-75B982209E15}" dt="2022-05-11T10:55:39.866" v="622" actId="167"/>
          <ac:picMkLst>
            <pc:docMk/>
            <pc:sldMk cId="1753674025" sldId="291"/>
            <ac:picMk id="318" creationId="{99ADC2D2-F703-BF2C-FACB-6970D220E61F}"/>
          </ac:picMkLst>
        </pc:picChg>
        <pc:picChg chg="ord">
          <ac:chgData name="Dean Plank [dep22]" userId="48b10090-a369-498a-81dc-48efc77fff27" providerId="ADAL" clId="{3710877F-7295-4E24-BF21-75B982209E15}" dt="2022-05-11T10:55:39.866" v="622" actId="167"/>
          <ac:picMkLst>
            <pc:docMk/>
            <pc:sldMk cId="1753674025" sldId="291"/>
            <ac:picMk id="325" creationId="{4FF333C9-4528-8B9E-2A86-2D9AFF289EAE}"/>
          </ac:picMkLst>
        </pc:picChg>
        <pc:picChg chg="ord">
          <ac:chgData name="Dean Plank [dep22]" userId="48b10090-a369-498a-81dc-48efc77fff27" providerId="ADAL" clId="{3710877F-7295-4E24-BF21-75B982209E15}" dt="2022-05-11T10:55:39.866" v="622" actId="167"/>
          <ac:picMkLst>
            <pc:docMk/>
            <pc:sldMk cId="1753674025" sldId="291"/>
            <ac:picMk id="326" creationId="{3538D4FD-B5AE-A14A-EED8-C1CFBD6884A0}"/>
          </ac:picMkLst>
        </pc:picChg>
        <pc:inkChg chg="add del mod">
          <ac:chgData name="Dean Plank [dep22]" userId="48b10090-a369-498a-81dc-48efc77fff27" providerId="ADAL" clId="{3710877F-7295-4E24-BF21-75B982209E15}" dt="2022-05-11T10:55:49.503" v="638"/>
          <ac:inkMkLst>
            <pc:docMk/>
            <pc:sldMk cId="1753674025" sldId="291"/>
            <ac:inkMk id="4" creationId="{D39BA8BD-5F0A-8976-C7E6-D6C2CD2E2AEE}"/>
          </ac:inkMkLst>
        </pc:inkChg>
        <pc:inkChg chg="add del mod">
          <ac:chgData name="Dean Plank [dep22]" userId="48b10090-a369-498a-81dc-48efc77fff27" providerId="ADAL" clId="{3710877F-7295-4E24-BF21-75B982209E15}" dt="2022-05-11T10:55:49.505" v="639"/>
          <ac:inkMkLst>
            <pc:docMk/>
            <pc:sldMk cId="1753674025" sldId="291"/>
            <ac:inkMk id="5" creationId="{8FAD22F9-FE33-92D2-601A-7BE4AAC3A02A}"/>
          </ac:inkMkLst>
        </pc:inkChg>
        <pc:inkChg chg="add del mod">
          <ac:chgData name="Dean Plank [dep22]" userId="48b10090-a369-498a-81dc-48efc77fff27" providerId="ADAL" clId="{3710877F-7295-4E24-BF21-75B982209E15}" dt="2022-05-11T10:55:49.505" v="640"/>
          <ac:inkMkLst>
            <pc:docMk/>
            <pc:sldMk cId="1753674025" sldId="291"/>
            <ac:inkMk id="7" creationId="{BFD45811-48FB-EC18-9413-6B1A039C3258}"/>
          </ac:inkMkLst>
        </pc:inkChg>
        <pc:inkChg chg="del">
          <ac:chgData name="Dean Plank [dep22]" userId="48b10090-a369-498a-81dc-48efc77fff27" providerId="ADAL" clId="{3710877F-7295-4E24-BF21-75B982209E15}" dt="2022-05-11T10:55:55.607" v="708"/>
          <ac:inkMkLst>
            <pc:docMk/>
            <pc:sldMk cId="1753674025" sldId="291"/>
            <ac:inkMk id="8" creationId="{2BB45E80-78D4-D34D-BA33-207799D2C25B}"/>
          </ac:inkMkLst>
        </pc:inkChg>
        <pc:inkChg chg="del">
          <ac:chgData name="Dean Plank [dep22]" userId="48b10090-a369-498a-81dc-48efc77fff27" providerId="ADAL" clId="{3710877F-7295-4E24-BF21-75B982209E15}" dt="2022-05-11T10:55:52.500" v="665"/>
          <ac:inkMkLst>
            <pc:docMk/>
            <pc:sldMk cId="1753674025" sldId="291"/>
            <ac:inkMk id="10" creationId="{00616F28-1A86-4D40-9113-ED44758795C3}"/>
          </ac:inkMkLst>
        </pc:inkChg>
        <pc:inkChg chg="add del mod">
          <ac:chgData name="Dean Plank [dep22]" userId="48b10090-a369-498a-81dc-48efc77fff27" providerId="ADAL" clId="{3710877F-7295-4E24-BF21-75B982209E15}" dt="2022-05-11T10:55:49.505" v="641"/>
          <ac:inkMkLst>
            <pc:docMk/>
            <pc:sldMk cId="1753674025" sldId="291"/>
            <ac:inkMk id="22" creationId="{D3E91C3A-0DBE-B384-C05D-A9C42EF41F23}"/>
          </ac:inkMkLst>
        </pc:inkChg>
        <pc:inkChg chg="del mod">
          <ac:chgData name="Dean Plank [dep22]" userId="48b10090-a369-498a-81dc-48efc77fff27" providerId="ADAL" clId="{3710877F-7295-4E24-BF21-75B982209E15}" dt="2022-05-11T10:55:43.974" v="637"/>
          <ac:inkMkLst>
            <pc:docMk/>
            <pc:sldMk cId="1753674025" sldId="291"/>
            <ac:inkMk id="26" creationId="{EBE46711-F78C-5D4A-A910-8AD0D1477EEE}"/>
          </ac:inkMkLst>
        </pc:inkChg>
        <pc:inkChg chg="del mod">
          <ac:chgData name="Dean Plank [dep22]" userId="48b10090-a369-498a-81dc-48efc77fff27" providerId="ADAL" clId="{3710877F-7295-4E24-BF21-75B982209E15}" dt="2022-05-11T10:55:43.974" v="636"/>
          <ac:inkMkLst>
            <pc:docMk/>
            <pc:sldMk cId="1753674025" sldId="291"/>
            <ac:inkMk id="27" creationId="{B53BE210-56B7-A343-A8EF-A5731CCABC61}"/>
          </ac:inkMkLst>
        </pc:inkChg>
        <pc:inkChg chg="mod">
          <ac:chgData name="Dean Plank [dep22]" userId="48b10090-a369-498a-81dc-48efc77fff27" providerId="ADAL" clId="{3710877F-7295-4E24-BF21-75B982209E15}" dt="2022-05-11T10:56:01.833" v="736"/>
          <ac:inkMkLst>
            <pc:docMk/>
            <pc:sldMk cId="1753674025" sldId="291"/>
            <ac:inkMk id="28" creationId="{0160C3A1-80B9-B744-88AA-03A65D409A51}"/>
          </ac:inkMkLst>
        </pc:inkChg>
        <pc:inkChg chg="del mod">
          <ac:chgData name="Dean Plank [dep22]" userId="48b10090-a369-498a-81dc-48efc77fff27" providerId="ADAL" clId="{3710877F-7295-4E24-BF21-75B982209E15}" dt="2022-05-11T10:55:49.512" v="664"/>
          <ac:inkMkLst>
            <pc:docMk/>
            <pc:sldMk cId="1753674025" sldId="291"/>
            <ac:inkMk id="29" creationId="{25E3CF65-93D8-C746-BF28-5EABB70CC1C0}"/>
          </ac:inkMkLst>
        </pc:inkChg>
        <pc:inkChg chg="del mod">
          <ac:chgData name="Dean Plank [dep22]" userId="48b10090-a369-498a-81dc-48efc77fff27" providerId="ADAL" clId="{3710877F-7295-4E24-BF21-75B982209E15}" dt="2022-05-11T10:55:49.511" v="663"/>
          <ac:inkMkLst>
            <pc:docMk/>
            <pc:sldMk cId="1753674025" sldId="291"/>
            <ac:inkMk id="30" creationId="{09DCA92E-AEE2-7C43-AB50-9CDC4F72937A}"/>
          </ac:inkMkLst>
        </pc:inkChg>
        <pc:inkChg chg="del mod">
          <ac:chgData name="Dean Plank [dep22]" userId="48b10090-a369-498a-81dc-48efc77fff27" providerId="ADAL" clId="{3710877F-7295-4E24-BF21-75B982209E15}" dt="2022-05-11T10:55:49.511" v="662"/>
          <ac:inkMkLst>
            <pc:docMk/>
            <pc:sldMk cId="1753674025" sldId="291"/>
            <ac:inkMk id="31" creationId="{4797D7AB-6EC3-A849-8589-EBDC2E9BE74A}"/>
          </ac:inkMkLst>
        </pc:inkChg>
        <pc:inkChg chg="del mod">
          <ac:chgData name="Dean Plank [dep22]" userId="48b10090-a369-498a-81dc-48efc77fff27" providerId="ADAL" clId="{3710877F-7295-4E24-BF21-75B982209E15}" dt="2022-05-11T10:55:49.511" v="661"/>
          <ac:inkMkLst>
            <pc:docMk/>
            <pc:sldMk cId="1753674025" sldId="291"/>
            <ac:inkMk id="32" creationId="{937372A7-AA12-BE48-BC83-25BE379D3C6E}"/>
          </ac:inkMkLst>
        </pc:inkChg>
        <pc:inkChg chg="del mod">
          <ac:chgData name="Dean Plank [dep22]" userId="48b10090-a369-498a-81dc-48efc77fff27" providerId="ADAL" clId="{3710877F-7295-4E24-BF21-75B982209E15}" dt="2022-05-11T10:55:49.511" v="660"/>
          <ac:inkMkLst>
            <pc:docMk/>
            <pc:sldMk cId="1753674025" sldId="291"/>
            <ac:inkMk id="33" creationId="{A8F1DCE5-7699-7248-A501-6F2CD5075E29}"/>
          </ac:inkMkLst>
        </pc:inkChg>
        <pc:inkChg chg="del mod">
          <ac:chgData name="Dean Plank [dep22]" userId="48b10090-a369-498a-81dc-48efc77fff27" providerId="ADAL" clId="{3710877F-7295-4E24-BF21-75B982209E15}" dt="2022-05-11T10:55:49.510" v="659"/>
          <ac:inkMkLst>
            <pc:docMk/>
            <pc:sldMk cId="1753674025" sldId="291"/>
            <ac:inkMk id="34" creationId="{D8B1EC5A-E207-214A-AF1F-C103B3D7AF85}"/>
          </ac:inkMkLst>
        </pc:inkChg>
        <pc:inkChg chg="del mod">
          <ac:chgData name="Dean Plank [dep22]" userId="48b10090-a369-498a-81dc-48efc77fff27" providerId="ADAL" clId="{3710877F-7295-4E24-BF21-75B982209E15}" dt="2022-05-11T10:55:49.510" v="658"/>
          <ac:inkMkLst>
            <pc:docMk/>
            <pc:sldMk cId="1753674025" sldId="291"/>
            <ac:inkMk id="35" creationId="{A2F76AF2-3C1E-BD4E-97F7-3E4570447F34}"/>
          </ac:inkMkLst>
        </pc:inkChg>
        <pc:inkChg chg="del mod">
          <ac:chgData name="Dean Plank [dep22]" userId="48b10090-a369-498a-81dc-48efc77fff27" providerId="ADAL" clId="{3710877F-7295-4E24-BF21-75B982209E15}" dt="2022-05-11T10:55:43.974" v="635"/>
          <ac:inkMkLst>
            <pc:docMk/>
            <pc:sldMk cId="1753674025" sldId="291"/>
            <ac:inkMk id="36" creationId="{991FE39A-87FF-3F48-B16B-16EE984E691C}"/>
          </ac:inkMkLst>
        </pc:inkChg>
        <pc:inkChg chg="del mod">
          <ac:chgData name="Dean Plank [dep22]" userId="48b10090-a369-498a-81dc-48efc77fff27" providerId="ADAL" clId="{3710877F-7295-4E24-BF21-75B982209E15}" dt="2022-05-11T10:55:43.973" v="634"/>
          <ac:inkMkLst>
            <pc:docMk/>
            <pc:sldMk cId="1753674025" sldId="291"/>
            <ac:inkMk id="37" creationId="{CC681D1F-E7A3-EF41-973D-54D90CE78193}"/>
          </ac:inkMkLst>
        </pc:inkChg>
        <pc:inkChg chg="del">
          <ac:chgData name="Dean Plank [dep22]" userId="48b10090-a369-498a-81dc-48efc77fff27" providerId="ADAL" clId="{3710877F-7295-4E24-BF21-75B982209E15}" dt="2022-05-11T10:55:49.510" v="657"/>
          <ac:inkMkLst>
            <pc:docMk/>
            <pc:sldMk cId="1753674025" sldId="291"/>
            <ac:inkMk id="38" creationId="{ADC6E96B-0F43-A046-B536-3B6EA096F329}"/>
          </ac:inkMkLst>
        </pc:inkChg>
        <pc:inkChg chg="del">
          <ac:chgData name="Dean Plank [dep22]" userId="48b10090-a369-498a-81dc-48efc77fff27" providerId="ADAL" clId="{3710877F-7295-4E24-BF21-75B982209E15}" dt="2022-05-11T10:55:49.509" v="656"/>
          <ac:inkMkLst>
            <pc:docMk/>
            <pc:sldMk cId="1753674025" sldId="291"/>
            <ac:inkMk id="40" creationId="{D4B470B4-B2E7-8145-8927-CE2A29FC0E15}"/>
          </ac:inkMkLst>
        </pc:inkChg>
        <pc:inkChg chg="del mod">
          <ac:chgData name="Dean Plank [dep22]" userId="48b10090-a369-498a-81dc-48efc77fff27" providerId="ADAL" clId="{3710877F-7295-4E24-BF21-75B982209E15}" dt="2022-05-11T10:55:43.973" v="633"/>
          <ac:inkMkLst>
            <pc:docMk/>
            <pc:sldMk cId="1753674025" sldId="291"/>
            <ac:inkMk id="41" creationId="{7E3787DE-4F65-5945-8737-0C7D5D13DBFA}"/>
          </ac:inkMkLst>
        </pc:inkChg>
        <pc:inkChg chg="del mod">
          <ac:chgData name="Dean Plank [dep22]" userId="48b10090-a369-498a-81dc-48efc77fff27" providerId="ADAL" clId="{3710877F-7295-4E24-BF21-75B982209E15}" dt="2022-05-11T10:55:43.973" v="632"/>
          <ac:inkMkLst>
            <pc:docMk/>
            <pc:sldMk cId="1753674025" sldId="291"/>
            <ac:inkMk id="42" creationId="{3FA98836-7CE7-BD42-A67E-35D974816C1C}"/>
          </ac:inkMkLst>
        </pc:inkChg>
        <pc:inkChg chg="del mod">
          <ac:chgData name="Dean Plank [dep22]" userId="48b10090-a369-498a-81dc-48efc77fff27" providerId="ADAL" clId="{3710877F-7295-4E24-BF21-75B982209E15}" dt="2022-05-11T10:55:43.973" v="631"/>
          <ac:inkMkLst>
            <pc:docMk/>
            <pc:sldMk cId="1753674025" sldId="291"/>
            <ac:inkMk id="43" creationId="{E985F7A2-147F-7F44-9AE3-29FE08EB9361}"/>
          </ac:inkMkLst>
        </pc:inkChg>
        <pc:inkChg chg="del mod">
          <ac:chgData name="Dean Plank [dep22]" userId="48b10090-a369-498a-81dc-48efc77fff27" providerId="ADAL" clId="{3710877F-7295-4E24-BF21-75B982209E15}" dt="2022-05-11T10:55:43.972" v="630"/>
          <ac:inkMkLst>
            <pc:docMk/>
            <pc:sldMk cId="1753674025" sldId="291"/>
            <ac:inkMk id="44" creationId="{06D89D26-91BB-224C-9385-4AF679A1E69D}"/>
          </ac:inkMkLst>
        </pc:inkChg>
        <pc:inkChg chg="del mod">
          <ac:chgData name="Dean Plank [dep22]" userId="48b10090-a369-498a-81dc-48efc77fff27" providerId="ADAL" clId="{3710877F-7295-4E24-BF21-75B982209E15}" dt="2022-05-11T10:55:43.972" v="629"/>
          <ac:inkMkLst>
            <pc:docMk/>
            <pc:sldMk cId="1753674025" sldId="291"/>
            <ac:inkMk id="45" creationId="{DFE4020D-7CD9-7E4E-A0A0-999F670C526E}"/>
          </ac:inkMkLst>
        </pc:inkChg>
        <pc:inkChg chg="del">
          <ac:chgData name="Dean Plank [dep22]" userId="48b10090-a369-498a-81dc-48efc77fff27" providerId="ADAL" clId="{3710877F-7295-4E24-BF21-75B982209E15}" dt="2022-05-11T10:55:55.606" v="707"/>
          <ac:inkMkLst>
            <pc:docMk/>
            <pc:sldMk cId="1753674025" sldId="291"/>
            <ac:inkMk id="46" creationId="{3B7E209E-9B88-2649-95EB-F7E93FB53EB3}"/>
          </ac:inkMkLst>
        </pc:inkChg>
        <pc:inkChg chg="del mod">
          <ac:chgData name="Dean Plank [dep22]" userId="48b10090-a369-498a-81dc-48efc77fff27" providerId="ADAL" clId="{3710877F-7295-4E24-BF21-75B982209E15}" dt="2022-05-11T10:55:43.972" v="628"/>
          <ac:inkMkLst>
            <pc:docMk/>
            <pc:sldMk cId="1753674025" sldId="291"/>
            <ac:inkMk id="47" creationId="{E3705084-943F-4547-878F-28C283586364}"/>
          </ac:inkMkLst>
        </pc:inkChg>
        <pc:inkChg chg="add del mod">
          <ac:chgData name="Dean Plank [dep22]" userId="48b10090-a369-498a-81dc-48efc77fff27" providerId="ADAL" clId="{3710877F-7295-4E24-BF21-75B982209E15}" dt="2022-05-11T10:55:49.506" v="642"/>
          <ac:inkMkLst>
            <pc:docMk/>
            <pc:sldMk cId="1753674025" sldId="291"/>
            <ac:inkMk id="48" creationId="{76B8CC4D-2E91-39A3-8679-EC7971311D42}"/>
          </ac:inkMkLst>
        </pc:inkChg>
        <pc:inkChg chg="del mod">
          <ac:chgData name="Dean Plank [dep22]" userId="48b10090-a369-498a-81dc-48efc77fff27" providerId="ADAL" clId="{3710877F-7295-4E24-BF21-75B982209E15}" dt="2022-05-11T10:55:43.972" v="627"/>
          <ac:inkMkLst>
            <pc:docMk/>
            <pc:sldMk cId="1753674025" sldId="291"/>
            <ac:inkMk id="49" creationId="{1DA3DCEE-CF37-F947-83D7-C7023832372C}"/>
          </ac:inkMkLst>
        </pc:inkChg>
        <pc:inkChg chg="del">
          <ac:chgData name="Dean Plank [dep22]" userId="48b10090-a369-498a-81dc-48efc77fff27" providerId="ADAL" clId="{3710877F-7295-4E24-BF21-75B982209E15}" dt="2022-05-11T10:56:01.833" v="736"/>
          <ac:inkMkLst>
            <pc:docMk/>
            <pc:sldMk cId="1753674025" sldId="291"/>
            <ac:inkMk id="50" creationId="{B1309D7D-EE54-A940-889D-C98684A1F138}"/>
          </ac:inkMkLst>
        </pc:inkChg>
        <pc:inkChg chg="del mod">
          <ac:chgData name="Dean Plank [dep22]" userId="48b10090-a369-498a-81dc-48efc77fff27" providerId="ADAL" clId="{3710877F-7295-4E24-BF21-75B982209E15}" dt="2022-05-11T10:55:43.972" v="626"/>
          <ac:inkMkLst>
            <pc:docMk/>
            <pc:sldMk cId="1753674025" sldId="291"/>
            <ac:inkMk id="51" creationId="{F64685B0-2211-7646-A948-2351E99A089F}"/>
          </ac:inkMkLst>
        </pc:inkChg>
        <pc:inkChg chg="mod">
          <ac:chgData name="Dean Plank [dep22]" userId="48b10090-a369-498a-81dc-48efc77fff27" providerId="ADAL" clId="{3710877F-7295-4E24-BF21-75B982209E15}" dt="2022-05-11T10:56:01.833" v="736"/>
          <ac:inkMkLst>
            <pc:docMk/>
            <pc:sldMk cId="1753674025" sldId="291"/>
            <ac:inkMk id="52" creationId="{48A93848-3B38-C944-A934-013E3D6D997B}"/>
          </ac:inkMkLst>
        </pc:inkChg>
        <pc:inkChg chg="del mod">
          <ac:chgData name="Dean Plank [dep22]" userId="48b10090-a369-498a-81dc-48efc77fff27" providerId="ADAL" clId="{3710877F-7295-4E24-BF21-75B982209E15}" dt="2022-05-11T10:55:43.971" v="625"/>
          <ac:inkMkLst>
            <pc:docMk/>
            <pc:sldMk cId="1753674025" sldId="291"/>
            <ac:inkMk id="53" creationId="{79909525-B882-774A-B244-A22063987556}"/>
          </ac:inkMkLst>
        </pc:inkChg>
        <pc:inkChg chg="del mod">
          <ac:chgData name="Dean Plank [dep22]" userId="48b10090-a369-498a-81dc-48efc77fff27" providerId="ADAL" clId="{3710877F-7295-4E24-BF21-75B982209E15}" dt="2022-05-11T10:55:43.971" v="624"/>
          <ac:inkMkLst>
            <pc:docMk/>
            <pc:sldMk cId="1753674025" sldId="291"/>
            <ac:inkMk id="55" creationId="{2BE1DCDD-F421-DD47-A50C-649DBDF27EAC}"/>
          </ac:inkMkLst>
        </pc:inkChg>
        <pc:inkChg chg="del">
          <ac:chgData name="Dean Plank [dep22]" userId="48b10090-a369-498a-81dc-48efc77fff27" providerId="ADAL" clId="{3710877F-7295-4E24-BF21-75B982209E15}" dt="2022-05-11T10:55:43.968" v="623"/>
          <ac:inkMkLst>
            <pc:docMk/>
            <pc:sldMk cId="1753674025" sldId="291"/>
            <ac:inkMk id="56" creationId="{8CA4C240-AD90-DA44-8369-E169C74A4C05}"/>
          </ac:inkMkLst>
        </pc:inkChg>
        <pc:inkChg chg="add del mod">
          <ac:chgData name="Dean Plank [dep22]" userId="48b10090-a369-498a-81dc-48efc77fff27" providerId="ADAL" clId="{3710877F-7295-4E24-BF21-75B982209E15}" dt="2022-05-11T10:55:49.506" v="643"/>
          <ac:inkMkLst>
            <pc:docMk/>
            <pc:sldMk cId="1753674025" sldId="291"/>
            <ac:inkMk id="58" creationId="{53401FB9-E69F-EB05-1ECB-BB1BAC62A06E}"/>
          </ac:inkMkLst>
        </pc:inkChg>
        <pc:inkChg chg="del mod">
          <ac:chgData name="Dean Plank [dep22]" userId="48b10090-a369-498a-81dc-48efc77fff27" providerId="ADAL" clId="{3710877F-7295-4E24-BF21-75B982209E15}" dt="2022-05-11T10:55:49.509" v="655"/>
          <ac:inkMkLst>
            <pc:docMk/>
            <pc:sldMk cId="1753674025" sldId="291"/>
            <ac:inkMk id="60" creationId="{EAE6B726-55B8-B248-8C76-37A6A4DC8444}"/>
          </ac:inkMkLst>
        </pc:inkChg>
        <pc:inkChg chg="del mod">
          <ac:chgData name="Dean Plank [dep22]" userId="48b10090-a369-498a-81dc-48efc77fff27" providerId="ADAL" clId="{3710877F-7295-4E24-BF21-75B982209E15}" dt="2022-05-11T10:55:49.509" v="654"/>
          <ac:inkMkLst>
            <pc:docMk/>
            <pc:sldMk cId="1753674025" sldId="291"/>
            <ac:inkMk id="61" creationId="{901B20E6-BFD6-5041-84E3-377BCEFA5F12}"/>
          </ac:inkMkLst>
        </pc:inkChg>
        <pc:inkChg chg="del mod">
          <ac:chgData name="Dean Plank [dep22]" userId="48b10090-a369-498a-81dc-48efc77fff27" providerId="ADAL" clId="{3710877F-7295-4E24-BF21-75B982209E15}" dt="2022-05-11T10:55:49.509" v="653"/>
          <ac:inkMkLst>
            <pc:docMk/>
            <pc:sldMk cId="1753674025" sldId="291"/>
            <ac:inkMk id="62" creationId="{AFFE2CEF-365A-8B4D-AA37-9D9E63FEAD20}"/>
          </ac:inkMkLst>
        </pc:inkChg>
        <pc:inkChg chg="del mod">
          <ac:chgData name="Dean Plank [dep22]" userId="48b10090-a369-498a-81dc-48efc77fff27" providerId="ADAL" clId="{3710877F-7295-4E24-BF21-75B982209E15}" dt="2022-05-11T10:55:49.508" v="652"/>
          <ac:inkMkLst>
            <pc:docMk/>
            <pc:sldMk cId="1753674025" sldId="291"/>
            <ac:inkMk id="63" creationId="{C16C150C-D5A9-C74E-B506-DBBEF55FD24F}"/>
          </ac:inkMkLst>
        </pc:inkChg>
        <pc:inkChg chg="del mod">
          <ac:chgData name="Dean Plank [dep22]" userId="48b10090-a369-498a-81dc-48efc77fff27" providerId="ADAL" clId="{3710877F-7295-4E24-BF21-75B982209E15}" dt="2022-05-11T10:55:49.508" v="651"/>
          <ac:inkMkLst>
            <pc:docMk/>
            <pc:sldMk cId="1753674025" sldId="291"/>
            <ac:inkMk id="64" creationId="{14933BC9-432C-844C-9F26-C8CA8BB636F8}"/>
          </ac:inkMkLst>
        </pc:inkChg>
        <pc:inkChg chg="del mod">
          <ac:chgData name="Dean Plank [dep22]" userId="48b10090-a369-498a-81dc-48efc77fff27" providerId="ADAL" clId="{3710877F-7295-4E24-BF21-75B982209E15}" dt="2022-05-11T10:55:49.508" v="650"/>
          <ac:inkMkLst>
            <pc:docMk/>
            <pc:sldMk cId="1753674025" sldId="291"/>
            <ac:inkMk id="65" creationId="{26BD94DE-9A0A-0546-A500-E86215938B04}"/>
          </ac:inkMkLst>
        </pc:inkChg>
        <pc:inkChg chg="del mod">
          <ac:chgData name="Dean Plank [dep22]" userId="48b10090-a369-498a-81dc-48efc77fff27" providerId="ADAL" clId="{3710877F-7295-4E24-BF21-75B982209E15}" dt="2022-05-11T10:55:49.508" v="649"/>
          <ac:inkMkLst>
            <pc:docMk/>
            <pc:sldMk cId="1753674025" sldId="291"/>
            <ac:inkMk id="66" creationId="{9107E418-5628-3F41-ACC5-6735B67D2039}"/>
          </ac:inkMkLst>
        </pc:inkChg>
        <pc:inkChg chg="del mod">
          <ac:chgData name="Dean Plank [dep22]" userId="48b10090-a369-498a-81dc-48efc77fff27" providerId="ADAL" clId="{3710877F-7295-4E24-BF21-75B982209E15}" dt="2022-05-11T10:55:52.505" v="677"/>
          <ac:inkMkLst>
            <pc:docMk/>
            <pc:sldMk cId="1753674025" sldId="291"/>
            <ac:inkMk id="68" creationId="{D20C0D19-493A-FE4F-98A5-B5A6C33250C9}"/>
          </ac:inkMkLst>
        </pc:inkChg>
        <pc:inkChg chg="del mod">
          <ac:chgData name="Dean Plank [dep22]" userId="48b10090-a369-498a-81dc-48efc77fff27" providerId="ADAL" clId="{3710877F-7295-4E24-BF21-75B982209E15}" dt="2022-05-11T10:55:52.505" v="676"/>
          <ac:inkMkLst>
            <pc:docMk/>
            <pc:sldMk cId="1753674025" sldId="291"/>
            <ac:inkMk id="69" creationId="{4232F3D3-6A8D-1843-A9AC-88642FA84C4E}"/>
          </ac:inkMkLst>
        </pc:inkChg>
        <pc:inkChg chg="del mod">
          <ac:chgData name="Dean Plank [dep22]" userId="48b10090-a369-498a-81dc-48efc77fff27" providerId="ADAL" clId="{3710877F-7295-4E24-BF21-75B982209E15}" dt="2022-05-11T10:55:52.505" v="675"/>
          <ac:inkMkLst>
            <pc:docMk/>
            <pc:sldMk cId="1753674025" sldId="291"/>
            <ac:inkMk id="70" creationId="{B10782E7-2042-C744-AED1-0CEE7AEC8950}"/>
          </ac:inkMkLst>
        </pc:inkChg>
        <pc:inkChg chg="del mod">
          <ac:chgData name="Dean Plank [dep22]" userId="48b10090-a369-498a-81dc-48efc77fff27" providerId="ADAL" clId="{3710877F-7295-4E24-BF21-75B982209E15}" dt="2022-05-11T10:55:52.504" v="674"/>
          <ac:inkMkLst>
            <pc:docMk/>
            <pc:sldMk cId="1753674025" sldId="291"/>
            <ac:inkMk id="71" creationId="{78DD5963-65FF-F742-B3CC-918D25469109}"/>
          </ac:inkMkLst>
        </pc:inkChg>
        <pc:inkChg chg="del mod">
          <ac:chgData name="Dean Plank [dep22]" userId="48b10090-a369-498a-81dc-48efc77fff27" providerId="ADAL" clId="{3710877F-7295-4E24-BF21-75B982209E15}" dt="2022-05-11T10:55:52.504" v="673"/>
          <ac:inkMkLst>
            <pc:docMk/>
            <pc:sldMk cId="1753674025" sldId="291"/>
            <ac:inkMk id="72" creationId="{1798980C-7728-9640-BF5C-351F90FA149E}"/>
          </ac:inkMkLst>
        </pc:inkChg>
        <pc:inkChg chg="del">
          <ac:chgData name="Dean Plank [dep22]" userId="48b10090-a369-498a-81dc-48efc77fff27" providerId="ADAL" clId="{3710877F-7295-4E24-BF21-75B982209E15}" dt="2022-05-11T10:55:25.323" v="619"/>
          <ac:inkMkLst>
            <pc:docMk/>
            <pc:sldMk cId="1753674025" sldId="291"/>
            <ac:inkMk id="73" creationId="{19E2DD33-9BCC-8F45-93DC-50FE02DA3B2C}"/>
          </ac:inkMkLst>
        </pc:inkChg>
        <pc:inkChg chg="del mod">
          <ac:chgData name="Dean Plank [dep22]" userId="48b10090-a369-498a-81dc-48efc77fff27" providerId="ADAL" clId="{3710877F-7295-4E24-BF21-75B982209E15}" dt="2022-05-11T10:55:52.504" v="672"/>
          <ac:inkMkLst>
            <pc:docMk/>
            <pc:sldMk cId="1753674025" sldId="291"/>
            <ac:inkMk id="74" creationId="{98B83A7C-E396-6B4C-AA89-0C26FCBAE406}"/>
          </ac:inkMkLst>
        </pc:inkChg>
        <pc:inkChg chg="del mod">
          <ac:chgData name="Dean Plank [dep22]" userId="48b10090-a369-498a-81dc-48efc77fff27" providerId="ADAL" clId="{3710877F-7295-4E24-BF21-75B982209E15}" dt="2022-05-11T10:55:52.503" v="671"/>
          <ac:inkMkLst>
            <pc:docMk/>
            <pc:sldMk cId="1753674025" sldId="291"/>
            <ac:inkMk id="75" creationId="{8D45E469-BB3A-2F47-A3B6-83BF57388048}"/>
          </ac:inkMkLst>
        </pc:inkChg>
        <pc:inkChg chg="del mod">
          <ac:chgData name="Dean Plank [dep22]" userId="48b10090-a369-498a-81dc-48efc77fff27" providerId="ADAL" clId="{3710877F-7295-4E24-BF21-75B982209E15}" dt="2022-05-11T10:55:52.503" v="670"/>
          <ac:inkMkLst>
            <pc:docMk/>
            <pc:sldMk cId="1753674025" sldId="291"/>
            <ac:inkMk id="76" creationId="{EB18AC71-0055-E941-BD3D-1F3027DFE3E9}"/>
          </ac:inkMkLst>
        </pc:inkChg>
        <pc:inkChg chg="del mod">
          <ac:chgData name="Dean Plank [dep22]" userId="48b10090-a369-498a-81dc-48efc77fff27" providerId="ADAL" clId="{3710877F-7295-4E24-BF21-75B982209E15}" dt="2022-05-11T10:55:52.502" v="669"/>
          <ac:inkMkLst>
            <pc:docMk/>
            <pc:sldMk cId="1753674025" sldId="291"/>
            <ac:inkMk id="78" creationId="{F1DC879A-2163-3040-BF27-4F7F08D901C8}"/>
          </ac:inkMkLst>
        </pc:inkChg>
        <pc:inkChg chg="del mod">
          <ac:chgData name="Dean Plank [dep22]" userId="48b10090-a369-498a-81dc-48efc77fff27" providerId="ADAL" clId="{3710877F-7295-4E24-BF21-75B982209E15}" dt="2022-05-11T10:55:49.507" v="647"/>
          <ac:inkMkLst>
            <pc:docMk/>
            <pc:sldMk cId="1753674025" sldId="291"/>
            <ac:inkMk id="79" creationId="{E3CB0992-446E-5E4A-BB58-AF0330C1500F}"/>
          </ac:inkMkLst>
        </pc:inkChg>
        <pc:inkChg chg="del mod">
          <ac:chgData name="Dean Plank [dep22]" userId="48b10090-a369-498a-81dc-48efc77fff27" providerId="ADAL" clId="{3710877F-7295-4E24-BF21-75B982209E15}" dt="2022-05-11T10:55:52.502" v="668"/>
          <ac:inkMkLst>
            <pc:docMk/>
            <pc:sldMk cId="1753674025" sldId="291"/>
            <ac:inkMk id="80" creationId="{924EA345-C687-6040-BC0B-81D4F8512F1D}"/>
          </ac:inkMkLst>
        </pc:inkChg>
        <pc:inkChg chg="del mod">
          <ac:chgData name="Dean Plank [dep22]" userId="48b10090-a369-498a-81dc-48efc77fff27" providerId="ADAL" clId="{3710877F-7295-4E24-BF21-75B982209E15}" dt="2022-05-11T10:55:49.507" v="646"/>
          <ac:inkMkLst>
            <pc:docMk/>
            <pc:sldMk cId="1753674025" sldId="291"/>
            <ac:inkMk id="81" creationId="{F2DB2CB2-3BF7-3D48-A856-189B05F41277}"/>
          </ac:inkMkLst>
        </pc:inkChg>
        <pc:inkChg chg="del mod">
          <ac:chgData name="Dean Plank [dep22]" userId="48b10090-a369-498a-81dc-48efc77fff27" providerId="ADAL" clId="{3710877F-7295-4E24-BF21-75B982209E15}" dt="2022-05-11T10:55:52.502" v="667"/>
          <ac:inkMkLst>
            <pc:docMk/>
            <pc:sldMk cId="1753674025" sldId="291"/>
            <ac:inkMk id="82" creationId="{AFE286EA-D383-5045-A02B-0A201E26B362}"/>
          </ac:inkMkLst>
        </pc:inkChg>
        <pc:inkChg chg="del mod">
          <ac:chgData name="Dean Plank [dep22]" userId="48b10090-a369-498a-81dc-48efc77fff27" providerId="ADAL" clId="{3710877F-7295-4E24-BF21-75B982209E15}" dt="2022-05-11T10:55:49.506" v="645"/>
          <ac:inkMkLst>
            <pc:docMk/>
            <pc:sldMk cId="1753674025" sldId="291"/>
            <ac:inkMk id="83" creationId="{B68278EA-66AF-DB43-B1DC-A51BEFD4CE82}"/>
          </ac:inkMkLst>
        </pc:inkChg>
        <pc:inkChg chg="del mod">
          <ac:chgData name="Dean Plank [dep22]" userId="48b10090-a369-498a-81dc-48efc77fff27" providerId="ADAL" clId="{3710877F-7295-4E24-BF21-75B982209E15}" dt="2022-05-11T10:55:52.510" v="694"/>
          <ac:inkMkLst>
            <pc:docMk/>
            <pc:sldMk cId="1753674025" sldId="291"/>
            <ac:inkMk id="84" creationId="{0EB62CE5-3BA1-E542-916D-CAEB5B2F0784}"/>
          </ac:inkMkLst>
        </pc:inkChg>
        <pc:inkChg chg="del mod">
          <ac:chgData name="Dean Plank [dep22]" userId="48b10090-a369-498a-81dc-48efc77fff27" providerId="ADAL" clId="{3710877F-7295-4E24-BF21-75B982209E15}" dt="2022-05-11T10:55:52.510" v="693"/>
          <ac:inkMkLst>
            <pc:docMk/>
            <pc:sldMk cId="1753674025" sldId="291"/>
            <ac:inkMk id="85" creationId="{7EFEE403-4C88-D942-BBC8-7E0B1D4D8DCA}"/>
          </ac:inkMkLst>
        </pc:inkChg>
        <pc:inkChg chg="del">
          <ac:chgData name="Dean Plank [dep22]" userId="48b10090-a369-498a-81dc-48efc77fff27" providerId="ADAL" clId="{3710877F-7295-4E24-BF21-75B982209E15}" dt="2022-05-11T10:55:52.511" v="697"/>
          <ac:inkMkLst>
            <pc:docMk/>
            <pc:sldMk cId="1753674025" sldId="291"/>
            <ac:inkMk id="86" creationId="{A3E5F465-439B-AA4E-B3D2-4AC1D14AF4C7}"/>
          </ac:inkMkLst>
        </pc:inkChg>
        <pc:inkChg chg="del mod">
          <ac:chgData name="Dean Plank [dep22]" userId="48b10090-a369-498a-81dc-48efc77fff27" providerId="ADAL" clId="{3710877F-7295-4E24-BF21-75B982209E15}" dt="2022-05-11T10:55:49.506" v="644"/>
          <ac:inkMkLst>
            <pc:docMk/>
            <pc:sldMk cId="1753674025" sldId="291"/>
            <ac:inkMk id="87" creationId="{28197CA1-8FD3-B24F-BB8D-4C64D82E0833}"/>
          </ac:inkMkLst>
        </pc:inkChg>
        <pc:inkChg chg="del">
          <ac:chgData name="Dean Plank [dep22]" userId="48b10090-a369-498a-81dc-48efc77fff27" providerId="ADAL" clId="{3710877F-7295-4E24-BF21-75B982209E15}" dt="2022-05-11T10:55:52.511" v="696"/>
          <ac:inkMkLst>
            <pc:docMk/>
            <pc:sldMk cId="1753674025" sldId="291"/>
            <ac:inkMk id="88" creationId="{FF71909A-4D52-1B41-A7EA-D50CE98A52BF}"/>
          </ac:inkMkLst>
        </pc:inkChg>
        <pc:inkChg chg="del mod">
          <ac:chgData name="Dean Plank [dep22]" userId="48b10090-a369-498a-81dc-48efc77fff27" providerId="ADAL" clId="{3710877F-7295-4E24-BF21-75B982209E15}" dt="2022-05-11T10:55:52.510" v="692"/>
          <ac:inkMkLst>
            <pc:docMk/>
            <pc:sldMk cId="1753674025" sldId="291"/>
            <ac:inkMk id="90" creationId="{D9383E65-C1F2-DA45-98BA-6EADD9D65B8F}"/>
          </ac:inkMkLst>
        </pc:inkChg>
        <pc:inkChg chg="del mod">
          <ac:chgData name="Dean Plank [dep22]" userId="48b10090-a369-498a-81dc-48efc77fff27" providerId="ADAL" clId="{3710877F-7295-4E24-BF21-75B982209E15}" dt="2022-05-11T10:55:52.509" v="691"/>
          <ac:inkMkLst>
            <pc:docMk/>
            <pc:sldMk cId="1753674025" sldId="291"/>
            <ac:inkMk id="92" creationId="{1003041A-B6F9-244B-A8BC-A6B503A1D7DD}"/>
          </ac:inkMkLst>
        </pc:inkChg>
        <pc:inkChg chg="del mod">
          <ac:chgData name="Dean Plank [dep22]" userId="48b10090-a369-498a-81dc-48efc77fff27" providerId="ADAL" clId="{3710877F-7295-4E24-BF21-75B982209E15}" dt="2022-05-11T10:55:55.606" v="706"/>
          <ac:inkMkLst>
            <pc:docMk/>
            <pc:sldMk cId="1753674025" sldId="291"/>
            <ac:inkMk id="93" creationId="{F82C176D-827B-C54E-A684-78CA8BD547E2}"/>
          </ac:inkMkLst>
        </pc:inkChg>
        <pc:inkChg chg="del mod">
          <ac:chgData name="Dean Plank [dep22]" userId="48b10090-a369-498a-81dc-48efc77fff27" providerId="ADAL" clId="{3710877F-7295-4E24-BF21-75B982209E15}" dt="2022-05-11T10:55:52.509" v="690"/>
          <ac:inkMkLst>
            <pc:docMk/>
            <pc:sldMk cId="1753674025" sldId="291"/>
            <ac:inkMk id="94" creationId="{ED2EC6E8-1F9E-7E4B-AB5C-344DCD7D3DA3}"/>
          </ac:inkMkLst>
        </pc:inkChg>
        <pc:inkChg chg="del mod">
          <ac:chgData name="Dean Plank [dep22]" userId="48b10090-a369-498a-81dc-48efc77fff27" providerId="ADAL" clId="{3710877F-7295-4E24-BF21-75B982209E15}" dt="2022-05-11T10:55:52.509" v="689"/>
          <ac:inkMkLst>
            <pc:docMk/>
            <pc:sldMk cId="1753674025" sldId="291"/>
            <ac:inkMk id="95" creationId="{1908CFAD-9B44-AA47-ADB5-C244BB62142D}"/>
          </ac:inkMkLst>
        </pc:inkChg>
        <pc:inkChg chg="del mod">
          <ac:chgData name="Dean Plank [dep22]" userId="48b10090-a369-498a-81dc-48efc77fff27" providerId="ADAL" clId="{3710877F-7295-4E24-BF21-75B982209E15}" dt="2022-05-11T10:56:01.832" v="734"/>
          <ac:inkMkLst>
            <pc:docMk/>
            <pc:sldMk cId="1753674025" sldId="291"/>
            <ac:inkMk id="96" creationId="{A5E86D7D-9FF7-D249-B40E-939D7ABA8613}"/>
          </ac:inkMkLst>
        </pc:inkChg>
        <pc:inkChg chg="del mod">
          <ac:chgData name="Dean Plank [dep22]" userId="48b10090-a369-498a-81dc-48efc77fff27" providerId="ADAL" clId="{3710877F-7295-4E24-BF21-75B982209E15}" dt="2022-05-11T10:55:52.509" v="688"/>
          <ac:inkMkLst>
            <pc:docMk/>
            <pc:sldMk cId="1753674025" sldId="291"/>
            <ac:inkMk id="97" creationId="{C63FB43E-68A3-2543-AF8E-A03883606E24}"/>
          </ac:inkMkLst>
        </pc:inkChg>
        <pc:inkChg chg="del mod">
          <ac:chgData name="Dean Plank [dep22]" userId="48b10090-a369-498a-81dc-48efc77fff27" providerId="ADAL" clId="{3710877F-7295-4E24-BF21-75B982209E15}" dt="2022-05-11T10:55:52.508" v="687"/>
          <ac:inkMkLst>
            <pc:docMk/>
            <pc:sldMk cId="1753674025" sldId="291"/>
            <ac:inkMk id="98" creationId="{FD9F8C25-4678-6642-B775-EF9CD98D9977}"/>
          </ac:inkMkLst>
        </pc:inkChg>
        <pc:inkChg chg="del mod">
          <ac:chgData name="Dean Plank [dep22]" userId="48b10090-a369-498a-81dc-48efc77fff27" providerId="ADAL" clId="{3710877F-7295-4E24-BF21-75B982209E15}" dt="2022-05-11T10:55:52.508" v="686"/>
          <ac:inkMkLst>
            <pc:docMk/>
            <pc:sldMk cId="1753674025" sldId="291"/>
            <ac:inkMk id="99" creationId="{4A43535D-7A79-A74E-9942-B0784D25A4C6}"/>
          </ac:inkMkLst>
        </pc:inkChg>
        <pc:inkChg chg="del mod">
          <ac:chgData name="Dean Plank [dep22]" userId="48b10090-a369-498a-81dc-48efc77fff27" providerId="ADAL" clId="{3710877F-7295-4E24-BF21-75B982209E15}" dt="2022-05-11T10:55:52.508" v="685"/>
          <ac:inkMkLst>
            <pc:docMk/>
            <pc:sldMk cId="1753674025" sldId="291"/>
            <ac:inkMk id="100" creationId="{A5F9D25B-A6C3-D842-8D14-0831F2710134}"/>
          </ac:inkMkLst>
        </pc:inkChg>
        <pc:inkChg chg="del mod">
          <ac:chgData name="Dean Plank [dep22]" userId="48b10090-a369-498a-81dc-48efc77fff27" providerId="ADAL" clId="{3710877F-7295-4E24-BF21-75B982209E15}" dt="2022-05-11T10:55:52.507" v="684"/>
          <ac:inkMkLst>
            <pc:docMk/>
            <pc:sldMk cId="1753674025" sldId="291"/>
            <ac:inkMk id="101" creationId="{9CEC8A19-5938-FE4F-B02D-050B53D98A9C}"/>
          </ac:inkMkLst>
        </pc:inkChg>
        <pc:inkChg chg="del mod">
          <ac:chgData name="Dean Plank [dep22]" userId="48b10090-a369-498a-81dc-48efc77fff27" providerId="ADAL" clId="{3710877F-7295-4E24-BF21-75B982209E15}" dt="2022-05-11T10:55:52.507" v="683"/>
          <ac:inkMkLst>
            <pc:docMk/>
            <pc:sldMk cId="1753674025" sldId="291"/>
            <ac:inkMk id="102" creationId="{89999C15-F64F-1E48-82E1-5F877CEAF83E}"/>
          </ac:inkMkLst>
        </pc:inkChg>
        <pc:inkChg chg="del mod">
          <ac:chgData name="Dean Plank [dep22]" userId="48b10090-a369-498a-81dc-48efc77fff27" providerId="ADAL" clId="{3710877F-7295-4E24-BF21-75B982209E15}" dt="2022-05-11T10:55:52.507" v="682"/>
          <ac:inkMkLst>
            <pc:docMk/>
            <pc:sldMk cId="1753674025" sldId="291"/>
            <ac:inkMk id="103" creationId="{1CE06FCD-3E25-524F-BA0B-D69A5F2EC1E4}"/>
          </ac:inkMkLst>
        </pc:inkChg>
        <pc:inkChg chg="del mod">
          <ac:chgData name="Dean Plank [dep22]" userId="48b10090-a369-498a-81dc-48efc77fff27" providerId="ADAL" clId="{3710877F-7295-4E24-BF21-75B982209E15}" dt="2022-05-11T10:55:52.507" v="681"/>
          <ac:inkMkLst>
            <pc:docMk/>
            <pc:sldMk cId="1753674025" sldId="291"/>
            <ac:inkMk id="104" creationId="{1252C79D-5C91-2046-9713-9E537CDE8B1A}"/>
          </ac:inkMkLst>
        </pc:inkChg>
        <pc:inkChg chg="del mod">
          <ac:chgData name="Dean Plank [dep22]" userId="48b10090-a369-498a-81dc-48efc77fff27" providerId="ADAL" clId="{3710877F-7295-4E24-BF21-75B982209E15}" dt="2022-05-11T10:55:52.506" v="680"/>
          <ac:inkMkLst>
            <pc:docMk/>
            <pc:sldMk cId="1753674025" sldId="291"/>
            <ac:inkMk id="105" creationId="{9EDB0A9F-FDFA-AE43-8E84-85D4CB997161}"/>
          </ac:inkMkLst>
        </pc:inkChg>
        <pc:inkChg chg="del mod">
          <ac:chgData name="Dean Plank [dep22]" userId="48b10090-a369-498a-81dc-48efc77fff27" providerId="ADAL" clId="{3710877F-7295-4E24-BF21-75B982209E15}" dt="2022-05-11T10:55:52.506" v="679"/>
          <ac:inkMkLst>
            <pc:docMk/>
            <pc:sldMk cId="1753674025" sldId="291"/>
            <ac:inkMk id="106" creationId="{DDA211CC-A695-A54D-A23A-A1B68AB78B59}"/>
          </ac:inkMkLst>
        </pc:inkChg>
        <pc:inkChg chg="del mod">
          <ac:chgData name="Dean Plank [dep22]" userId="48b10090-a369-498a-81dc-48efc77fff27" providerId="ADAL" clId="{3710877F-7295-4E24-BF21-75B982209E15}" dt="2022-05-11T10:55:52.506" v="678"/>
          <ac:inkMkLst>
            <pc:docMk/>
            <pc:sldMk cId="1753674025" sldId="291"/>
            <ac:inkMk id="107" creationId="{CCA1D982-819E-E442-BFE7-26F456C3C818}"/>
          </ac:inkMkLst>
        </pc:inkChg>
        <pc:inkChg chg="del mod">
          <ac:chgData name="Dean Plank [dep22]" userId="48b10090-a369-498a-81dc-48efc77fff27" providerId="ADAL" clId="{3710877F-7295-4E24-BF21-75B982209E15}" dt="2022-05-11T10:56:01.832" v="733"/>
          <ac:inkMkLst>
            <pc:docMk/>
            <pc:sldMk cId="1753674025" sldId="291"/>
            <ac:inkMk id="108" creationId="{0207CAF8-AA2B-8A4E-90DF-AD589BD38946}"/>
          </ac:inkMkLst>
        </pc:inkChg>
        <pc:inkChg chg="del">
          <ac:chgData name="Dean Plank [dep22]" userId="48b10090-a369-498a-81dc-48efc77fff27" providerId="ADAL" clId="{3710877F-7295-4E24-BF21-75B982209E15}" dt="2022-05-11T10:55:52.510" v="695"/>
          <ac:inkMkLst>
            <pc:docMk/>
            <pc:sldMk cId="1753674025" sldId="291"/>
            <ac:inkMk id="109" creationId="{201A2686-895A-494B-A0DC-E7781899C20E}"/>
          </ac:inkMkLst>
        </pc:inkChg>
        <pc:inkChg chg="del mod">
          <ac:chgData name="Dean Plank [dep22]" userId="48b10090-a369-498a-81dc-48efc77fff27" providerId="ADAL" clId="{3710877F-7295-4E24-BF21-75B982209E15}" dt="2022-05-11T10:55:55.605" v="705"/>
          <ac:inkMkLst>
            <pc:docMk/>
            <pc:sldMk cId="1753674025" sldId="291"/>
            <ac:inkMk id="110" creationId="{2553F168-1A33-7E45-A393-8C5EDC5A6838}"/>
          </ac:inkMkLst>
        </pc:inkChg>
        <pc:inkChg chg="del">
          <ac:chgData name="Dean Plank [dep22]" userId="48b10090-a369-498a-81dc-48efc77fff27" providerId="ADAL" clId="{3710877F-7295-4E24-BF21-75B982209E15}" dt="2022-05-11T10:55:52.501" v="666"/>
          <ac:inkMkLst>
            <pc:docMk/>
            <pc:sldMk cId="1753674025" sldId="291"/>
            <ac:inkMk id="111" creationId="{B8E4AFC8-2250-944F-93F0-A8F327BDF067}"/>
          </ac:inkMkLst>
        </pc:inkChg>
        <pc:inkChg chg="del mod">
          <ac:chgData name="Dean Plank [dep22]" userId="48b10090-a369-498a-81dc-48efc77fff27" providerId="ADAL" clId="{3710877F-7295-4E24-BF21-75B982209E15}" dt="2022-05-11T10:56:01.832" v="732"/>
          <ac:inkMkLst>
            <pc:docMk/>
            <pc:sldMk cId="1753674025" sldId="291"/>
            <ac:inkMk id="113" creationId="{3BC49EC6-2146-F644-9429-61CC61EBD2E7}"/>
          </ac:inkMkLst>
        </pc:inkChg>
        <pc:inkChg chg="del mod">
          <ac:chgData name="Dean Plank [dep22]" userId="48b10090-a369-498a-81dc-48efc77fff27" providerId="ADAL" clId="{3710877F-7295-4E24-BF21-75B982209E15}" dt="2022-05-11T10:56:01.831" v="731"/>
          <ac:inkMkLst>
            <pc:docMk/>
            <pc:sldMk cId="1753674025" sldId="291"/>
            <ac:inkMk id="114" creationId="{1EF260F8-75B8-B545-A378-D846D0176B50}"/>
          </ac:inkMkLst>
        </pc:inkChg>
        <pc:inkChg chg="del mod">
          <ac:chgData name="Dean Plank [dep22]" userId="48b10090-a369-498a-81dc-48efc77fff27" providerId="ADAL" clId="{3710877F-7295-4E24-BF21-75B982209E15}" dt="2022-05-11T10:56:01.831" v="730"/>
          <ac:inkMkLst>
            <pc:docMk/>
            <pc:sldMk cId="1753674025" sldId="291"/>
            <ac:inkMk id="115" creationId="{331DA918-08B1-0049-A9BC-6F75675DC7E6}"/>
          </ac:inkMkLst>
        </pc:inkChg>
        <pc:inkChg chg="del mod">
          <ac:chgData name="Dean Plank [dep22]" userId="48b10090-a369-498a-81dc-48efc77fff27" providerId="ADAL" clId="{3710877F-7295-4E24-BF21-75B982209E15}" dt="2022-05-11T10:56:01.831" v="729"/>
          <ac:inkMkLst>
            <pc:docMk/>
            <pc:sldMk cId="1753674025" sldId="291"/>
            <ac:inkMk id="116" creationId="{A2D908A0-7BB0-D444-9C65-A4363F422C1B}"/>
          </ac:inkMkLst>
        </pc:inkChg>
        <pc:inkChg chg="del mod">
          <ac:chgData name="Dean Plank [dep22]" userId="48b10090-a369-498a-81dc-48efc77fff27" providerId="ADAL" clId="{3710877F-7295-4E24-BF21-75B982209E15}" dt="2022-05-11T10:55:55.605" v="704"/>
          <ac:inkMkLst>
            <pc:docMk/>
            <pc:sldMk cId="1753674025" sldId="291"/>
            <ac:inkMk id="117" creationId="{CAAEBE05-F170-3D42-B4A4-BAD9F39E2EB8}"/>
          </ac:inkMkLst>
        </pc:inkChg>
        <pc:inkChg chg="del mod">
          <ac:chgData name="Dean Plank [dep22]" userId="48b10090-a369-498a-81dc-48efc77fff27" providerId="ADAL" clId="{3710877F-7295-4E24-BF21-75B982209E15}" dt="2022-05-11T10:56:01.831" v="728"/>
          <ac:inkMkLst>
            <pc:docMk/>
            <pc:sldMk cId="1753674025" sldId="291"/>
            <ac:inkMk id="118" creationId="{60F27E0B-9A79-CC49-BA0A-115D9CF74EA7}"/>
          </ac:inkMkLst>
        </pc:inkChg>
        <pc:inkChg chg="del mod">
          <ac:chgData name="Dean Plank [dep22]" userId="48b10090-a369-498a-81dc-48efc77fff27" providerId="ADAL" clId="{3710877F-7295-4E24-BF21-75B982209E15}" dt="2022-05-11T10:56:01.830" v="727"/>
          <ac:inkMkLst>
            <pc:docMk/>
            <pc:sldMk cId="1753674025" sldId="291"/>
            <ac:inkMk id="119" creationId="{9C969758-F054-4C43-8149-D95F5C3DC334}"/>
          </ac:inkMkLst>
        </pc:inkChg>
        <pc:inkChg chg="del">
          <ac:chgData name="Dean Plank [dep22]" userId="48b10090-a369-498a-81dc-48efc77fff27" providerId="ADAL" clId="{3710877F-7295-4E24-BF21-75B982209E15}" dt="2022-05-11T10:55:55.605" v="703"/>
          <ac:inkMkLst>
            <pc:docMk/>
            <pc:sldMk cId="1753674025" sldId="291"/>
            <ac:inkMk id="120" creationId="{5EB76089-ACE9-E044-9119-3960B50C7272}"/>
          </ac:inkMkLst>
        </pc:inkChg>
        <pc:inkChg chg="del mod">
          <ac:chgData name="Dean Plank [dep22]" userId="48b10090-a369-498a-81dc-48efc77fff27" providerId="ADAL" clId="{3710877F-7295-4E24-BF21-75B982209E15}" dt="2022-05-11T10:56:01.830" v="726"/>
          <ac:inkMkLst>
            <pc:docMk/>
            <pc:sldMk cId="1753674025" sldId="291"/>
            <ac:inkMk id="121" creationId="{B2E4EE03-FC4C-CC42-8FA3-6A2A5695B8B3}"/>
          </ac:inkMkLst>
        </pc:inkChg>
        <pc:inkChg chg="del mod">
          <ac:chgData name="Dean Plank [dep22]" userId="48b10090-a369-498a-81dc-48efc77fff27" providerId="ADAL" clId="{3710877F-7295-4E24-BF21-75B982209E15}" dt="2022-05-11T10:56:01.830" v="725"/>
          <ac:inkMkLst>
            <pc:docMk/>
            <pc:sldMk cId="1753674025" sldId="291"/>
            <ac:inkMk id="122" creationId="{08879022-EB2D-D24C-AB65-2E1CF7E152EF}"/>
          </ac:inkMkLst>
        </pc:inkChg>
        <pc:inkChg chg="del mod">
          <ac:chgData name="Dean Plank [dep22]" userId="48b10090-a369-498a-81dc-48efc77fff27" providerId="ADAL" clId="{3710877F-7295-4E24-BF21-75B982209E15}" dt="2022-05-11T10:55:25.322" v="618"/>
          <ac:inkMkLst>
            <pc:docMk/>
            <pc:sldMk cId="1753674025" sldId="291"/>
            <ac:inkMk id="123" creationId="{3022A0FA-B71D-1449-99B0-784A56780896}"/>
          </ac:inkMkLst>
        </pc:inkChg>
        <pc:inkChg chg="del mod">
          <ac:chgData name="Dean Plank [dep22]" userId="48b10090-a369-498a-81dc-48efc77fff27" providerId="ADAL" clId="{3710877F-7295-4E24-BF21-75B982209E15}" dt="2022-05-11T10:55:25.322" v="617"/>
          <ac:inkMkLst>
            <pc:docMk/>
            <pc:sldMk cId="1753674025" sldId="291"/>
            <ac:inkMk id="124" creationId="{A7C70007-9594-C242-8162-FD8C5852EFEA}"/>
          </ac:inkMkLst>
        </pc:inkChg>
        <pc:inkChg chg="del mod">
          <ac:chgData name="Dean Plank [dep22]" userId="48b10090-a369-498a-81dc-48efc77fff27" providerId="ADAL" clId="{3710877F-7295-4E24-BF21-75B982209E15}" dt="2022-05-11T10:55:25.322" v="616"/>
          <ac:inkMkLst>
            <pc:docMk/>
            <pc:sldMk cId="1753674025" sldId="291"/>
            <ac:inkMk id="125" creationId="{C820AC20-7E4A-1D4E-9C53-1B39AABB78AC}"/>
          </ac:inkMkLst>
        </pc:inkChg>
        <pc:inkChg chg="del mod">
          <ac:chgData name="Dean Plank [dep22]" userId="48b10090-a369-498a-81dc-48efc77fff27" providerId="ADAL" clId="{3710877F-7295-4E24-BF21-75B982209E15}" dt="2022-05-11T10:55:25.322" v="615"/>
          <ac:inkMkLst>
            <pc:docMk/>
            <pc:sldMk cId="1753674025" sldId="291"/>
            <ac:inkMk id="126" creationId="{3780A03C-9E72-3942-BCD9-E751F811ED65}"/>
          </ac:inkMkLst>
        </pc:inkChg>
        <pc:inkChg chg="del mod">
          <ac:chgData name="Dean Plank [dep22]" userId="48b10090-a369-498a-81dc-48efc77fff27" providerId="ADAL" clId="{3710877F-7295-4E24-BF21-75B982209E15}" dt="2022-05-11T10:55:25.321" v="614"/>
          <ac:inkMkLst>
            <pc:docMk/>
            <pc:sldMk cId="1753674025" sldId="291"/>
            <ac:inkMk id="127" creationId="{41FAD1FA-8E1D-104A-A133-411515D9D8E3}"/>
          </ac:inkMkLst>
        </pc:inkChg>
        <pc:inkChg chg="del mod">
          <ac:chgData name="Dean Plank [dep22]" userId="48b10090-a369-498a-81dc-48efc77fff27" providerId="ADAL" clId="{3710877F-7295-4E24-BF21-75B982209E15}" dt="2022-05-11T10:55:25.321" v="613"/>
          <ac:inkMkLst>
            <pc:docMk/>
            <pc:sldMk cId="1753674025" sldId="291"/>
            <ac:inkMk id="128" creationId="{65BD391D-5C50-BA4F-BD1E-2A743CFAAA96}"/>
          </ac:inkMkLst>
        </pc:inkChg>
        <pc:inkChg chg="del mod">
          <ac:chgData name="Dean Plank [dep22]" userId="48b10090-a369-498a-81dc-48efc77fff27" providerId="ADAL" clId="{3710877F-7295-4E24-BF21-75B982209E15}" dt="2022-05-11T10:55:25.321" v="612"/>
          <ac:inkMkLst>
            <pc:docMk/>
            <pc:sldMk cId="1753674025" sldId="291"/>
            <ac:inkMk id="129" creationId="{1B64AFDC-13CF-A242-A91E-1862C5EB9EA2}"/>
          </ac:inkMkLst>
        </pc:inkChg>
        <pc:inkChg chg="del mod">
          <ac:chgData name="Dean Plank [dep22]" userId="48b10090-a369-498a-81dc-48efc77fff27" providerId="ADAL" clId="{3710877F-7295-4E24-BF21-75B982209E15}" dt="2022-05-11T10:55:25.321" v="611"/>
          <ac:inkMkLst>
            <pc:docMk/>
            <pc:sldMk cId="1753674025" sldId="291"/>
            <ac:inkMk id="130" creationId="{35040963-20D6-5540-8D67-578FF813A56C}"/>
          </ac:inkMkLst>
        </pc:inkChg>
        <pc:inkChg chg="del mod">
          <ac:chgData name="Dean Plank [dep22]" userId="48b10090-a369-498a-81dc-48efc77fff27" providerId="ADAL" clId="{3710877F-7295-4E24-BF21-75B982209E15}" dt="2022-05-11T10:55:25.320" v="610"/>
          <ac:inkMkLst>
            <pc:docMk/>
            <pc:sldMk cId="1753674025" sldId="291"/>
            <ac:inkMk id="131" creationId="{CE86AA1D-83E4-2840-AAE0-9E83629E951E}"/>
          </ac:inkMkLst>
        </pc:inkChg>
        <pc:inkChg chg="del mod">
          <ac:chgData name="Dean Plank [dep22]" userId="48b10090-a369-498a-81dc-48efc77fff27" providerId="ADAL" clId="{3710877F-7295-4E24-BF21-75B982209E15}" dt="2022-05-11T10:55:25.320" v="609"/>
          <ac:inkMkLst>
            <pc:docMk/>
            <pc:sldMk cId="1753674025" sldId="291"/>
            <ac:inkMk id="132" creationId="{8A2A821C-0096-3A4F-BD1E-3C850E8CD3FF}"/>
          </ac:inkMkLst>
        </pc:inkChg>
        <pc:inkChg chg="del mod">
          <ac:chgData name="Dean Plank [dep22]" userId="48b10090-a369-498a-81dc-48efc77fff27" providerId="ADAL" clId="{3710877F-7295-4E24-BF21-75B982209E15}" dt="2022-05-11T10:55:25.320" v="608"/>
          <ac:inkMkLst>
            <pc:docMk/>
            <pc:sldMk cId="1753674025" sldId="291"/>
            <ac:inkMk id="133" creationId="{AE99C327-3DD2-544D-BEB0-3C6D14995CDF}"/>
          </ac:inkMkLst>
        </pc:inkChg>
        <pc:inkChg chg="del mod">
          <ac:chgData name="Dean Plank [dep22]" userId="48b10090-a369-498a-81dc-48efc77fff27" providerId="ADAL" clId="{3710877F-7295-4E24-BF21-75B982209E15}" dt="2022-05-11T10:55:25.319" v="607"/>
          <ac:inkMkLst>
            <pc:docMk/>
            <pc:sldMk cId="1753674025" sldId="291"/>
            <ac:inkMk id="134" creationId="{DAC46B25-138E-9940-94EC-4017DBED8BBF}"/>
          </ac:inkMkLst>
        </pc:inkChg>
        <pc:inkChg chg="del mod">
          <ac:chgData name="Dean Plank [dep22]" userId="48b10090-a369-498a-81dc-48efc77fff27" providerId="ADAL" clId="{3710877F-7295-4E24-BF21-75B982209E15}" dt="2022-05-11T10:56:01.830" v="724"/>
          <ac:inkMkLst>
            <pc:docMk/>
            <pc:sldMk cId="1753674025" sldId="291"/>
            <ac:inkMk id="135" creationId="{F55607C2-04F2-CD4E-AF92-EAE59F755E29}"/>
          </ac:inkMkLst>
        </pc:inkChg>
        <pc:inkChg chg="del mod">
          <ac:chgData name="Dean Plank [dep22]" userId="48b10090-a369-498a-81dc-48efc77fff27" providerId="ADAL" clId="{3710877F-7295-4E24-BF21-75B982209E15}" dt="2022-05-11T10:55:25.319" v="606"/>
          <ac:inkMkLst>
            <pc:docMk/>
            <pc:sldMk cId="1753674025" sldId="291"/>
            <ac:inkMk id="136" creationId="{2B8EA789-9D66-554D-982B-B745BBDA3CAB}"/>
          </ac:inkMkLst>
        </pc:inkChg>
        <pc:inkChg chg="del">
          <ac:chgData name="Dean Plank [dep22]" userId="48b10090-a369-498a-81dc-48efc77fff27" providerId="ADAL" clId="{3710877F-7295-4E24-BF21-75B982209E15}" dt="2022-05-11T10:55:25.314" v="605"/>
          <ac:inkMkLst>
            <pc:docMk/>
            <pc:sldMk cId="1753674025" sldId="291"/>
            <ac:inkMk id="137" creationId="{E5FCDC72-564F-E847-A7A8-3C6772621C69}"/>
          </ac:inkMkLst>
        </pc:inkChg>
        <pc:inkChg chg="del mod">
          <ac:chgData name="Dean Plank [dep22]" userId="48b10090-a369-498a-81dc-48efc77fff27" providerId="ADAL" clId="{3710877F-7295-4E24-BF21-75B982209E15}" dt="2022-05-11T10:55:55.605" v="702"/>
          <ac:inkMkLst>
            <pc:docMk/>
            <pc:sldMk cId="1753674025" sldId="291"/>
            <ac:inkMk id="139" creationId="{C0EB9E43-087A-E740-9A02-8B8E34149BC6}"/>
          </ac:inkMkLst>
        </pc:inkChg>
        <pc:inkChg chg="del mod">
          <ac:chgData name="Dean Plank [dep22]" userId="48b10090-a369-498a-81dc-48efc77fff27" providerId="ADAL" clId="{3710877F-7295-4E24-BF21-75B982209E15}" dt="2022-05-11T10:56:01.830" v="723"/>
          <ac:inkMkLst>
            <pc:docMk/>
            <pc:sldMk cId="1753674025" sldId="291"/>
            <ac:inkMk id="140" creationId="{483D36E7-F681-A144-A411-04C725D4DCC0}"/>
          </ac:inkMkLst>
        </pc:inkChg>
        <pc:inkChg chg="del mod">
          <ac:chgData name="Dean Plank [dep22]" userId="48b10090-a369-498a-81dc-48efc77fff27" providerId="ADAL" clId="{3710877F-7295-4E24-BF21-75B982209E15}" dt="2022-05-11T10:56:01.829" v="722"/>
          <ac:inkMkLst>
            <pc:docMk/>
            <pc:sldMk cId="1753674025" sldId="291"/>
            <ac:inkMk id="141" creationId="{A07857D3-0F4F-FE44-AF81-4A5CC8893528}"/>
          </ac:inkMkLst>
        </pc:inkChg>
        <pc:inkChg chg="del mod">
          <ac:chgData name="Dean Plank [dep22]" userId="48b10090-a369-498a-81dc-48efc77fff27" providerId="ADAL" clId="{3710877F-7295-4E24-BF21-75B982209E15}" dt="2022-05-11T10:56:01.829" v="721"/>
          <ac:inkMkLst>
            <pc:docMk/>
            <pc:sldMk cId="1753674025" sldId="291"/>
            <ac:inkMk id="142" creationId="{BF1A4EC3-1871-0E48-AC4A-218EB969BD27}"/>
          </ac:inkMkLst>
        </pc:inkChg>
        <pc:inkChg chg="del mod">
          <ac:chgData name="Dean Plank [dep22]" userId="48b10090-a369-498a-81dc-48efc77fff27" providerId="ADAL" clId="{3710877F-7295-4E24-BF21-75B982209E15}" dt="2022-05-11T10:55:55.605" v="701"/>
          <ac:inkMkLst>
            <pc:docMk/>
            <pc:sldMk cId="1753674025" sldId="291"/>
            <ac:inkMk id="143" creationId="{49A65066-BB0F-7141-AE17-C7D551676EA7}"/>
          </ac:inkMkLst>
        </pc:inkChg>
        <pc:inkChg chg="del mod">
          <ac:chgData name="Dean Plank [dep22]" userId="48b10090-a369-498a-81dc-48efc77fff27" providerId="ADAL" clId="{3710877F-7295-4E24-BF21-75B982209E15}" dt="2022-05-11T10:56:01.829" v="720"/>
          <ac:inkMkLst>
            <pc:docMk/>
            <pc:sldMk cId="1753674025" sldId="291"/>
            <ac:inkMk id="144" creationId="{B5CC062E-4E72-554C-BF19-24EB37193CDD}"/>
          </ac:inkMkLst>
        </pc:inkChg>
        <pc:inkChg chg="del mod">
          <ac:chgData name="Dean Plank [dep22]" userId="48b10090-a369-498a-81dc-48efc77fff27" providerId="ADAL" clId="{3710877F-7295-4E24-BF21-75B982209E15}" dt="2022-05-11T10:56:01.828" v="719"/>
          <ac:inkMkLst>
            <pc:docMk/>
            <pc:sldMk cId="1753674025" sldId="291"/>
            <ac:inkMk id="145" creationId="{2914A44D-D572-F747-B0E0-66A0E1608B99}"/>
          </ac:inkMkLst>
        </pc:inkChg>
        <pc:inkChg chg="del mod">
          <ac:chgData name="Dean Plank [dep22]" userId="48b10090-a369-498a-81dc-48efc77fff27" providerId="ADAL" clId="{3710877F-7295-4E24-BF21-75B982209E15}" dt="2022-05-11T10:56:01.828" v="718"/>
          <ac:inkMkLst>
            <pc:docMk/>
            <pc:sldMk cId="1753674025" sldId="291"/>
            <ac:inkMk id="146" creationId="{CE074684-0F4E-5A4A-BCCB-521344B369E8}"/>
          </ac:inkMkLst>
        </pc:inkChg>
        <pc:inkChg chg="del mod">
          <ac:chgData name="Dean Plank [dep22]" userId="48b10090-a369-498a-81dc-48efc77fff27" providerId="ADAL" clId="{3710877F-7295-4E24-BF21-75B982209E15}" dt="2022-05-11T10:56:01.828" v="717"/>
          <ac:inkMkLst>
            <pc:docMk/>
            <pc:sldMk cId="1753674025" sldId="291"/>
            <ac:inkMk id="147" creationId="{CC36CDD6-D64D-BC45-9006-FBE564673220}"/>
          </ac:inkMkLst>
        </pc:inkChg>
        <pc:inkChg chg="del mod">
          <ac:chgData name="Dean Plank [dep22]" userId="48b10090-a369-498a-81dc-48efc77fff27" providerId="ADAL" clId="{3710877F-7295-4E24-BF21-75B982209E15}" dt="2022-05-11T10:55:55.604" v="700"/>
          <ac:inkMkLst>
            <pc:docMk/>
            <pc:sldMk cId="1753674025" sldId="291"/>
            <ac:inkMk id="148" creationId="{4F3313B1-E28F-364A-B6BE-857812DB48F8}"/>
          </ac:inkMkLst>
        </pc:inkChg>
        <pc:inkChg chg="del">
          <ac:chgData name="Dean Plank [dep22]" userId="48b10090-a369-498a-81dc-48efc77fff27" providerId="ADAL" clId="{3710877F-7295-4E24-BF21-75B982209E15}" dt="2022-05-11T10:56:01.832" v="735"/>
          <ac:inkMkLst>
            <pc:docMk/>
            <pc:sldMk cId="1753674025" sldId="291"/>
            <ac:inkMk id="149" creationId="{D484A938-F596-604D-B471-292E94381E07}"/>
          </ac:inkMkLst>
        </pc:inkChg>
        <pc:inkChg chg="del mod">
          <ac:chgData name="Dean Plank [dep22]" userId="48b10090-a369-498a-81dc-48efc77fff27" providerId="ADAL" clId="{3710877F-7295-4E24-BF21-75B982209E15}" dt="2022-05-11T10:55:55.604" v="699"/>
          <ac:inkMkLst>
            <pc:docMk/>
            <pc:sldMk cId="1753674025" sldId="291"/>
            <ac:inkMk id="150" creationId="{157E631E-2BB9-B749-AE14-26EC11DA1CB0}"/>
          </ac:inkMkLst>
        </pc:inkChg>
        <pc:inkChg chg="del mod">
          <ac:chgData name="Dean Plank [dep22]" userId="48b10090-a369-498a-81dc-48efc77fff27" providerId="ADAL" clId="{3710877F-7295-4E24-BF21-75B982209E15}" dt="2022-05-11T10:56:01.827" v="716"/>
          <ac:inkMkLst>
            <pc:docMk/>
            <pc:sldMk cId="1753674025" sldId="291"/>
            <ac:inkMk id="151" creationId="{551DB485-50E1-644A-A4E8-D0B065001B99}"/>
          </ac:inkMkLst>
        </pc:inkChg>
        <pc:inkChg chg="del mod">
          <ac:chgData name="Dean Plank [dep22]" userId="48b10090-a369-498a-81dc-48efc77fff27" providerId="ADAL" clId="{3710877F-7295-4E24-BF21-75B982209E15}" dt="2022-05-11T10:56:01.827" v="715"/>
          <ac:inkMkLst>
            <pc:docMk/>
            <pc:sldMk cId="1753674025" sldId="291"/>
            <ac:inkMk id="152" creationId="{5A698288-EB37-EB41-9311-5CF99CAAC809}"/>
          </ac:inkMkLst>
        </pc:inkChg>
        <pc:inkChg chg="del mod">
          <ac:chgData name="Dean Plank [dep22]" userId="48b10090-a369-498a-81dc-48efc77fff27" providerId="ADAL" clId="{3710877F-7295-4E24-BF21-75B982209E15}" dt="2022-05-11T10:56:01.827" v="714"/>
          <ac:inkMkLst>
            <pc:docMk/>
            <pc:sldMk cId="1753674025" sldId="291"/>
            <ac:inkMk id="153" creationId="{31938AEC-54AD-4748-8559-0D55DEB2C081}"/>
          </ac:inkMkLst>
        </pc:inkChg>
        <pc:inkChg chg="del">
          <ac:chgData name="Dean Plank [dep22]" userId="48b10090-a369-498a-81dc-48efc77fff27" providerId="ADAL" clId="{3710877F-7295-4E24-BF21-75B982209E15}" dt="2022-05-11T10:55:55.604" v="698"/>
          <ac:inkMkLst>
            <pc:docMk/>
            <pc:sldMk cId="1753674025" sldId="291"/>
            <ac:inkMk id="154" creationId="{3ED11260-445E-8147-9860-AAD8CB52041E}"/>
          </ac:inkMkLst>
        </pc:inkChg>
        <pc:inkChg chg="del mod">
          <ac:chgData name="Dean Plank [dep22]" userId="48b10090-a369-498a-81dc-48efc77fff27" providerId="ADAL" clId="{3710877F-7295-4E24-BF21-75B982209E15}" dt="2022-05-11T10:56:01.826" v="713"/>
          <ac:inkMkLst>
            <pc:docMk/>
            <pc:sldMk cId="1753674025" sldId="291"/>
            <ac:inkMk id="155" creationId="{4AF92523-C0EE-F84F-8604-584501F7CEF0}"/>
          </ac:inkMkLst>
        </pc:inkChg>
        <pc:inkChg chg="del">
          <ac:chgData name="Dean Plank [dep22]" userId="48b10090-a369-498a-81dc-48efc77fff27" providerId="ADAL" clId="{3710877F-7295-4E24-BF21-75B982209E15}" dt="2022-05-11T10:56:01.825" v="712"/>
          <ac:inkMkLst>
            <pc:docMk/>
            <pc:sldMk cId="1753674025" sldId="291"/>
            <ac:inkMk id="157" creationId="{0DD0CB68-FAA2-5746-BDB5-D43B18588AB9}"/>
          </ac:inkMkLst>
        </pc:inkChg>
        <pc:inkChg chg="del">
          <ac:chgData name="Dean Plank [dep22]" userId="48b10090-a369-498a-81dc-48efc77fff27" providerId="ADAL" clId="{3710877F-7295-4E24-BF21-75B982209E15}" dt="2022-05-11T10:56:01.825" v="711"/>
          <ac:inkMkLst>
            <pc:docMk/>
            <pc:sldMk cId="1753674025" sldId="291"/>
            <ac:inkMk id="159" creationId="{50CAA120-0042-324D-A9CD-4BF16C7B027C}"/>
          </ac:inkMkLst>
        </pc:inkChg>
        <pc:inkChg chg="del">
          <ac:chgData name="Dean Plank [dep22]" userId="48b10090-a369-498a-81dc-48efc77fff27" providerId="ADAL" clId="{3710877F-7295-4E24-BF21-75B982209E15}" dt="2022-05-11T10:56:01.824" v="710"/>
          <ac:inkMkLst>
            <pc:docMk/>
            <pc:sldMk cId="1753674025" sldId="291"/>
            <ac:inkMk id="160" creationId="{ECC19380-3ABC-7A46-BEEC-4399D8FE6A81}"/>
          </ac:inkMkLst>
        </pc:inkChg>
        <pc:inkChg chg="add del mod">
          <ac:chgData name="Dean Plank [dep22]" userId="48b10090-a369-498a-81dc-48efc77fff27" providerId="ADAL" clId="{3710877F-7295-4E24-BF21-75B982209E15}" dt="2022-05-11T10:55:49.507" v="648"/>
          <ac:inkMkLst>
            <pc:docMk/>
            <pc:sldMk cId="1753674025" sldId="291"/>
            <ac:inkMk id="479" creationId="{9C0FB2E4-D768-1856-F51A-AF979EAEC0D6}"/>
          </ac:inkMkLst>
        </pc:inkChg>
        <pc:inkChg chg="add del">
          <ac:chgData name="Dean Plank [dep22]" userId="48b10090-a369-498a-81dc-48efc77fff27" providerId="ADAL" clId="{3710877F-7295-4E24-BF21-75B982209E15}" dt="2022-05-11T10:55:55.607" v="709"/>
          <ac:inkMkLst>
            <pc:docMk/>
            <pc:sldMk cId="1753674025" sldId="291"/>
            <ac:inkMk id="480" creationId="{54C95ECB-6028-8749-4A54-B69B2C72BE50}"/>
          </ac:inkMkLst>
        </pc:inkChg>
        <pc:inkChg chg="add mod">
          <ac:chgData name="Dean Plank [dep22]" userId="48b10090-a369-498a-81dc-48efc77fff27" providerId="ADAL" clId="{3710877F-7295-4E24-BF21-75B982209E15}" dt="2022-05-11T10:55:52.510" v="694"/>
          <ac:inkMkLst>
            <pc:docMk/>
            <pc:sldMk cId="1753674025" sldId="291"/>
            <ac:inkMk id="481" creationId="{9AC1F707-0A22-25E5-DCFC-3F5A72000708}"/>
          </ac:inkMkLst>
        </pc:inkChg>
        <pc:inkChg chg="add mod">
          <ac:chgData name="Dean Plank [dep22]" userId="48b10090-a369-498a-81dc-48efc77fff27" providerId="ADAL" clId="{3710877F-7295-4E24-BF21-75B982209E15}" dt="2022-05-11T10:55:52.510" v="694"/>
          <ac:inkMkLst>
            <pc:docMk/>
            <pc:sldMk cId="1753674025" sldId="291"/>
            <ac:inkMk id="482" creationId="{567CA94A-7268-4DFD-7FF4-C4D4490CC756}"/>
          </ac:inkMkLst>
        </pc:inkChg>
        <pc:inkChg chg="add mod">
          <ac:chgData name="Dean Plank [dep22]" userId="48b10090-a369-498a-81dc-48efc77fff27" providerId="ADAL" clId="{3710877F-7295-4E24-BF21-75B982209E15}" dt="2022-05-11T10:55:52.510" v="694"/>
          <ac:inkMkLst>
            <pc:docMk/>
            <pc:sldMk cId="1753674025" sldId="291"/>
            <ac:inkMk id="483" creationId="{A0CF3A19-0823-724C-DD25-E42DE708324A}"/>
          </ac:inkMkLst>
        </pc:inkChg>
        <pc:inkChg chg="add mod">
          <ac:chgData name="Dean Plank [dep22]" userId="48b10090-a369-498a-81dc-48efc77fff27" providerId="ADAL" clId="{3710877F-7295-4E24-BF21-75B982209E15}" dt="2022-05-11T10:55:52.510" v="694"/>
          <ac:inkMkLst>
            <pc:docMk/>
            <pc:sldMk cId="1753674025" sldId="291"/>
            <ac:inkMk id="484" creationId="{C2F5A43F-263A-7D44-8465-FB5AF3BBDFEB}"/>
          </ac:inkMkLst>
        </pc:inkChg>
        <pc:inkChg chg="add mod">
          <ac:chgData name="Dean Plank [dep22]" userId="48b10090-a369-498a-81dc-48efc77fff27" providerId="ADAL" clId="{3710877F-7295-4E24-BF21-75B982209E15}" dt="2022-05-11T10:55:52.510" v="694"/>
          <ac:inkMkLst>
            <pc:docMk/>
            <pc:sldMk cId="1753674025" sldId="291"/>
            <ac:inkMk id="485" creationId="{68439913-43F9-DCE7-1EEF-5F787A491AEC}"/>
          </ac:inkMkLst>
        </pc:inkChg>
        <pc:inkChg chg="add">
          <ac:chgData name="Dean Plank [dep22]" userId="48b10090-a369-498a-81dc-48efc77fff27" providerId="ADAL" clId="{3710877F-7295-4E24-BF21-75B982209E15}" dt="2022-05-11T10:55:55.606" v="707"/>
          <ac:inkMkLst>
            <pc:docMk/>
            <pc:sldMk cId="1753674025" sldId="291"/>
            <ac:inkMk id="486" creationId="{A8BB152A-5E3A-800C-9802-4DC36D1BBD7B}"/>
          </ac:inkMkLst>
        </pc:inkChg>
        <pc:inkChg chg="add">
          <ac:chgData name="Dean Plank [dep22]" userId="48b10090-a369-498a-81dc-48efc77fff27" providerId="ADAL" clId="{3710877F-7295-4E24-BF21-75B982209E15}" dt="2022-05-11T10:55:55.607" v="709"/>
          <ac:inkMkLst>
            <pc:docMk/>
            <pc:sldMk cId="1753674025" sldId="291"/>
            <ac:inkMk id="487" creationId="{C400B7FA-2002-D202-806E-8ACDB6C493E9}"/>
          </ac:inkMkLst>
        </pc:inkChg>
        <pc:inkChg chg="add">
          <ac:chgData name="Dean Plank [dep22]" userId="48b10090-a369-498a-81dc-48efc77fff27" providerId="ADAL" clId="{3710877F-7295-4E24-BF21-75B982209E15}" dt="2022-05-11T10:56:01.824" v="710"/>
          <ac:inkMkLst>
            <pc:docMk/>
            <pc:sldMk cId="1753674025" sldId="291"/>
            <ac:inkMk id="488" creationId="{171E0F61-0CE1-923B-C819-97B4BC9E9A34}"/>
          </ac:inkMkLst>
        </pc:inkChg>
        <pc:inkChg chg="add">
          <ac:chgData name="Dean Plank [dep22]" userId="48b10090-a369-498a-81dc-48efc77fff27" providerId="ADAL" clId="{3710877F-7295-4E24-BF21-75B982209E15}" dt="2022-05-11T10:56:01.825" v="711"/>
          <ac:inkMkLst>
            <pc:docMk/>
            <pc:sldMk cId="1753674025" sldId="291"/>
            <ac:inkMk id="489" creationId="{28406942-AE75-448C-0E04-12C4F6CD2A2E}"/>
          </ac:inkMkLst>
        </pc:inkChg>
        <pc:inkChg chg="add mod">
          <ac:chgData name="Dean Plank [dep22]" userId="48b10090-a369-498a-81dc-48efc77fff27" providerId="ADAL" clId="{3710877F-7295-4E24-BF21-75B982209E15}" dt="2022-05-11T10:56:01.832" v="734"/>
          <ac:inkMkLst>
            <pc:docMk/>
            <pc:sldMk cId="1753674025" sldId="291"/>
            <ac:inkMk id="490" creationId="{8B0DF3FB-B273-03CF-BE1A-72994860C959}"/>
          </ac:inkMkLst>
        </pc:inkChg>
        <pc:inkChg chg="add mod">
          <ac:chgData name="Dean Plank [dep22]" userId="48b10090-a369-498a-81dc-48efc77fff27" providerId="ADAL" clId="{3710877F-7295-4E24-BF21-75B982209E15}" dt="2022-05-11T10:56:01.833" v="736"/>
          <ac:inkMkLst>
            <pc:docMk/>
            <pc:sldMk cId="1753674025" sldId="291"/>
            <ac:inkMk id="491" creationId="{D64E6513-4919-5136-06C7-F03470E74B4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09.2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290 44 10353,'-5'0'235,"1"0"1,0 0-1,0-1 1,-1-1-1,0 1 1,-1-1 0,1 1-1,-1-1 1,1 1-1,-1 0 1,-1 1 0,-1 0-1,0 0 1,-2 0-1,-2 0 1184,-1 0 0,1 0-1415,1 0 1,-2 0 0,0-1 67,1-1 1,-1-2 0,0 1-1,1-1-384,0 0 1,3 3 0,1-1-1,0 1 12,1-1 1,1 2 0,1-2 128,-1 1 1,2 1-84,1 0 202,2 0-7769,-2 0 7821,1 0 0,1-2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1.73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17 1 15143,'-5'0'0,"1"1"0,0 2 0,2 0-139,1 1 1,0 1 0,1 0 0,0 2 0,0-1 0,0 2 0,0-1 0,1 0 0,0 1 214,1 0 1,0 3 0,-2 2-1,0 0 1,0 2 0,0 3-1,0 2-184,0 2 1,0 4 0,0-1-1,0 2-10,0 0 1,0 0 0,0 2 0,0 1 163,0 3 1,0 2-1,0-1 1,0-1 143,2 1 1,-1 3 0,3 0 0,0 1-103,1 0 0,1 2 0,0-3 0,0 2-127,2 1 0,-1 3 1,-2-3-1,1-2-29,2 0 1,-3-1 0,1 3 0,-2-3-57,-2-2 0,2 1 0,-2-3 1,-1 0 19,0-2 1,-4 3-1,-1-2 1,-1 1-322,-2-2 1,-2-4 282,-2 0 1,0-3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9.7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28 7733,'0'-4'270,"0"0"0,0-1 446,0 1 0,0-1-422,0 1 0,0 2 1,0 2-1,1 2 1,1 2-1,-1 1 0,1 1 218,-1 2 0,2 0 0,-2 1 0,1 0 0,-1-1-232,1 1 1,-1 0-383,-1 2 1,2-2 0,-1 1 0,0 0-1,0-2-304,-1-1 1,0 1 0,0-2 0,0-1-412,0 0 0,0 0 1,0-1-849,0 1 0,0-2 1665,0-1 0,0-1 0,0 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0.3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23 7766,'0'-3'189,"0"0"0,0 2 0,-2-1 32,-1 0 0,0 2 1,-2-2-1,1 1 71,-1 0 1,1 0 0,0 0-69,-1 0 0,-1 0 0,0-1 0,1 1-18,0 1 0,1 0 0,-1 0-122,1 0 0,1 0 0,2 2-192,0 1 1,1-1-1,1 1 1,0 1-122,2 0 0,1 0 0,1 0 1,1 1 53,-1 1 0,3-1 0,-2 1 0,-1-1 6,0-1 1,-1 1 0,1 1-1,-1-1 1,0 1-27,-1-1 1,0-1 475,-1 1 0,-1-1 0,-1 0 0,0 1-5,0-1 1,0-1 0,0 0-224,-2 0 0,0-1 0,-2 0 1,-1 0-167,-1-1 0,-1 1 0,0-3 0,0 0-225,0 0 0,0-2 0,1 1 1,1 0-310,0-2 1,2 0 0,0 0-463,1-1 1109,1-1 0,1 1 0,0-1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1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8804,'3'6'427,"0"2"0,0 0 0,0 3 0,0 2 1,0 4-1,1 1 0,-1 3-45,0 0 1,0 1 0,1 0 0,0 0 0,-2 1 0,1 0-45,0 2 0,0-2 0,-1 4 0,0-2 0,1 1 0,-1 0 0,0-1 1,-1 1-1,1 0-89,-1 0 0,2-4 0,-1-2 0,0-1 0,0-2-58,1-1 0,-2 1 0,1-2-528,0-1 0,-2-1 1,2-1-1,0 0-457,-1-2 1,1-1-3139,-2-1 1361,0-1-555,0 0 3126,0-5 0,1-6 0,2-5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2.7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4 10566,'-5'-3'1625,"1"3"1,6 4-1745,1 3 0,1 5 0,0 2 0,2 3 0,0 2 85,-1 1 0,2 2 1,-2-1-1,1-1 17,-1-1 0,1 2 1,0-4-1,0 2 164,1 1 1,0-3 0,-1 1 0,1-1 72,-1-2 0,2-1 0,-1-2 1,1-1-39,0-2 0,0 1 1,-1-3-1,0 0-404,0 1 1,-1-4 0,0 0 26,-1 0 1,-1-2 0,2-1-1,0-2 1,-1-3 0,-1 0-1,-2-3 1,0 0 0,1-1 0,0-2-1,0-1 1,-1 0 0,0-1-1,0 1 1,-1-3-31,1-1 0,-1-1 277,-1 0 0,0-1 1,0 2-35,0 0 1,0 1 0,0 2 0,0 1 25,0-1 1,0 2 0,-1 0 0,-1 0 0,1 2 0,1-1 0,0 0-1,-1 0 515,0-2 1,0 4-305,0-2 0,0 1 90,1-1 0,1 1-701,0 0 255,0 2 1,3 6 0,-2 1 79,1 4 0,0 3 0,-1 4 0,0 2 40,0 1 1,1 4 0,0 0 0,0 1 0,-1 1 251,0 2 0,1 0 1,-1 2-1,0 0 1,1-2-1,0 1 1142,0-2-1223,0 1 1,2-2 0,-1 1-1,2-1 1,0 1 0,1-2 0,-1 0-1,1-2 1,0-1 0,-1-2-1,1-1 832,0-1-1089,-2-2 1,3 1 0,-2-1-1,0 0-70,0 0 0,-1 0 0,1 0 0,-1-2-342,-1 1 0,-1-1 0,0-1-567,1-1 0,-1 3 0,1-3-1264,-1 1-32,1-4 1863,1 0 0,0-4 479,0-2 0,2-4 0,0-4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4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54 9685,'5'0'3901,"-1"0"-3579,-2 2 0,-1 2 0,1 2 0,1 1 0,-1 2 0,0 2 0,0 4 0,0 2 24,1 0 1,-2 1-1,2 1 1,0 1 0,0 0-202,0-1 1,0-2-1,1 3 1,1-1 0,1-1-1,0-1 1,-1-1 0,0-2-21,-1-1 1,0 0-154,-1-4 0,1-1 201,-1-1-300,1 0 1,1-4-1,0-2 1,0-4-1,-2-3 1,0-4-1,0-1 1,-1-3-1,1-2 1,0-3-1,1 0 1,1-2-1,1 0 1,-1-1-1,0-1 1,0 0-1,-1-1 1,-1-2-1,0 1 1,-1-1-1,0 3 1,0 1-832,-1 3 0,1 5 355,1 1 1,0 3-1,0 3 1,1 4-1,0 4 603,0 4 0,0 7 0,0 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55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49 158 9218,'-2'-2'155,"2"2"1,3 3 0,3 0 0,3 0 0,2-1 0,0-2 0,0 0 0,0 0 0,0 0 0,1-2 0,0-1 0,-1-1 0,1 0 0,-2-1 0,-1-1 0,-1-1 0,0-2 0,-1 1 0,-2-2 0,-1 0 0,-2 0 0,0-1 0,0 0-1,-1 1 1,-2 1 0,-3 0 0,0 1-36,-2 1 0,-2 0 0,0 3 0,0 0 0,-1 1 0,-2 1 1,-2 0-1,-1 1 0,-2 0 0,1 2 0,0 3 0,-1 1 0,3 3 1,0 0-1,2 3 0,1 1 0,3 2 0,0 2 0,1 2 0,2 1 1,1 1-1,1-1 0,2-2 0,1 1 0,1 0 0,3 1 76,2 0 1,0-1-1,2-1 1,2-1-1,0-1 1,3-2-1,0-1 1,2-2-1,2-2 1,-1-3-1,1-1 1,-1-3 0,-1 0-1,-3-2 1,0-1-1,-2-2 1,1-2-1,-2-3-196,-1-1 0,0-5 0,0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57.822"/>
    </inkml:context>
    <inkml:brush xml:id="br0">
      <inkml:brushProperty name="width" value="0.08571" units="cm"/>
      <inkml:brushProperty name="height" value="0.08571" units="cm"/>
      <inkml:brushProperty name="color" value="#FDF583"/>
    </inkml:brush>
  </inkml:definitions>
  <inkml:trace contextRef="#ctx0" brushRef="#br0">1098 105 16356,'5'0'1,"2"0"1,1 0 0,-2 1-1,0 1-2,-1 0 0,0 1 0,3-3 69,-1 0 0,1 0 61,-1 0 0,1 0-15,-1 0 1,1 0-1,-1 0-39,1 0 1,-1 0 0,1 0-27,-1 0 1,1 0-1,-1 0 1,0 1-35,-2 1 0,1-1 0,-1 2-94,2-3 1,1 0 0,-1 0 33,1 0 0,-3 0 1,0 0 26,0 0 1,0 0 0,0 0 0,0 0-2,2 0 0,-2 0 0,1 0 0,1 0 18,2 0 0,1 0 0,-1 1 0,1 1 145,2 0-145,-1 1 0,2-3 28,-3 0 0,3 0 0,-3 0 1,-1 0-1,-1 0-5,0 0 0,-3 0 1,0 0 22,1 0 0,0-3 0,2 1 38,-1 0 1,1 1 0,-1 1 0,1 0-33,-1-3 1,3 2 0,0-1 0,0 1 19,1 1 0,-2 0 0,1 0 0,0 0-76,0 0 1,0 0 0,-1 0-78,1 0 1,-2 0 0,2 0-1,-2 0-48,0 0 1,-3 0 0,0 0 103,1 0 1,0 0-1,2 0 1,-1 0-15,1 0 1,-1 0 0,2 0 0,0 1 0,1 0-6,-1 2 0,0-1 0,0-2 0,1 0 84,-1 0 1,0 0-1,-2 0 1,1 0 33,-1 0 1,1 0 0,-1 0 0,1 0 22,-1 0 0,1 0 1,-1 0-27,1-3 0,-1 2 0,1-1 1,-1 1-62,1 1 0,0-1 0,1-1 0,1 0-56,-1 0 1,2 1-1,-1 1 3,-1 0 1,0 0 0,1 0 0,0 0 36,-1 0 1,-1-2 0,0-1 0,-1 2 0,1 0 15,-1 1 1,0-1-1,-1 0 1,-1-2 0,0 1 169,2 2 0,1-1-173,-1-2 0,1 2 0,-1-1 0,1 1-11,-1 1 0,1 0 0,-1-1 0,1 0 10,-1-2 1,1 1-1,-1 2 1,0 0 3,1 0 0,-1 0 0,1 0 1,-1 0-1,1 0 25,-1 0 0,1 0 0,-1 0-25,1 0 0,0 0 0,1 0-9,1 0 1,0 0 0,-2 0 0,0 0-2,2 0 1,-1 0-1,1 0 1,-2 0 0,-1 0 9,1 0 1,-1 0-18,1 0 1,-1 0-1,1 0 1,-1 0 4,1 0 1,-1 0 0,1 0 20,-1 0 1,1 0 0,-1 0-1,1 0 1,-1 0-11,1 0 1,-1 0 0,1 0 12,-1 0 1,1-3 0,-1 1 0,1 0 183,-1 1 1,1 1-128,-1 0 1,1-2-8,-1-1 0,-2 1 0,0 2-77,1 0 1,-2 0-3,1 0 1,0 0-1,3 0 0,-3 0-61,0 0-23,0 0 1,0 0-28,0 0 15,-4 0 1,6 0 61,-2 0 0,2 0 0,0 0 28,1 0 1,-1 0-1,1 0 1,-1 0-1,1 0 29,-1 3 1,-2-2-1,0 1 59,1-1-88,-3-1 0,4 0 6,-2 0 0,-1 0 88,1 0 0,0 0 42,3 0-93,-4 0 1,3 0 1,-6 0-251,4 0 174,-3 0 0,2 0-541,-1 0 607,-3 0 13,4 0 38,-1 0 0,-1 0-52,3 0-15,-4 0-227,3 0 0,-2 1 109,1 1 1,-1 0 100,-2 3 0,0 0 1,0 3-1,0-1 0,0 0 1,1 1 9,1-1 1,-1 1 0,2-1-10,-2 1 0,-1-1 0,0 2 1,0 0-1,2 1-3,1-1 1,-1-1-1,-2 0 1,0-1-21,0 1 1,0-1 0,0 1 45,0-1 0,0 1 1,1-1-1,1 1 1,0-1 35,0 1 0,-1-1 1,-1 1-1,0-1-40,0 1 0,2-1 0,1 1-1,-2-1 0,0 1 1,0-1-1,1 1 0,0-1-34,0 1 1,-1-1 29,-1 1 0,0-1 1,0 1-1,0-1 0,0 1 37,0-1 0,2 1 0,1-1 0,-1 1 10,1-1 0,-2 3 0,3 0 1,-2-1-1,1 0 118,2-2 0,-3 2 0,2 1-66,0 2 1,1-4-118,-3 0 0,1-2 0,-3 1 0,2 1 1,1-1-222,-2 1 0,0 0 148,-1 2 1,0 1 0,0 1 0,0-2 117,0-1 1,0-2 0,0 1 36,0-1 1,1 1 0,1-1 34,0 1 0,1-1 1,-1 1-1,1-1 6,-2 1 0,0-3 0,0 0-69,1 0 0,-1 0 1,2 0-1,-2 0-25,-1 2 0,0-2 1,0 0-4,0 1 0,0-2 0,0 1-102,0 1 0,0-2 0,0 1-310,0 1 362,0-3 0,-3 4 1,0-3-1,-1 1-30,1 0 0,0-1 0,1 2 48,0-1 0,-2-1 0,3 2 162,-2-1-178,1 0 41,-2-1 0,3 0 0,-4-2 0,0 1-30,0 2-21,-1-4 1,2 3 0,-3-4 14,2 3 1,-2-2 140,2 1 0,1-1 0,0 0-67,1 1 0,-3-1 2,1 2 0,1 0 0,-1 0-17,-1-2 1,-1 0 0,0-1 0,-1 0-24,1 0 0,-1 0 1,0 0-30,-2 0 0,2 0 1,-2 0-1,0 0-12,0 0 0,2 0 1,-3 0-1,1 0 0,-1 0 28,0 0 0,1 0 0,-2 0 0,0 0-5,1 0 0,-2 0 0,-2 0 0,1 0 42,2 0 0,-5 0 0,2 0 1,0 0 70,2 0 0,-1 0 0,1 0 0,-1 0-18,-1 0 0,0 0 1,0 0-1,0 0-51,0 0 0,2 0 1,1 0-1,-1 0-52,2 0 1,-3 0 0,1 0-1,0 0-88,0 0 0,-1 0 1,2 0-1,-2 0 59,2 0 0,-2-2 1,2-1-1,0 1 36,-1-2 0,3 3 0,-2-1 1,2 1 49,0 1 1,0-2 0,0-1 0,0 1 54,-1 2 1,2-1-1,-3-1 1,0 0-38,1 0 1,1 0-1,-3 1 1,1-2-44,0 1 1,-2 1 0,1-1 0,0 0-2,0 0 1,-1-1 0,2 0 0,-1 1-17,0 2 1,0-1 0,3-1-1,1 0-3,0 0 1,-1 1-1,0 1 12,1 0 0,1 0 1,0-1 12,1-1 1,-1 1 0,1-2-1,-1 3-24,1 0 1,-3 0-1,-1 0 1,0 0-91,0 0 1,-2 0 0,1 0 0,0 0 21,-1 0 0,2 0 0,-2 0 0,3 0 35,2 0 0,-2 0 1,0 0 62,1 0 1,0 0-1,2 0 1,-1 0 40,1 0 1,2 0 0,0 0 0,-1 0-49,-1 0 1,0 0 0,-1 0 0,-2 0 10,0 0 1,0 2-1,3 1 1,-1-2 17,1 0 1,-1 2-1,1-1 1,-1 0-22,-2-1 1,1 1 0,-2 1 0,1-2 10,0 0 0,0-1 1,0 0-1,0 0-35,-2 0 1,0 0-1,-1 0 1,1 0 2,-2 0 1,3 0-1,-2 0 1,1 0 6,0 0 1,-2 0 0,2 0 0,0 0-21,-1 0 1,1 0-1,0 0-73,2 0 1,1-2-1,0-1 1,-2 1-1,0 1 50,0-2 1,-2 2 0,0-4-1,2 2-15</inkml:trace>
  <inkml:trace contextRef="#ctx0" brushRef="#br0" timeOffset="-1">166 840 22239,'-8'0'-199,"1"0"1,-1 0 28,1 0 0,-1 0-5,1 0 0,2 0 37,0 0 0,2 0 0,-2 0 378,-1 0-139,3 0 0,-1 0-108,1 0 0,2 0 1,-4-1-168,-1-1 0,-1 1-216,0-2 1,2 3 233,0 0 349,3 0 0,-2 0 88,1 0-137,3 0 0,-4-1-38,4-2 1,0 2-42,0-4 1,0 2 0,0-2-219,0-1 1,1 2 0,1-1 207,0-1 1,2 2 0,-3-1-33,2-1 0,2 0 0,-3-2 33,0 1 1,0 0 0,-1 1 0,2 1-96,-2-1 0,0 0 0,-1-2 0,0 1-137,0-1 0,0 1 0,0-1 178,0 1 1,0-1-1,0 1 1,0-1 72,0 1 0,0-1 1,0 1-1,0-1 1,0 1 0,0-1 1,0 3-1,0 0 1,0-1 59,0 0 1,0-2-1,0 1 1,0-1-234,0 1 1,-1-3 0,0-1 0,-3 0 16,0 0 1,0-1-1,-2 2 1,2 0 132,1-1 0,0 2 1,2-3-1,0 1 17,-2 2 1,1 0-1,2 0 1,0-1 20,0 1 1,0 0 0,0 2 0,0-1-119,0 1 1,0-1-1,1 1 10,1-1 1,-1 1 0,1-1 0,-1-2 0,-1 0-21,0 1 1,0 0 0,0 0 0,-1-1-62,-1 1 0,1 0 0,-1 2 0,1-1 185,1 1 1,0-1 0,0 1 0,0-1 82,0 1 1,0-1-1,0 0 1,0-1-79,0-1 0,0 0 0,0 2 1,0 1-82,0-1 0,0-2 1,-1 0-1,-1 1-44,0 1 0,-1 1 1,2 0-1,0 1-14,-2 1 0,0 1 0,1-2-5,0 1 1,-1 0 54,3-2 1,0 2 35,0 0 0,-1 2-318,-1-2-159,1 3 286,-2-4 1,3 4 201,0-3 220,0 3 0,0-2 64,0 2-233,0 1 1,1-2 0,1 3 1,2 0-148,4 0 1,-3 0 0,0 0 74,1 0 1,-2 0-1,1 0-26,1 0 0,0 0 0,2 0 1,-1 0 50,1 0 0,-1 0 0,2 0 0,0 0 5,1 0 1,0 0-1,-2 2 1,1 1 69,1-2 0,0 0 1,-2 0-133,-1 1 0,-2-1 0,0 2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7:32.15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757 71 8048,'4'-3'115,"-1"-1"1,-6-2 0,-2 2 0,0 0 37,0 0 0,0 2 157,5 0 1,-1 1-1,5 2-286,-1 1 0,2 0 0,-1 2 0,-1 0-116,0 0 0,1 1 1,-3 0-50,2 0 1,0 0 0,-1 0-19,0 0 0,1-2-7,-3 2 48,0-3 310,-4-6 1,4 2 14,-3-6-92,2 2 1,0 2 43,-1 2-230,1 1-310,-2 1 327,3 3 1,0-1 38,0 3 0,1-3 153,1 3 0,0-3 0,2 1-47,-1 1 0,1-3-130,-2 1-86,-1-1 1,1-4-266,-4-2 359,1 1 36,-6-2-74,7 5 346,-7-6-292,6 6 163,-2-2 1,3 4 0,1 0-128,1 2 1,0 3-1,2-1 9,-1 1 1,2-1 0,-1 0 60,0 1 0,-3-2 1,3 1 130,-1 1-396,-2-2 1,1-2 88,-4-4 0,0 0 0,-2-3 0,0-1 141,0-1 0,0 2 0,-2 0 1,1 0 83,-1-2 0,2 2 0,0 0 25,0-1 0,1 3 395,0 0-417,3 2-256,-4 1 0,5 3 70,2-1 0,-2 4 1,3-1-1,1 2 83,-1 0 0,1 3 0,2 0 128,1 0 1,-2-2-121,-1-1 1,1 1 0,-2-1-56,0-2-491,-3 1 1,2-6 405,-6 0 0,-1-3 1,-2-5-1,0 1 45,1-1 0,0 1 0,-3-1 0,1-2 0,-1 0 179,1 1 1,-1-2-41,1 1 0,2 0 0,0 4 0,0 0 635,1 1-217,0 0-293,4 1-200,0 0 0,0 5 0,0 2-157,0 2 1,4 1-1,0 2 113,0-1 0,3 3 1,-2 0-1,0 0 89,0-2 1,2-1 0,-2 1 0,1-1 28,-1 1 1,1-1 0,-3 0-456,1-2 33,-2 2 1,0-6-1,-3 0 157,-2-2 0,-3-4 0,1-2 0,-1-1 105,-2 1 139,1-1 0,-1-2 1,1 0 28,-1 1 0,1 1 0,-1 0 39,1 1 1,2 0-1,1 1 1,-1 2 501,1 1-421,3-3 0,-3 6-131,4 0 0,3 3 0,0 6 1,1 0-66,2 1 1,3 3-1,1 0 1,0 0-59,1 0 1,-3 1 0,2-3-1,-1 1-110,-2-2 1,1 1 0,-2-1 0,0-1-771,-1-1 277,-3-3 0,0-2 569,-4-3 0,-2-1 0,-4-1 0,1-3 0,-1-2 28,1-1 1,-2-2-1,0 0 1,-1-1-1,0-1 144,-1 0 1,2 0 0,-2-3 10,0 0 1,-2 1 0,3 0 0,1 3 124,1 0 0,1 1-144,2 2 0,2 3 205,3 2 1,6 7 0,4 8 246,0 0-573,1 2 0,-1-3 0,0 4-85,-1 0 1,2 0 0,0 0 80,1 0 1,-2 0 0,1 0-1,0 0 6,-2 0 0,-1-3 0,-2-2 0,-2-2 1,0-1-246,0-2 1,-3 1 16,-1-4 1,-4-2 0,-5-5 0,-2-3 213,-1-2 0,0-2 0,-3-3 1,1-1 80,1 1 1,-3-4-1,3 3 13,0-3 1,3 3-1,0-1 1,1 3-1,2 2 243,-1 1 1,3 2-1,1 3 576,1 1-880,0 4 0,3-2 1,1 6-1,2 2-39,2 1 0,-1 4 0,1 1 0,1 1 1,1 1 65,3 1 1,-2 1 0,3 0-1,-1-2 34,0-1 0,1 1 49,-1 2 1,-1-1 0,3-1-1,-2-1 1,-3-1-359,-1-2 0,-3-1-279,2-3 0,-8-2 0,-1-5 210,-4-3 1,-5-1-1,2-6 1,0-1 276,-3-2 0,-1-2 1,-1-1-1,2 1 263,-1-1 1,2-1-1,0-1 1,1 3 196,1 1 0,1 2 0,3 1 0,0 3 164,2 2 1,1 3-398,1 0 0,3 4 0,-2 1 0,3 4-217,1 3 0,7 4 1,-2 1-117,1 2 0,3 2 1,0 1-1,1 0 1,1 1 24,1 0 0,1-1 0,0 2 0,0-1 219,0-1-115,0 2 1,-2-3 0,-2 2-40,0-3 0,-1-1 0,-2-1 0,-2-3-334,-1-2 1,-1-3 102,-4 0 1,-4-4 0,-1-2 0,-1-5 286,-2-3 0,-2-7 0,-1 1 0,0 0 92,-3-1 0,-2-2 0,-2-2 0,2-1 1,0 0 108,1 1 1,-2 0-50,2-3 1,-1 3 0,6 2 0,1 1 436,1 3 1,1 4-354,2 0 1,2 6 0,4 4 0,1 5-253,3 4 0,4 4 0,2 3 1,0 3 67,0 0 1,2 0 0,0 2 0,1-1 0,2 1-262,1 0 1,-1-1 0,1 0-1,-1 1 62,-1 1 0,-2-3 0,-2-2-84,0-1 0,-2-1 1,-3-1-113,-1-1 1,-4-6 0,-1-5 183,-4-4 1,-6-5 0,-3-6 0,-1-4 107,-1-3 1,0-2 0,0 1-1,-1 0 1,1 2 421,0 0 1,-2-1-40,4 3 0,2-1 0,-1 3 1,1 0-179,2 0 0,1 3 1,1 0-1,1 2 1,2 3 223,1 1 1,0 3-350,3-2 0,1 7 0,2 1-174,2 6 0,5 2 0,1 4 0,3 1 194,1 2 1,-2 0-1,5 4 1,1-1 62,1 3 0,-1 0 0,1 0 0,0 1-46,-1 0 0,-2 4 1,-4-6-1,-3-1-594,-2-1 293,0-6 1,-3-3 0,-1-3-216,-1-3 1,-4-3 0,-4-2 215,-5-5 0,0-8 1,-5-9-1,-3-3 0,-3-4-41,-1-1 1,-1-1 0,1 0 0,0 1 391,2 2 1,2 1-1,3 3 1,1 2 513,1 1 1,2 2 0,5 6 0,0 2 1043,1 1-1464,3 2 0,-1 4 1,4 2-283,1 2 1,2 9 0,4 0 0,0 3-64,2 2 1,2 3 0,3 2 0,0 1 126,0-1 0,1 4 0,0 0 0,2 0 97,-2 2 1,3 4 0,-2-3 0,-1-3 0,-3-3-57,-3-3 1,-2-1-548,-3-5 0,-3-2 1,-4-5 175,-3-5 1,-5-10-1,-3-6 1,-4-5 80,-3-5 1,-2-4-1,0-2 1,0 2 437,2 1 1,1-1-1,2 5 1,0-1 324,0 0 0,4 1 1,1 2-1,1 2 355,2 1-744,1 1 0,1 8 0,1 1 265,1 1-229,4 5 1,-3 2 0,5 5-1,1 5-252,0 3 0,5 7 1,1 3-1,2 2 275,2 2 1,6 7 0,-1 0-1,5 4 222,3 1 1,1 7 0,3 0 0,0-1-177,-2-2 1,-3-6-1,-2-3 1,-4-4-510,-2-3 0,-7-5 1,-2-4-1,-3-2-441,-2-4 0,-2-5 1,-3-4-1,-2-6 0,-5-5-425,-2-3 0,-3-6 1132,-3-4 1,-1-3 0,-2-7 0,-1-2 0,0-4 245,-1-1 1,0-2 0,2 2 0,1 1 303,-1 0 0,0 5 0,1 2 0,3 1-96,1 1 1,2 3 0,0 3 0,3 4-204,0 5 1,3 2 0,4 4-13,1 3 1,0 5-1,4 3-42,2 4 1,3 13-1,6 1 1,1 6-45,0 5 0,5 0 0,-2 4 0,2 2-34,3 2 0,1 2 0,1 4 1,1-1-85,1-1 1,0-1 0,-2-4-376,-1-4 0,-3-6 0,-4-4 0,-5-3 0,-5-4-241,-2-4 1,-4-6-1,-4-8 1,-6-6-224,-5-8 0,-6-10 0,-6-8 0,0-5 889,1-5 1,-4-8 0,3-1-1,3 4 573,4 3 0,0 7 0,3 1-269,2 6 1,3 5-1,3 7 1,2 4-1,1 4 400,2 3 0,1 4 0,2 0-308,0 1-583,-1 2 1,3-1 0,1 4-28,2 3 0,-1 6 0,6 4 72,3 4 1,3 5 0,2 3 0,3 6 0,0 3 109,2 4 1,1 1 0,2 2 0,1-2 0,0-2 881,1-2 0,-3-3-1151,-1-1 1,-5-4 0,-6-9 0,-3-1 0,-4-5-690,-2-2 0,-3-6 1,-2-4-1,-2-5 382,-5-4 0,-5-11 0,-5-7 0,-4-7 291,-1-5 0,-2-4 0,2-5-27,1-2 0,0 3 1279,2 0-545,3 1 0,-2 9 0,3 0 1,1 4-1,-1 3 0,2 4 145,2 3 0,1 1 0,4 4 0,0 3-222,2 1 0,0 2-82,5 3 1,-1 4-1,4 3 1,2 5-135,2 7 1,5 4 0,3 7 0,4 3-19,3 4 0,1 0 1,0 4-1,0 0-53,0 1 1,2 9-1,-3-2 1,2 1-233,0-3 0,1-2 0,-2-4 0,-1-4-367,-2-4 0,-6-6 0,-5-4 1,-4-2-1049,-2-4 0,-8-10 1,-5-8 1126,-4-8 1,-7-9 0,0-4 0,0-6 438,0-5 1,0-4 0,1-4 0,-1 0 624,1 3 0,-3 1 0,-1 4 1,1 1-44,2 3 1,0 3-1,8 8 1,4 6 835,1 5-1132,3 3 0,3 8 1,2 6-1,4 6-201,3 4 0,5 9 0,2 3 1,2 3-167,1 2 130,4 4 0,1-2 0,3 4 65,0 0 0,2 5 0,-3-3 1,0 1-78,-1-1 1,2 1 0,-5-7-1,0-1-515,1-3 1,-5-4-1,-4-5 1,-3-2-407,-2-3 0,-1-4 0,-5-6 1,-2-3 178,-2-4 1,-5-8-1,-3-10 1,-4-6 496,-3-5 0,-2-8 0,-2-4 0,-2-3 272,-1-3 1,1-2 0,-3 7-1,3 4 422,0 5 1,2 3 0,4 6 0,2 2 1970,2 1-1960,5 5 1,0 2-1,3 3 51,1 2 0,3 5 0,1 0 5,-1 0 0,3 5-293,-1 2 0,5 7 1,4 9-1,3 5-159,1 3 1,5 4 0,4 1-1,2 1 123,0 3 0,3 6 1,1 1-1,0 3-206,0 2 0,-1-2 1,-3-2-1,-2-1-275,-3-6 1,-2-2 0,-3-8-1,-2-2-942,-5-4 0,-2-6 0,-6-5 108,-5-7 0,-4-10 0,-4-11 1,-2-7 698,-2-3 1,-5-11 0,-3 0 629,0-3 1,2 1-1,-1 3 1,2 4 0,3 5-212,1 6 0,7 3 0,0 3 1,2 4 1009,3 2 1,1 3 0,1 4 0,1-1-421,1 1 0,3 2-509,-3 0 0,3 4 37,-1 1 0,4 4 1,3 7-1,5 4 0,2 4 73,2 3 1,4 5-1,4 3 1,3 4 648,4 2-710,-2 5 0,3-3 0,-3 2-267,-2-5 0,0 1 0,-7-3 1,-3-3-703,-3-5 0,-3 0 0,-1-9 0,-2-2-332,-3-3 1,-3-6-1,-3-5 1,-5-6 463,-4-9 1,-5-10 0,-7-8 0,-2-5 714,-3-3 0,-2-8 1,0 2-1,2 1 584,2 2 0,6 8 0,1 2 0,2 5 240,5 4 1,0 5-1,4 3 1,2 2-150,2 2 1,0 2 0,3 4-434,-1-1-460,2 4 238,-1 1-140,6 13 0,4 1 0,6 11 0,2 4 0,2 3 220,3 4 0,5 4 1,1 6-1,2 1-94,0 1 1,3-4 0,-5-1-1,0-3-419,-3-4 1,-5-3 0,-6-7 0,-5-5-781,-3-4 1,-5-5-1,-4-7 381,-5-7 1,-9-11 0,-5-9 0,-2-4 668,-2-4 0,-1-8 0,-1 0 0,1-3 1858,1-1-1357,3-2 1,3 10 0,2 0-20,2 7 1,3 0 0,0 6 0,0 3 252,3 2 1,-1 7 0,5 2 494,1 1-709,5 5 0,-1 3 0,6 6 0,3 7-57,3 4 0,5 8 0,4 1 0,2 4 13,0 4 1,2 2 0,1 5 0,-1 3-340,0-1 0,4 3 0,1-5 0,0 0-623,-2-3 1,-6-4 0,-4-6 0,-5-5-1116,-4-7 1,-4-4-1,-5-6 1,-5-4 1008,-3-5 0,-7-9 0,-3-10 1,-2-5 495,-2-4 1,-3-7 0,1-2 0,0-4 398,2-2 0,0-3 0,-1 3 1,0 4 402,0 5 0,2 4 0,4 8 0,3 3 513,4 5 0,2 4 1,4 3 338,2 3 0,2 4-1118,3 2 1,6 6 0,2 9-1,3 4-166,2 3 0,5 5 0,3 3 0,2 3 322,2 1-414,0 11 1,-2-7 0,1 9-124,-2-4 1,5-1-1,-6-3-635,0-2 0,-2-5 0,-7-6 0,-3-3 1,-2-5 184,-2-6 0,-4 0 0,-2-8 1,-5-2-680,-3-4 1,-8-8 0,0-9-1,-3-3 1006,0-3 0,-2-5 0,3 0 0,0 0 620,1 1 1,1 0-1,1 3 1,3 5 377,1 3 0,2 5 0,3 3 1753,-1 1-1928,4 1 0,1 7-575,3 3 1,4 7 0,3 7-57,5 5 0,2 2 0,1 6 1,0 2-1,1 1 160,1 2 1,2 1 0,2 2-411,-1-2 1,-4-5 0,2 0 0,-3-2 0,-4-2-1104,-3-4 1,-4-6 0,-5-5 0,-1-3 589,-3-4 1,-5-10-1,-4-6 1,-2-5 690,-1-5 0,-3-2 0,3 1 0,0 0 405,1 2 0,1 2 1,1 1-1,1 5 1378,3 1-1403,2 8 0,3-4 877,0 5 1,3 2-538,-3 1 0,3 2 1,0 2-475,4 3 1,2 2 0,4 1 0,0 2-253,2 3 0,-1 3 0,3 3 0,-1 0-10,1 1 1,0 5 0,1 0-1,-1-1-511,-1-1 0,-1-2 0,-4-4-366,-1-4 1,-2-5-1,-6-3 1,-3-4 296,-3-5 1,-2-8-1,-4-8 1,0-2 1092,0-3-347,0 1 0,-2 2 0,1 4 177,2 3 1,4 3-1,0 2 1,2 2 1065,0 0 1,3 4 0,0 2 616,-1 1-1853,3 1 0,0 1 0,6 1 0,2 4 0,2 2-147,0 2 1,1 3 0,2 0 0,0 1-344,2 1 1,0 3-1,1 2 1,-1 0-320,-1 0 1,-5-5 0,-2 0-1,-2-6-163,1-3 1,-2-5 0,-3 0-1,-4-5-187,-3-6 1058,-3-7 0,-3-2 23,0-3 0,1 2 0,1 3 0,1 2 0,1 2 766,2 3 1,1 2 781,0 1 1,3 0-1091,0 2 0,3 3 1,1 4-1,2 3-337,1 2 1,4 1 0,-1 1 0,2 1-228,0-1 1,-2 2 0,0-1 0,1 0-272,1 1 0,-3-3 0,-1 1 1,0-2-1102,-1-2 0,1-2 739,-3 2 0,-4-5 0,-1 0 0,-2-4 151,-3-2 0,1-2 1,-1 1 362,2-1 0,3 1 1,0-1 191,-1 1 0,3-1 0,0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0.7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 0-1,0 1 923,0 1-1038,0 1-126,0 0 1,0 1 0,0 0 0,0 0 0,0 0 0,0-1 0,0 1 0,0 0-174,2 0 1,-1-2-181,2 1 1,-2-3-1,2 1 1,-1-1-322,-1 1 0,0-2 1,0 0-22,0 0 0,1-1 622,0 0 0,-2-1 0,2-2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1.3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22 7795,'0'-3'-266,"0"0"1522,0-1-1052,0 2 0,-1 0 1,0 1-1,-2-1 0,-1 1 1,-1 0-1,1 0 0,0 0 1,-1 0-1,1 1 0,0 2 0,1 0 1,-1 1-235,3 0 0,-1 0 1,2 1-1,-1 1 2,0 1 0,-1-1 1,2 1-1,0 0 1,0 0-1,0 0 115,0 0-8,0-1 0,1 2 1,0-3 128,0 2-379,2-1 0,-2 2 61,2-3 1,0 0 0,2-1-455,-1-2 0,1 0 277,-1-1 1,0-2 0,0 0 0,0 0-229,-1-2 427,0 1 0,-1-3 0,1 0 143,-1 0 1,1 2 0,-2-1-1,0 1 47,0-1 0,-1 1 1,1-1-59,1 1 1,-1 0 44,-1-1 0,0 2 141,0 0 0,0 2 574,0-2-716,0 2 0,0-1 1,0 4-1,1 0 172,0 1 0,0 2 0,2-2 1,-1 1-141,-1 0 0,0-1 1,1 2-1,-1-1-177,-1 1 1,2-1-1,0 1-302,0-1 1,1 0 0,0 1 44,0-1 1,-1-1 0,0-1-417,0 0 0,1-2 1,0 1 729,-1-2 0,2-1 0,-1-3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1.9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1 0,-1-1 0,1 1-374,1 1 1,-1-1 0,-1 1 0,0 0 0,1 0-20,0-1 0,0 2 0,1-1 0,-1-1-137,1 0 0,-1 1 0,0-1 0,0 0-537,0-2 0,1-1 46,-2 0 0,0-1 90,0-1 1,0-2-1,0-2 295,0-1 1,0 1 0,0-1-1,0-1 1,0 1 0,0-1 0,0 0-1,0-1 1,0 1 0,1-2 0,1 1 387,0 1-82,-1 2 0,2-2 1,-2 1-100,2 1 0,1 1 0,1 1 0,-1 0 0,0 2 0,1 2 1,-1 0-1,-1 3 46,0 1 1,-1-1-36,1 2 0,-1-1 0,1 1-6,-2 0 0,2 0 0,0-1 0,0 1-111,0-1 1,1 0 0,-2-2-521,0 1 0,0-1-1068,1 1 606,-1-1 988,0-2 0,-1-2 0,1-2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7:02.5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95 7737,'2'-2'0,"1"-1"207,-1-1 0,-1 1 1,-2 1-1,-1 1 1,-1-1-1,0-1 0,-1 1 1,0-1-1,-1 1 1,1 0-1,0 0 0,-1-1 1,1 2-1,-1 0 36,1 1 0,1 0 0,0 1 0,2 0 0,0 2-257,0 1 0,1 2 0,0 0 0,0 1-22,0-1 1,0 1-1,0 0 1,0-1 53,0 1 0,2-2 1,-1 0-1,1-1 1,1 1-1,-1-1 1,0 1-1,1-1 1,0 0-1,1-1 1,1 0-423,-1-1 0,0-1 206,1-3 0,-3 0 1,0-3-120,0 1 289,-1 0 1,1-2-1,-1-1 1,0 1-1,0-1 1,0 0-1,-1-1 1,0 0-1,0-1 1,0-2-1,0 0 1,0-1 45,0 1 0,-2 1 0,1 0 1,0 1 212,-1 1 1,1 3-8,0 3 0,0 2 1,2 1-50,0 2 1,0 7 0,2 0 0,-1 2-58,0 2 1,0-1 0,1-1 0,0 0 196,-1-1-237,2-2 0,-2-1 1,2 0-1,-2-3 1,2 0-925,0 0 1,0-1 0,0-2 845,-1-2 0,3-4 0,-1-3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23.1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2021 178 12162,'3'42'983,"-1"4"0,-2-29 0,0 8-611,0-6-1356,2-8 707,-6-49 176,5 29 233,-7-44-109,5 51 960,-1-8-135,9 46-1250,-4-11 410,6 35-340,-5-29-288,1-5-364,-3-14 0,0-54 929,-4 28 524,2-44-70,-2 46 584,2 0-391,0 52-136,2-22 70,-2 49-239,4-38-616,-3 16 239,1-9-86,-2-2-459,0-10 270,0-10-619,0 0 1197,8 1-204,-6 0 125,6 1-389,-8 1 108,0-5 55,0 6 120,0-4 70,0 2-93,0 0-13,0-2 7,-2 4-12,2-4-108,-2 2 103,2 0-47,0-2 42,0 4 83,0-4-269,0 2 1192,2 0-1826,-28-18 491,17 7 244,-28-19 561,28 13 530,-6-7-762,0 5 475,4-2-10,-11 3-437,10-2-678,-2 1 396,-3-6-66,7 4 548,-8-1-242,4 3-249,0 1-182,-4 4 164,4-1 40,-2 1-25,1-4 53,0-1 58,0 1-163,-1 0 79,2 2 15,-4 0 16,4 0 5,-2 0 201,0 0-174,2-3-145,-4 3 23,4-2-100,-2 2 245,0-2 672,2-1-754,-2 1-54,1 0-300,0 2 338,-2-2 36,2 1 26,0-3 44,-1 4-30,2-2 21,-4 0-5,3-1-4,0-2 120,-1 3 229,2-2 245,-4 1-93,2-1-141,-1-3-494,-9 2-30,4-2-35,-11 3 36,7-1 55,-1 1-58,4-1 66,4 3-40,1 0 48,4 2 31,-1 0 9,-2 0 30,1 2 25,0-2-85,1 2-8,0-2-3,-2 0 8,2-2-15,0 2 175,-1-2-94,2 0 172,-2-1-68,0-2-35,2 3-19,-2-2-25,0 3-54,2-3 205,-4 2-73,4-1-69,-2 1-34,0 0-41,2 0 87,-2-1 3,1-1-49,0 3-97,0-3 78,-1 4 128,2-4 72,-4 3-22,4-3 95,-2 4-121,0-6-45,2 3-186,-2-4 47,2 2 215,1 1-121,-3-1-2,2 1-51,-2 1-115,0-1-281,2 1 103,-2-1 93,0-1 29,4-1-64,-3-1-26,1-1 368,2 0 28,-5 1 590,4 2-635,-2-2 514,-1 7-668,2-2 174,-4-2 86,4 3-59,-2-5-533,2 1-348,0 0 516,1-4-176,-1 4-30,0-3 481,1 1 382,-1-1-280,0 2-1162,0-1 0,7-8 568,1 2 402,6-7 249,0 2-155,0 1 102,-2-3-39,1 2 55,-3-3 107,1 3-103,-3-5-4,3 8-92,-3-2-152,5 3-12,-1 0-61,2-4 46,0 4 31,-2-2 116,0 1 223,-3 0 83,0 0-174,1 1-100,-1-4-148,1 5-906,-1-4 625,-1 3 124,0 2 187,0-5 7,1 5-527,-1-4 288,-1 2 151,-1 0 1076,0 1-898,41 13-16,-24-4-10,31 12-10,-25-4-57,-4-1-80,8 4 67,-4-2-82,-2-3 106,5 2 8,-4-1 79,3 1-272,-2 1 31,-1-3 136,2 1 102,0-3-11,0 2-70,0-2-6,-2 4-20,2-1-8,-1-1 41,2 0 129,-1 0 126,0-1-175,2 3-54,-2-2-179,5 3-203,-1 0 265,-1-3 47,3 2 47,-5-1 0,3 1-71,0-1-90,0 1 107,4-2 12,-3 1 9,-2 1 70,-2-3-39,-3 1 25,2-2 86,0 0 126,0 0-2,0 0-98,0 0-101,-2 0-7,4 0 117,-4 0-90,2 0 4,0 0-59,-2 2-16,4-2 85,-4 2 350,2-2-274,0 0-94,-2 0 11,4 2 92,-4-1-54,2 1 38,-1-2-108,0 0-52,2 0 10,0 2-77,-1-2 55,0 2 1,-1-2-9,0 0 24,2 0-3,-2 0 0,7 2 12,-11 1 100,8-1 97,-6 2-187,10 1-153,-1 0-60,0 2 85,-4 1 115,-1-2-23,1 5 57,0-4-34,0 0 3,-1-2-305,3-1 107,-4-2 142,5 1 91,-9 1 26,7-2 118,-7 3-151,9-3-61,-7 2-170,1-1 163,1 2 3,3 1 57,2 1 1,-1 0-11,-6 0-18,6 0 3,-8-2-33,6 3-112,-4-3-344,0 2 456,1-2 207,0-1-84,0 1-32,1-3 133,-2 0-96,4-2-25,-4 0-52,2 2 17,0-1-484,-2 3-261,4-4 381,-4 3 0,2-3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27.8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 0 10709,'-3'3'-208,"1"1"371,2-4 1,0 5-41,0 0-21,0-3-11,0 4 16,0-3-20,0 1 10,0 1-46,0-1 0,-1 3-42,0-1 0,0-1-63,0-1 94,0-2 0,1 4 41,-2-3 10,2-1 53,-2 2 177,2-1-175,0 3-153,0-3 46,0 3 1,-1-3-211,0 2 312,0-3 106,-1 2-9,2 1-111,0 0-57,0 1-5,0-1-51,0-2 1,0 0 35,0 0 75,0-2-75,-2 5 1,2-4-5,-2 3-43,2-1 65,0 3 1,0-1 23,0 1 1,0-1-112,0 2 1,0-3-149,0 1-33,0-2 139,0 2 45,0 1 0,0 0 92,0 2 1,0-1 457,0-1-524,0-1 0,0 1-9,0-1 0,-1-1-25,0 1 0,0 0-21,0 0 7,0-3 1,1 2 179,-2-2 47,2-2-175,-2 8 1,1-7 60,-1 4-51,2-2 1,-2 3-50,2-1 20,0-1 1,0 2-5,0-1 39,-2-1 0,1 4 50,0-1-68,0-4 83,1 2 12,0-3-93,0 3 0,0 2 9,0 1 1,0-2 20,0 1 0,0-2 51,0 2 1,0-4 62,0 2 0,1-1-25,0 3 1,0-4 11,0 2-36,0-2-24,-1 3 0,0-2 0,1 0 35,1 1-77,0-3 0,-2 5 23,0-2 1,0 1-47,0 0 1,0-2 53,0 1 0,0-2 45,2 2-27,-2-3 15,2 3 0,-2-4 12,0 4 53,0-2-130,0 3 0,0-2-2,0 1 1,0-2-18,0 2 0,-1-1-37,-1 3 0,1-4 191,1 2-110,0 0 0,0 4 3,0-1 0,0-3-123,0 0 45,0 0 1,0 3-122,0 0 0,0-3 67,0 0 1,0-1 27,0 3 220,0-3 1,0 2-165,0 0 1,0-3 5,0 2 0,0-3-37,0 3 0,0-3-59,0 3 0,-2-3 23,0 3 11,1-4-61,1 6 78,0-7 236,0 5 80,0-5-219,0 1-109,0 0 44,0-1 96,2 1-102,-2-2-144,3 0 151,-1 0-38,-2 0 1,5 0 36,-1 0-110,-1 0 5,5 0 0,-5-1-130,3 0 1,1-2 75,1 0 32,-4-1 0,3 4 260,-2-2-237,-3 2-101,6 0 0,-4 0 146,3 0 1,-3-1 421,1 0-198,1 0 1,1-1 8,2 2-176,-4 0 1,2 0 44,-3 0-89,-1 0 7,3 0 87,-2 0 0,4 0 0,1 0-41,-4 0 0,1 0 22,-1 0-84,-3 0-218,7 0 141,-6 0 71,5 0 1,-2 0 102,2 0-52,-3 0-171,4 0-54,-2 0 92,-2 0 8,3 0 169,-5 0-120,4 0-151,-3 0 122,1 0 54,0 0-9,-3 0 15,2 0 1,-2 0-36,2 0 0,-1 2-194,3-1 1,-4 1-680,3 0 0,-1-1-1052,0 2 2000,-1-2 0,1 1 0,-2-2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29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156 51 10680,'0'-6'873,"-2"2"0,-1 2 1,-1-2-623,-1 1 1,2 0-1,0 0 107,0 0 0,-1 0-22,-1 0-169,2 2 1,-1-1-33,1 0 1,1 1-302,-1-2 216,0 2-8,-2-1 104,1 0 0,-2 1 199,0 0-391,3 0-38,-5 1 1,5 1 56,-5 0 1,2 0-67,0 2 182,1 1 1,1-1-2,-1 0 1,2-2-95,0 2 0,0-1-94,-2 1 1,2-2-61,0 2 182,2-2 1,-1 3 89,0 0-98,2-2 27,-2 2-32,2-4 0,-1 4 28,0-1 1,0 2 67,0 1 1,0-2-44,1 2 0,0-3-152,0 3 26,0-2 1,0 5 181,-2-1-51,2-4 0,-3 4-12,3-2 1,0-1-21,0 2 0,0-4-156,0 3 0,0-2 33,0 4 60,3-2 72,-3 2 195,4-1-225,-3 0 1,1-2 181,0-1 0,-1-1-84,2 1 0,-2-1-3,2 0 0,0 1 26,0 2 1,1-2-89,-1 0 1,1 0 16,1 0 1,-2 1 2,2-1 0,-3-1-11,2 0 1,0-1 127,1 1-75,-1 0-87,-1 0 0,2-1 47,0 0-14,-2-2 0,1 3-7,0-2 23,-2 0 21,0 1-39,0-2-87,2 0-145,-1 0 196,5 0 0,-6-1 16,2 0 0,-1 0-2,0-2 1,-2 1 0,2-1-32,1 0 14,-2 1 0,0-3-1,0 2 1,0-1-111,3 0 0,-2-1-33,0 1 1,-1-2 31,1-1 1,-2 0 12,2 1 0,-1 1 58,1 2 0,-2-2-16,2-1 0,-1 0-47,1 2 1,-2-1-37,0-1 0,0 0 37,-1-2 1,0 4 0,0-2-129,0-1 0,0 1 31,0 0 1,0 3-162,0-3 0,-1 2-131,0-2 1,-1-1 0,-2 0-320,1 0 1,2 2 0,-2 1-245,-1-1 1,0 0-240,-1-1 886,3 3 1,-2-1-984,1 1 1377,1 1 0,-2-2 0,1 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1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1 229 11767,'0'-6'520,"0"0"-299,0-1 1,0 1-85,2-1 0,-2 2 0,2-1 364,0 0-341,-1 0 0,1 1-17,0 1 1,-2-1-3,2-1-61,-2 3 0,2-4-26,-1 2 0,1 2 35,-2-3 0,0 3 58,2-1-95,-2 0-3,3 0 0,-3-1 0,1 0 67,1-1-138,-1 3 0,0-3 47,0 3 0,0-2 87,2 1-39,-2-1-68,1 3 0,0-3 0,0 1 0,0-1-7,2-1 1,-2 2 0,0 0 0,0-1 0,1 0 0,1 0 0,1 0-10,-1 0 26,-1 3 1,0-2 55,0 3 0,-2-1-9,4 0-71,-3 2-40,2-2 28,-2 2 6,3 0-5,-3 0 10,2 0 13,-1 0 48,-1 0-88,0 0-43,0 0 17,-1 0-37,3-2-129,-1 1 171,1-1 115,3 2-33,-2 2 0,0-1 87,-2 2-80,-2-2 1,2 3-39,-2-1 123,2-1-66,-1 2 1,1-3 151,-2 3-12,0-1-104,1 1 0,-1 0 32,1 0 0,-1-1-31,-1 3 0,0-3-126,0 3 0,0-3 108,0 3 0,0-1-154,0 2 0,0 1 49,0 1 1,0-1-73,0-1 0,0 1 82,0 1 0,1 0 1,0 1 52,0-1 0,1 0 0,-2 0 23,0 0 0,0-1-15,0-1 0,0 1-33,0 1 33,0 0-547,-2 1-149,1-5-359,-1 3-1413,2-7-739,0 5 3172,2-6 0,3 2 0,2-2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3.13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754 1 23299,'-2'3'-503,"-2"-1"0,-3-1 0,-2 0 0,-2 1 0,-3-1 0,-2 0 0,-4-1 0,-3 0 596,-2 0 0,-2 2 1,0-1-1,0 1 68,4-2 0,-3 0 0,2 0 0,-2 0 60,-1 0 0,-1 0 1,2 0-1,0 0-63,0 0 0,3 0 0,-1 0 0,0 0-140,0 0 0,0 0 1,1 1-1,-2 0-86,2 1 1,-3 2 0,4-1 0,2 1-38,1-1 0,3 1 0,0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4.4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184 207 8073,'5'0'941,"-1"0"0,-4-3-336,0-2 0,-2 0-363,1-2 1,-3 1-49,1 0 0,1 2 1,-1 1 434,-1 0-410,0-1 1,-1-1 87,1-1 0,1 2-56,0-1 1,1 3 228,-1-1-209,2 2-175,-3-1 1,3 2 243,-2-2-219,2 2 0,-5-3 32,2 2 0,-1 0-9,1 0 0,1 0 36,-3 1 0,3 0-45,-3 0 1,1 2-191,-2 1 1,1 0 0,0 0-194,1 0 281,0 1 0,-1 1 0,-2 0 1,0-1-1,0 1 0,2-1-20,1 1 0,2-1 1,0 2-1,0 0 0,0 1 25,0 0 1,1 0-6,-1-1 0,2 0-164,0 1 1,-1-1 76,0 2 1,1-2 0,1 2 0,0 0-38,0 1 1,0-4 39,2 0 35,-2-4 0,3 5-110,-2-2 0,0 1-29,2 0 1,-1-3 88,1 4 1,-2-3-1,2 1-30,1 0 1,-1-1-16,0 0 76,-2 0 0,3 1-61,1-1 1,-2 0 87,3-2 1,-2 0 4,2 0 1,0 0 16,3-1 1,0 0 42,0 0 0,-3 0 189,0 0 0,0 0-101,4 0 0,-5-1-33,0 0 0,0 0-106,1-2 0,0 1-68,-1-1 1,0 1 37,1-1 0,-3-2 24,2 2 1,-1 0-45,0-1 1,1 0-3,-1-4 1,0 0-1,0 0-56,-1 0 0,-2-1 166,3 1 0,-2-2 67,1 3 0,1 0 26,-3-1 0,2 2-110,-1-2 1,-1 1 0,-1-3-29,0 1 0,0 2 35,0-1 0,0 2-48,0-2 1,0 2 33,0-1 0,2 0 64,-1 0 0,2 1-20,-1-2 0,-1 2-2,-1-2 1,0 2 20,-2-1-136,2-1 0,-2 0 36,2 1 0,-1 1 1,0 0 0,0-1-81,-1 4-104,2-5 84,0 5 62,0-4-96,0 2-158,0 1 104,0-3 171,0 2 263,0 1-203,0 2 343,0 2-62,2 2 1,-1 2-227,0 4 0,0 0-156,1 0 0,-2 0-29,2 0 1,-1-1 51,0 1 1,0 1 0,1 2-3,0 0 1,-1-1 0,0-2 76,0 3 1,-1-2-1,1 2 32,1 1 0,-1-3 1,-1 2-1,1-1-209,0-1 1,0 0 115,0 0 0,1 2 1,0-1-1,-1 1-111,1 0 1,-1-2-1,2 1 1,-1-2 74,1-2 62,-2 0 0,3 1 0,-1-1 52,1 1 1,1 0 0,-1 2-1,-1-2 369,0-1-304,-2 0-155,4 1-968,-5-2-2099,2 0 3097,-2-1 0,0-2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8804,'3'6'427,"0"2"0,0 0 0,0 3 0,0 2 1,0 4-1,1 1 0,-1 3-45,0 0 1,0 1 0,1 0 0,0 0 0,-2 1 0,1 0-45,0 2 0,0-2 0,-1 4 0,0-2 0,1 1 0,-1 0 0,0-1 1,-1 1-1,1 0-89,-1 0 0,2-4 0,-1-2 0,0-1 0,0-2-58,1-1 0,-2 1 0,1-2-528,0-1 0,-2-1 1,2-1-1,0 0-457,-1-2 1,1-1-3139,-2-1 1361,0-1-555,0 0 3126,0-5 0,1-6 0,2-5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4 10566,'-5'-3'1625,"1"3"1,6 4-1745,1 3 0,1 5 0,0 2 0,2 3 0,0 2 85,-1 1 0,2 2 1,-2-1-1,1-1 17,-1-1 0,1 2 1,0-4-1,0 2 164,1 1 1,0-3 0,-1 1 0,1-1 72,-1-2 0,2-1 0,-1-2 1,1-1-39,0-2 0,0 1 1,-1-3-1,0 0-404,0 1 1,-1-4 0,0 0 26,-1 0 1,-1-2 0,2-1-1,0-2 1,-1-3 0,-1 0-1,-2-3 1,0 0 0,1-1 0,0-2-1,0-1 1,-1 0 0,0-1-1,0 1 1,-1-3-31,1-1 0,-1-1 277,-1 0 0,0-1 1,0 2-35,0 0 1,0 1 0,0 2 0,0 1 25,0-1 1,0 2 0,-1 0 0,-1 0 0,1 2 0,1-1 0,0 0-1,-1 0 515,0-2 1,0 4-305,0-2 0,0 1 90,1-1 0,1 1-701,0 0 255,0 2 1,3 6 0,-2 1 79,1 4 0,0 3 0,-1 4 0,0 2 40,0 1 1,1 4 0,0 0 0,0 1 0,-1 1 251,0 2 0,1 0 1,-1 2-1,0 0 1,1-2-1,0 1 1142,0-2-1223,0 1 1,2-2 0,-1 1-1,2-1 1,0 1 0,1-2 0,-1 0-1,1-2 1,0-1 0,-1-2-1,1-1 832,0-1-1089,-2-2 1,3 1 0,-2-1-1,0 0-70,0 0 0,-1 0 0,1 0 0,-1-2-342,-1 1 0,-1-1 0,0-1-567,1-1 0,-1 3 0,1-3-1264,-1 1-32,1-4 1863,1 0 0,0-4 479,0-2 0,2-4 0,0-4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6.5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179 37 10722,'0'-9'1901,"-1"4"-547,-1 0-975,-2 1 1,-3 0-61,-2 1 1,3 0-198,-1 1 1,3 1 0,-4 1 121,0 0-41,1 0 0,0 0 54,1 0-125,1 0-93,1 0 1,0 0-1,0 2 58,0 1 0,1-1 0,0 1 207,0 1-227,-3 0 0,0 1-116,-2-1 0,3 1 0,-1-1 0,1 1 0,0 0 0,0-1 0,1 1 0,1 1 0,0 0 0,1 1-51,-1 0 83,2-1 1,-2-1 0,1 1 0,1 1 0,-1 1-356,1-1 0,-1-1 334,2 2 0,0-2 40,0 2-37,0-3-63,2 4 38,-1-2 1,2 1-43,-1-1 0,0-3-7,-1 1 0,0-1-85,2 0 147,-2-1 13,1 1 1,-1-2 63,0 3 0,0-2 3,0 2-39,2-1 2,-1 2 1,5-1 11,1-1 0,-3-1 0,1-1 38,-1 0 0,0-2-66,0 2-45,-2-2 1,6 0 10,-2-2 0,0 1 246,-1-2 0,1 2-116,1-2 0,-1 2 0,0-1 10,0 0 0,-1 1-54,-2-2 1,3 0 0,-1-2-73,-1 0 0,-1 1-84,-1-1 0,-2 2 133,2 0 1,-1-1-35,1-2 1,-1 1 316,1 2 31,-2 2 117,1-3 1,-2 3 0,1-3-43,1-1 0,-1 2-259,-1-4 0,1 3-225,0-4-26,0 3 0,1-4-167,-2 1 0,0 3 268,0-1 0,0 3 26,0-3 0,-1 1-31,0-3 0,0 1 0,-2-1-197,1 0 0,0 3-100,1-1 0,-2 0-129,-1 0 0,-1 1-250,0-1 1,1 2-25,-1 1 0,-1 1 0,-2-2-929,1 1 0,-1 2-690,2-2 2325,-2 2 0,3-4 0,-2 3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124 111 7737,'0'-8'1116,"0"-1"-848,0 0 0,-2 0 0,-1 1 0,-1 1 0,-1 0 0,1 1 0,0 0 0,-1 0 533,1 1 1,-1 1 0,-1-1 79,1 1 0,-2 1-215,-1 0-388,-1 2 1,-1 0-123,1 2 1,2 2 0,0 3 0,1 2-81,1 2 0,2 1 0,1 4 1,0 1-25,1 1 1,0 1 0,2 0 0,0 0-24,0 0 0,4 1 1,0-4-1,1 1 1,2 1 192,0-1 0,1-1 0,0-1 0,0-3 306,0-2 1,-2 1 0,0-5-342,1 1 0,1-3 0,0-2 0,0-1 0,0-1 0,-1-3 1,-1-1-1,-3-2-217,0-2 0,-3-2 0,0-2 1,-1-3-585,0-1 0,-1-1 0,-2 1 70,-1-1 1,-2-1-1,0-1 1,0 0-93,0-1 0,1 1 0,-1 0 1,1 5-135,1 2 0,-3 2 0,0 3 1,-2 1 769,-1 1 0,-2 1 0,-1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54 9685,'5'0'3901,"-1"0"-3579,-2 2 0,-1 2 0,1 2 0,1 1 0,-1 2 0,0 2 0,0 4 0,0 2 24,1 0 1,-2 1-1,2 1 1,0 1 0,0 0-202,0-1 1,0-2-1,1 3 1,1-1 0,1-1-1,0-1 1,-1-1 0,0-2-21,-1-1 1,0 0-154,-1-4 0,1-1 201,-1-1-300,1 0 1,1-4-1,0-2 1,0-4-1,-2-3 1,0-4-1,0-1 1,-1-3-1,1-2 1,0-3-1,1 0 1,1-2-1,1 0 1,-1-1-1,0-1 1,0 0-1,-1-1 1,-1-2-1,0 1 1,-1-1-1,0 3 1,0 1-832,-1 3 0,1 5 355,1 1 1,0 3-1,0 3 1,1 4-1,0 4 603,0 4 0,0 7 0,0 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49 158 9218,'-2'-2'155,"2"2"1,3 3 0,3 0 0,3 0 0,2-1 0,0-2 0,0 0 0,0 0 0,0 0 0,1-2 0,0-1 0,-1-1 0,1 0 0,-2-1 0,-1-1 0,-1-1 0,0-2 0,-1 1 0,-2-2 0,-1 0 0,-2 0 0,0-1 0,0 0-1,-1 1 1,-2 1 0,-3 0 0,0 1-36,-2 1 0,-2 0 0,0 3 0,0 0 0,-1 1 0,-2 1 1,-2 0-1,-1 1 0,-2 0 0,1 2 0,0 3 0,-1 1 0,3 3 1,0 0-1,2 3 0,1 1 0,3 2 0,0 2 0,1 2 0,2 1 1,1 1-1,1-1 0,2-2 0,1 1 0,1 0 0,3 1 76,2 0 1,0-1-1,2-1 1,2-1-1,0-1 1,3-2-1,0-1 1,2-2-1,2-2 1,-1-3-1,1-1 1,-1-3 0,-1 0-1,-3-2 1,0-1-1,-2-2 1,1-2-1,-2-3-196,-1-1 0,0-5 0,0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26.1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 8963,'0'15'210,"0"-1"0,0 1 0,0 1 0,0 2 0,0 3 0,0 2 0,0 3 0,0 2 0,0 3-70,0 4 0,-5 2 0,0 7 1,2 0-1,0 0 0,0 4 1,-2 2-79,1 4 0,3 18 0,1 0 28,0 11 0,1-1 0,3 11 0,1 2 1,-2 3-35,-2-47 0,0 1 0,-1 0 0,1 2 1,1 4-1,-1 1 0,2 0 0,-1 0-40,0 0 1,0 0-1,-1-1 1,1 1-1,-1 1 1,1-1 0,1 0-1,-1 0 9,0-3 1,-1 1 0,0 2 0,0-1 0,-1-5 0,0-1 0,0 3 0,0 1-115,0 3 0,0 1 0,0-3 0,0-1 0,1 2 0,0 0 0,0-4 0,1 0 34,3 42 1,-2-45-1,-1 1 1,-2 43-1,0 4-137,0-2 0,0-12 0,0-7 0,0-5-46,0-4 1,0 3 0,-2-4-1,-1 3-192,-2-3 0,-2-2 0,4-9 0,-2-3-48,2-5 1,1-5 0,2-5 0,0-6 99,0-7 0,0-5 0,0-6 378,0-1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27.1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1529 9 8668,'7'-5'710,"-5"2"1,-7 4 0,-3 9-316,-4 8 1,4 0 0,0 8-1,0 3-125,-1 4 0,0 13 0,-6 0 0,2 3-13,3 1 0,-8 12 1,3 0-1,-1 4-5,0-3 1,1-2 0,-1-1 0,-1 1-70,3-3 0,-9 9 0,8-8 0,-3 3-258,-3 4 1,5-3 0,-6 4 0,3-6-20,-1-4 1,-4 2-1,4-9 1,2 1-36,2 0 1,1 2 0,0-2 0,1-2-25,-1-3 1,5 4-1,2-9 1,0-2-28,0-1 1,4-9 0,-2-4 0,1-1 35,0-1 0,-6 3 0,2-6-340,1-2 0,-5-8 383,3-5 1,-3-4 0,-1-2 317,-1-4 1,5-8 0,0-9 0,1 1-20,0 0 1,-4-10 0,4 0 0,-5-7 95,0-7 0,-6-1 1,-1-8-1,-2-2-118,-3-1 1,-2-1-1,-3 0 1,-2 1-116,-1-2 0,-5 4 0,3-10 0,0 1-112,0 0 1,4 2 0,5 7-1,3 2 23,-2 3 1,5 1-1,-1 3 1,3-1-214,-1-2 0,1-7 0,5 0 0,3-2 148,1-1 1,-1-8 0,-7 8-1,-2 0-501,2 4 1,-3 1-1,0 10 594,-2 6 0,5 6 0,-3 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7.6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 10456,'0'9'719,"-1"0"1,0 0-457,0 1 0,-1-2 1,1 1-62,-1 2 1,0-1-107,1 0 0,0-3 0,-1 3 0,1-2 0,-1 1 0,0 0 0,-1 0 179,1 0 1,1-1-350,-1 0-92,1-3 0,0 4-178,-1-2 1,1-1-502,1 0 621,0-2 0,-2 2-541,1-2 201,-1-2-532,2 4-935,0-1 1051,0 0 980,0-3 0,0-2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5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8:38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9 156 6590,'-3'-3'1337,"0"0"-622,2 0 358,-1 1-333,2-1-758,0 3 210,0-2 0,1-1 52,0-3 1,0 2 16,0-2 1,0 4-30,1-3-124,0 1 0,1 0-155,0-1 1,-1 1 113,1-1 0,-2 0 8,3-1 0,-3 2-7,0-2 1,0 3 0,1-1-27,1 0 0,-1 0 1,1-1-1,1 0 1,0 1-1,0-1 0,1 1 1,0-1-1,-1-1 1,1 0-1,0 1 125,1 1-126,-1 0-38,2 4-14,-3-2 1,1 2 10,1 0-40,0 0 39,0 0 0,-3 0-1,0 2 1,-1-1 128,1 2-125,0 0 131,1 1 0,-1-1-107,1 0 0,-2 3 4,1 1 1,0 0 17,-2 1 1,0-1 0,1 1 55,0 0-91,-2 1 1,2-3 0,-2 2 290,0 2 0,2-3-87,-1 3 0,1-2 0,-2 1-25,0 0 0,0-1-71,0-1 1,0 2-497,0 2 1,0 0-322,0-2 664,2-2-469,-2-2-1220,4 1 0,0-5 349,2 2 1,-3-4 1371,2-2 0,-2-1 0,2-1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5:07.8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26.92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0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16.7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18.3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8091,'11'5'1115,"-3"2"0,-1 6-997,1 4 1,-7 1 0,4 4 0,-2 2-1,2 6 1,-4 2 0,1 2 0,-2-2-68,5 2 1,-5 3 0,4-1 0,-4-1-376,0 4 0,0-4 1,0 1-1,0-4-39,0-3 0,0-4 1,2 0-1,-1-4-445,4-1 1,-2-7 0,-3 1 807,0-4 0,5-3 0,-1-3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10 7127,'0'-6'1547,"-2"3"-589,-1 3-816,2 0 0,-4 3 0,7 5 0,-1 1-51,4 5 1,2-2 0,-2 5 0,3 2 18,-2 4 1,0-2 0,5 6-1,0-1-61,-2 0 1,2-4 0,0 2-1,1 1-8,2 3 0,0-4 1,-2 1-1,2-2-58,-2 0 1,1 2-1,-1-2 1,2-1-5,-2-2 0,2-2 0,-2-4 0,-1-1 25,1-3 1,-8 0 0,6-3 9,0 0 1,-1-4-1,0 0-163,2-2 1,-5-1 89,0 0 1,2-1-1,1-2 1,2-5-19,-2 0 1,-1 0 0,-3 2 0,1-1 294,0-3 1,-5 0-128,3 0 0,-3-1 1,-1 1-1,0-3-65,0-1 1,0-2 0,0 2-1,0-2 1,-1-2-19,-3-1 1,3-1 0,-5-1 0,0-3-38,1 1 1,2 0 0,-3 2 0,-1-3 0,3 1-476,1 2 0,-2-1 0,2 2 42,0 3 1,0 0 0,3 3 0,-2 2 0,1 1 461,-4 0 0,2 2 0,3-2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7605,'3'6'8,"2"2"1,1-2 0,-1 5-1,-1-2 1,1 2 0,-1-2 0,3 2 9,-1-2 0,-5 2 0,2-2 0,-1 2 0,-2 0 36,0-2 0,0-3 0,0 2-39,0 0-171,0-4 1,0 6 0,0-4-414,0 3 369,0-4 1,0 4 199,0-1 0,5-4 0,1-1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 1 7382,'-6'0'1121,"1"0"-1004,5 0-37,0 0 0,3 0-74,0 3 1,5 0 0,-3 3-6,-1-3 0,-1 5 0,3-3 0,1-1-18,-3 4 0,1-2 1,-1 0 16,1 4 0,1-6 0,-1 4 1,-2-2-1,0 0-18,0 2 0,5-2 0,-5 3 20,3-2 0,-3 2 0,3-3 0,0 2 0,-2 1-11,0-3 0,4 0 0,-3 4-38,-1-4 1,-1 3 0,3-6-8,-1 3 0,0-3 0,-4 0 6,4 2-4,-2-3 0,-3 1 70,0-6 0,0 1 1,0-6 16,0 1 1,0 2-1,0-3 1,0 1 63,0-3 1,0 4-70,0 0-98,0-2 0,-3-1 0,-2-3 45,4-1 0,-4 1 0,2 0 0,0-1 0,-2 4 3,2-2 0,-1 2 0,2 1 0,-1 2-221,0-1 0,1 2 0,-1 0-738,0 1 353,0 2 626,8-1 0,1 3 0,3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131 11 8201,'-9'0'112,"-2"-2"0,2-1 1,-2 0-1,2 2 100,-2-1 1,5 2-111,-2 0 1,5 0-77,-3 0-60,0 0 0,-5 0 86,0 0-203,6 0 0,-1 0 97,3 0 1,2 2 52,-2 1 0,1-2 0,2 7 0,0-5 35,0 3 1,0-1 0,0 1 0,0 2 0,0 1 0,0 0-1,0 2 1,2-2 0,1-1 0,0-2 0,-2 2 0,1 1 0,-2 2-1,-2-3-18,-1-1 0,2-2 1,-2 0 29,1 1 0,2 0 0,2-2-27,1 1 1,-2 0-35,2-2 10,-1 3 1,-2 0 115,0 2 87,0-7-72,0 4-113,0-5 0,1 3-11,2 0 0,-1 2-23,6-5 0,-5 0 12,3 0 0,-3 0 47,5 0 1,-2 0-10,5 0 0,-2 3 0,2 0-71,-2-1 1,-1-1-1,-2 1-4,2 1 1,-2-2 0,0 2-2,2-1 0,1-2-148,2 0 0,-2 0-36,2 0 1,-4 4-301,1 3 3,1-3 1,-9 1 191,5 0 1,-5-5 56,-5 4 0,4-4 279,-5 0 0,-2-4 0,-1-1 0,-2-6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213 21 7736,'4'-1'-686,"0"-3"1881,-8 1-909,3-4 1,-4 5-159,2-1-49,2 3 0,-9 0 0,4 0 1,-3 0-7,-2 0 0,2 0 0,-2 3 0,-3 0-322,-3-1 1,2-1 0,-1-1 0,-1 0-528,2 0 0,3-1 776,-2-2 0,-2 1 0,1-1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535 0 8316,'-10'0'0,"0"0"197,0 0 1,3 0 0,-3 0 0,0 0 0,-3 0 0,1 0-1,0 0 1,-2 0 0,-2 0 143,-2 0 1,2 0 0,-1 0-246,-1 0 1,-1 0 0,-1 0 0,0 0-1,0 0-77,0 0 0,0 0 0,3 0 0,0 0 0,-1 0-30,-1 0 0,-1 0 0,0 0 0,3 0-141,0 0 1,5 0-16,-2 0 1,3 0 0,0 0-147,2 0 1,1 2 204,2 1 0,3 0 0,0 3-74,3 2 287,0-4 1,0 4-45,3-5 1,-1 5-1,1-1 1,-2 3 0,-1-1-13,0 2 1,0 0-1,0 1 1,0 2 52,0-2 1,0 0 0,0 1-21,0-1 1,0 7 0,0-2-1,0 1 1,0 2-74,0 2 1,0 1-1,0 0 1,0 0-1,0 2-64,0-2 0,0 0 1,0-3 73,0 0 0,-1 0 0,-1-3 0,-1 0 0,0-1 0,3-3 95,0 3 1,0 1-109,0-5 0,0 4 0,0-4 0,0 2 19,0-2 1,0-1-1,3-2 1,0 2-16,-1-2 1,-1 2 0,-1 0 22,0-2 0,0 2-55,0-2 0,-3-1-67,0-2 19,0-4 57,3 7 1,0-8-12,3 2 1,3-1 0,5-4-1,-2 1 7,2-4 0,1-1 1,2 1 25,-1 1 0,2-2 1,-1-2-1,1 2 1,1 1 60,-1-1 1,-1 3 0,3 0-1,0 3 30,3 0 0,0 0 1,0 0-1,3 0 0,0 3 1,2 0-1,-2 0 1,0 0 167,1 0 0,-4 2-489,1-5 0,-1 0 0,-1 3-82,-2 0 0,1 0 0,-5-3-1738,-1 0-134,-4 0 2175,-8 0 0,-7 0 0,-3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545 41 7827,'-4'-9'82,"-2"3"0,3 1 0,-4 0 537,-2-1 1,-6 2 0,-2 1 0,-2 1-437,-1 2 1,-5 0 0,-1 0 0,-6 0-142,-5 0 0,3 2 0,-6-1 0,1 4-371,-1 1 0,2-1 0,1 2 329,3 1 0,3-7 0,0 4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132 31 6876,'6'-5'-407,"-1"4"671,-5-7 337,0 6-219,0-2-218,0 4 0,-2 0 0,-1 0 0,-3-2-14,0-1 1,-2 2 0,0-2-87,-1 1 1,0 2-1,-2 0 16,2 0 1,-2 0-124,2 0 1,3 2-1,1-1-74,0 4 1,5 2-113,-4 0 1,4-1 54,0 0 1,0 0-1,3 2 37,0-2 1,3-3-1,-1 3 1,1 0 7,2-1 0,-2 1 0,0 2 68,2-2 0,1 0 0,0 2 86,2-2 0,-5 0 1,0 2 66,-1 0 0,1-2 161,-3 3 1,2-1-116,-5-2 0,0-3 0,-2 3 36,-1-1 0,2 0 1,-4-4-52,0 2 1,1 2 0,-5-5 0,1 3-64,0 0 0,2 0 0,-5-3-151,2 0 1,-2 0 0,2 2-222,-2 1 1,5-2-1,-2 2-122,1-1 1,-1-4-553,2-1 986,1 2 0,5-9 0,0 6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132 10 7437,'6'0'742,"-3"-3"0,-3 2-221,-3-2 0,-3 1-37,-5 2 1,2 0-69,-2 0 1,2 2-146,-2 1 0,5-2-244,-2 2 1,5 2-120,-3-2 0,0 3-159,-5-3 198,5 2 1,1-2 54,2 0 1,0 2-142,-3-2 0,3-2 57,-5 2 0,7 4-62,-2-1 1,1 0 76,2 0 0,0-3 0,0 3 0,0 4 0,2-3 1,-1 4-1,2-2 0,0 2 163,-3 0 1,0-5 0,0 0 0,0 2-9,0 1-31,0-3-147,0 4 10,0-6 1,2 2 6,1-3 130,-2-1 0,6-2-53,-4 0 1,1 0-26,7 0 1,0 0-1,-2 0-58,2 0 1,-5 0 0,0 0-106,2 0 0,-2 0-22,0 0 57,2 0 1,-2 0 5,2 0 1,-5 0-351,3 0 0,-3 2-576,0 1 73,-3-3 996,0 4 0,0-4 0,0 0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19.0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172 11 8252,'-1'-6'1507,"-2"3"-1231,-4 1 0,1 2 0,0 0 0,-2 0-125,-1 0 1,-5 0 0,0 0 0,2 0-820,1 0 1,0 0-1,2 0 1,-2 0 323,2 0 0,-2 0 344,2 0 0,-2 0 0,2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657 61 7835,'-9'-1'-323,"1"-1"1,2-1-1,-2 0 1,2-2-1,-2 2 250,1 2 0,2-2 1,-3 1-1,2-3 23,0-1 1,1 5-1,2-4 45,0 0 1,-2 4-15,2-2 30,2 1-9,-4 2 1,7 0 86,1 0 1,0 0 307,3 0-224,-3 0 1,2 0 842,-2 0 214,-2 0-744,4 0 0,-7 0-206,-1-3 1,-3 2 0,-3-2-10,-2 1 0,2 2 0,-2 0 0,-1 0-12,-2 0 1,-5 0 0,2 0-1,-1 0-18,-2 0 1,0 0 0,0 0 0,0 0-45,-2 0 1,5 0-1,-3 0 1,0 0-72,-1 0 0,0 3 0,3 2 1,3-1-63,-1 1 0,4 3 1,3-2-1,1 3-293,0 2 1,7-2 0,-3 2 0,4 0 0,4 1-237,2 2 0,5 3 344,2 0 0,3 3 0,4 0 0,0 0-203,0 0 0,3 0 0,2 0 0,-4 0 253,1 0 1,0 0-1,-1 0 1,4 2-1,-2-4 1,0 1 152,0-4 1,5 2 0,-5 3 0,0 2 197,-1-2 0,-2-3 1,-2 3-57,-1 0 0,-3 3 1,-5-1-150,-1 1 0,-5 0 0,-3 2 0,-1-1-79,-5 0 1,-2-3 0,-11-1 0,-2 0 0,-5-1-15,-4-2 0,-2-2 0,-4-6 0,2 2 8,-1-2 0,1-1 0,5-3 1,-4-1 126,-1-1 1,1-3 0,-6 0 0,5 0-467,2 0 0,-1 0 0,7-3 1,1-4-113,1-3 0,4 0 0,4-3 461,7-1 0,-2-7 0,5-1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123 11 6630,'4'0'756,"1"0"-252,-5 0-191,0 0 1,-1-3-257,-3 0-1,3-2 14,-7 5 0,2 0-24,-5 0 1,2 0-20,-2 0 0,5 0-30,0 0 20,3 0 0,-2 0 0,2 2-20,0 1 1,-2-2-61,2 2 34,2-1 1,-4-1-85,5 2 1,2-1 47,1 6 0,0-7 0,1 4 0,3-2-67,-3 0 1,2 2 0,2-2 0,-2 1 61,-1 1 0,3-2 87,-2 5 0,0-4 1,-1 6 197,-1-4 1,1-3 0,-5 3 0,3-1 156,0 1-240,0-5 0,-3 9-76,0-3 1,-3-2 0,-2 1 0,1 0 7,-1-1 0,-1-2 0,1 3-24,-1-1 0,2-1 1,-4-2-1,0 1-74,0 0 1,2-1 0,0-2-483,-2 0 1,2 0 0,0 0-298,-2 0 0,1-2 813,-1-1 0,0-3 0,2-3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30 6615,'5'-4'1395,"-4"-1"-902,8 5 9,-7 0-316,1 0 0,-3 2 1,0 1-109,0 3 1,0 3 0,0 0-1,0 2-19,0 0 1,0-2 0,0 2 0,0 0 0,2 1-303,1 2 0,-2-2 0,4-1 226,-1-2 0,-2 2-81,6 0 0,-5-3 0,3-1-454,-3 1 27,2-6 389,-5 2 0,3-5 0,0-2 0,-2-4 9,1-2 0,-2 3 0,1-2 258,3 1-188,-3-3 1,4 4-1,-5 0 148,4 3 1,-4-2 0,5 2 263,0 0 0,-2 0-294,3 3 1,-3 0 0,5 2-1,-1 1 1,1 3 0,1 3 0,-1 0-1,-2-1 1,0-2 0,-1 2 0,3 1-1,-2 2 1,0-2 45,2 2 0,-4-6 0,1-5 1,-2-6-1,2-4 0,-4 1-156,1-2 0,1 2 0,0-2 0,0 0 0,-3-1 0,0-2-170,0 2 0,0-2 96,0 0 1,0 0 0,0 5-191,0-2 0,0 0 0,0 2-293,0-2 0,-3 5 606,0 0 0,-5-2 0,2-1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60 8197,'0'-10'0,"0"0"0,0 0 0,2 1 959,1 1 0,0 1-786,3 4 0,0 1 0,0 5 0,-1 3 0,-2 4 0,0 0 0,0 4 0,-3 2 0,0 2 0,0 1 215,0 2 0,5 2 0,-1 2 0,-1 1-189,2 4 1,3-4-1,-2 2-66,0-1 1,3-1-36,-2 1 1,2 0 0,0 3-92,2 1 1,-2-5-1,-1 0 1,-2 0-21,2 0 1,-2-4-1,-2 1 1,1-1 0,-2-2-76,-1-3 0,-2-2 1,0-2-282,0 0 1,0 0-575,0-2 824,0-7 1,0 1 0,0-10-80,0-1 1,3-3-1,1-5 1,1-3 50,3-2 1,-2-4 0,0-3 0,2-3 113,1-4 0,-1 4 0,-4 0 0,3 4 129,-1 0 0,-2 2 0,4 6 1,0 3 131,0 4 1,1 5-1,2 0 1,1 5 38,2 0 1,-2 0 0,-1 0-173,-2 0 1,3 5-1,1 3 1,-1 3 0,1 2 32,-1 4 0,-3-1 0,2 5 1,-2-1-40,-3 0 0,4 4 1,-4-1-1,1 1-1,1 1 1,0-5-1,0 5 1,1-4-81,0-1 0,2-3 0,-2-1 0,0-2 0,-1-2-90,-2-1 0,2 0 1,1-2-1,2-3-112,-2-3 1,2-1 0,-2-4-1,-1-2 143,-2-6 1,2-5 0,1-5 0,0 0 0,-1-2-1,-2-1 1,2-3 0,-2-5 0,0-1 0,-1-4 0,-3 2-1,-1-1 1,-1-1 0,0 1 0,0-1 0,0 2-147,0 5 0,2 4 0,-1 5 0,4 0 0,-1 3 0,3 5 0,-4 0 0,3 4 0,0 0-1622,2 5 1693,1 2 1,-4 8 125,-2 4 0,7 6 0,1-1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0 7979,'-6'0'-1624,"1"0"1999,5 0 1871,0 0-1896,5 0 1,-4 5-1,5-1-182,-1 1 1,1 3 0,-1 1-1,-4 2-138,1-2 1,-2 5-1,0 0 1,0 3 0,3-2-165,0 2 1,0-3-1,-3-3 1,0-2-255,0 2 1,0-2-529,0 2-219,0-2 21,0 2 1114,5-10 0,1-2 0,3-10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30 9748,'5'8'140,"-2"-2"0,1-3-49,-1 5 1,2-2 0,4 5-104,-1-2 1,-3-1 0,-2-2 0,1 2 8,1 1 1,-2 0 0,3-1 0,0-2 55,-1 2 1,0 1 0,1 2 0,2-2 32,1 2 0,-3-2 1,2 0-1,-2-1-50,0-2 1,2-1 0,-4 0 20,1-1 0,-2 1 0,2-2-132,-2 0-120,-2 0 170,4-3 0,-2-1 0,2-3 20,-4-2 1,1 0 0,-2 0 0,0-2-77,0-1 0,0 1 1,0 2-1,0-2 4,0-1 0,0-2 0,0-1 0,0-2-27,0 2 0,0 1 0,0 0 0,0 2-48,0-2 0,-3 2 1,-2-2 6,3 2 1,1-2-1,1 0-71,0 2 1,1 0-188,3 3 0,-1 1-97,3 5 0,-3 0 500,3 0 0,-3 5 0,2-1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7957,'6'0'3,"0"0"425,2 0-426,-3 0-37,-1 0 222,-4 0-5,0 0 0,3 2 1,2 1-1,0 3-108,-1 3 0,-1 2 0,-3-2 0,0 2-21,0-2 1,5 2 0,-2-2 0,-1 2-22,-1-2 0,-1 2 0,0 0 1,0-2-16,0 2 1,0-5-25,0 0 0,0 2 0,2 1-69,1-3 1,-2 2 39,7-5 0,-6 2 1,2-2-25,1 0 0,-4 0-16,7-3-26,-2 0 1,0-2 78,2-1 1,-6-3 0,2-1 0,-1-3-1,2 4-4,-3-2 0,-1 2 48,-1 0 0,3 0 1,2-3 40,-1 1-23,0 5-51,5 3 0,-8 0 1,7 0-64,0 0 0,-4 3 1,3 5-62,-3 1 1,1-3 105,-2 0 1,-2-1 0,2 1 0,-1 2 0,-2-1 166,3 0 0,-1-1 0,2-3 0,1 3 1,1 0-1,0 0 0,0-1 0,2-2 1,1 0-1,2 0 831,-2 0-1185,-2-1 1,-1-2 100,-3 0 0,-2 0 0,6-2 0,-3-1 39,-2-4 1,2 2 0,1-3 0,0 0 0,-1-1 0,-1-3-1,0-2 1,0 0 0,1 0-98,-3-3 0,-1 2 0,0-2-71,0 3 0,0-3-32,0 3 0,-1 5 1,-3 1 276,1 1 0,-4 2 0,2 2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41 7725,'0'-11'1554,"0"5"-845,0 0 1,0 3 307,0-5-523,0 7 268,0-4 885,0 5 1417,0 0-1349,5 0-533,-1 0-257,7 0-223,-5 0-254,-3 0-142,-3 0-844,0 0 1085,0 5-384,0-5 0,2 9-32,1-6 1,2 2-1,2-4 1,1 2-134,0 0 0,-4-3 1,4 2-2,0 1 0,4-2 0,2 3 1,-2-3-32,-1-1 1,3 3 0,-2 0 0,2 0 14,2-1 0,-4-2 0,3 3 0,2 0 9,0-1 0,-1 1 1,-4-2 10,0 2 0,5 2 0,-1-5 0,-2 0 0,1 0 12,2 5 0,-5-5 1,5 3-1,-3-2 33,-1-1 0,0 3 0,1 2 0,-1-4-4,-3 1 1,4 1-1,0 0 1,-1 0-38,-3-3 1,4 3-1,0 2 1,-2-4-67,-1 1 1,-2 0-1,2-1 1,0 2-18,-2 0 0,-3-3 0,2 0-97,0 0 1,-2 5 62,0-2 1,0 0 118,5-3 1,-2 2-29,2 1 1,-1-2-1,0 2-21,1-3 1,-2 5 112,2-2 1,-5 0 144,0-3 65,-2 0 103,0 0-239,1 0 1,-4 0-35,6 0 0,-3 0 41,2 0-165,-4 0-2,3 0 0,-4-3-18,2 0 9,-1-2-87,2 5-253,-4 0-4409,0 0 2619,5 0 1400,-4 0 1,3 2-141,-4 1 0,0 0 0,0 2-2197,-4-1 3091,-2 1 0,-9-5 0,-1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161 30 7728,'0'-9'1143,"0"3"1,0 0 715,-4 1-317,4 2-634,-5 3 1,5 0 0,3 2 0,0 1 843,0 3-1673,-3-2 391,0 6 0,0-9 865,0 7-496,0-7-730,0 4-103,0-5 0,2 0 1,-1 2 91,4 1 0,-2-2-344,-3 7 1,3-5-1,2 3 166,1-3 1,0 7-1,5-4 39,-2 3 0,5-3 0,0 0 23,1 4 1,-1-3 0,3 1 0,2-2 4,-1 2 0,-1 1 0,0 2 0,0-2 24,-1 2 1,-2-5 0,-4 0 0,1 2-156,-2-3 0,-2 4 0,-4-1-86,-2-1 1,-1 1 0,-1-3 187,-2-1 1,-1-1 0,-2-3-1,-1 2-85,-3 1 99,0-1 1,3 2-1,1-4 32,-2 0 0,2 0 37,0 0 1,0 2 32,0 1 0,-3-2-29,1 2 1,0-1-1,-3-2 1,2 0-30,-2 0 0,0 0 0,2 0 0,-2 0-54,2 0 1,-2 0 0,2 0 0,-2 0-53,2 0 1,-2 3 0,2 0 4,-2-1 1,0-1 0,2 1-1,-2-1 20,2 2 0,-2 2 1,2-2-1,-2 0 21,2-1 1,-2-1 0,0 1-1,2-1 38,-2 4 1,2-2 0,-2-3 1,2 0 1,1 2 0,2-1-301,-1 2-139,2 0 357,0-3 0,4 0 1,-1 2-498,-1 1 485,0-2 0,3 6 192,0-4 1,0-2-38,3 2 0,-1-1 1,1 1 1,0-1 233,0 1 34,-2-2-252,4-1-41,-5 0-9864,0 0 9556,0-4 0,-5-3 0,-1-2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47.5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611 36 8087,'-8'0'246,"1"0"0,-1 0 1,-1 0-46,0-3 0,-2 2 1,2-2-1,-1 1 1,1-1 47,-2 2 0,0-3 0,-3 1-83,-1-1 1,-3 3 0,-1-2-1,-2 2-83,-1-2 0,-2 2 0,0-1 0,0 1-802,2 1 553,0 0 1,3 0-73,-1 0 1,2 0-1,-2 0 1,0 0 0,1 1-1,-1 1-37,1 0 0,1 0 0,-2-2 1,3 0-200,2 0 0,3 0 0,0 0 202,2 0 0,0 0 272,3 0 0,3 0 0,1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21.3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40.8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131 102 8172,'-9'-5'-329,"3"-3"1,-1 5-1,6-1 724,-2-1-102,0 4 0,3-7 391,3 5-352,-2 0 0,7 1-8,-5-1 1,2 0 99,-5-3-421,0-2 180,0 3 1,-5-4 306,2 3-305,0 1 1,3-1-1,2 5 134,1-4 1,-2 2 471,7 3 139,-7 0-107,4 0-484,-5 0 0,0 5 1,0 2-116,0 1 1,-1 3 0,-1-2 0,-3 3-90,-1 1 1,5-1 0,-4 2 0,2 0-46,0 0 0,0 3 0,3-3 0,0-1 24,0 3 1,-2 1 0,-1-3-90,0 1 1,0-1 0,1 1 0,1 1 0,-2-4 51,0-1 1,-2 0 0,0-2-466,1 2 1,1-2 0,-3-1 0,-1-4-1,3 3 1,-4-3 0,-1-1 0,3-4 0,1-4-1,2-1-7554,0 0 7942,0 3 0,-2-10 0,-1 1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7.311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384 22 8578,'3'0'820,"-1"1"0,-2 0 1,0 2-1,1 0-120,1 0 0,1 0-456,-2 1 1,1-1 0,-2 0 0,0 0 27,0 1 0,0 1 0,0-1 0,0 0-38,0 1 0,1-1 1,0 1-1,0-1 64,0 0 1,-1 1-1,0-1 1,0 1-72,0-1 1,0 0 0,0 1-313,0-1 0,-2 2 0,0 0-8,-1-1 1,0 0 0,1 0 0,0-1-16,0 1 0,-1-1 0,1 0 1,1 1 96,-1-1 1,1 1-1,-2-1 298,2 0 0,-2 1 1,1-1 7,-1 1 1,0-1-1,-1-1 1,1 0-358,0 0 0,0 0 1,-1-1-1,0 1 6,1-1 1,-1 0 0,1 0 0,-1 1 8,2-1 1,-2-1 0,1 2-19,-1-1 0,-1 1 0,1-2 0,-1 1 18,1 0 0,0-2 0,-1 2 0,1-2-50,-1 0 0,1 0 0,0 0 1,-1 0 51,1 0 1,-1 0-1,1 0 1,0 0 40,-1 0 0,1 0 1,-1 0 49,1 0 1,0 2-1,-1-1-43,1 0 0,1 0 0,0-1 84,-1 0-71,0 0 0,0-2-60,0 1 0,-1-3 0,1 2-62,-1-1 0,1-1 0,0 2 50,-1 0 0,2-1 0,0 2 62,0 0 1,0-2-1,1 1-26,-2-1 1,1 2-1,-1-2 148,1 1 0,0-1 0,-1 0-81,0 1 1,1 0 0,0 1 0,0-1 28,0-1 0,0 2 0,1-2-291,-1 1 1,1 0 0,-1 1 0,0-1 0,1 0 82,-1 1 0,0-3 0,-1 2 232,-1-1 1,2 0-1,1 1 17,-2-1 0,1 0 0,-1-1 1,2 1 79,0 0 0,-2 2 0,2-2-103,0-1 1,-2 2 0,2-1 0,0 1-158,0-1 0,-1 2 0,0-2 0,0 0-57,0 1 1,2-2-1,-1 2 1,-1 0 179,1 0 1,0-1 131,-1 0 1,2 1 0,0-1 0,0 0 0,0 0-78,-1 0 0,1 1 0,1-1 0,-1 0 51,0-1 0,0 1 0,0 0 1,0 0-126,-1-1 0,2-1 0,-1 1 0,0 0-70,1-1 0,-1 1-360,-1-1 156,1 1 362,1 0-169,0 1 12,0-1 1,0 3-1,0-2-154,0 0 0,0 0 132,0 0 1,0 0 83,0-1 111,0 2-130,0 0 0,0 1-232,0 0-250,0 0 509,0-1-12,2 2 1,-1 0 210,2 0-222,-3 2 1,4-1-1,-1 1 1,1-1-1,1 1 1,-1-1-9,1-1 1,-1 2-1,0-1 1,1 0 0,-1-1-5,1 0 0,-1 0 0,1 1 0,0 0 0,1 0-58,0 0 1,-1 0-1,0-1-501,1 0 438,2 0 0,-3 0 0,1 0 48,1 0 1,-1 0-1,2 0 1,-1 0-18,1 0 0,-1 0 0,0 0 1,0 0-1,-1 0 373,0 0 0,0 0 0,-1 1-77,-1 1 0,2-1 1,0-1-148,-1 0 1,0 0 0,0 0-204,-1 0 0,0 0 0,1 0 96,-1 0 0,1 0 1,-1 0-1,1 0 1,0 0-1,1 0-14,0 0 0,-1 0 0,0 1 0,1 0 5,0 0 1,-2 1 0,1-2 0,-1 0-65,1 0 0,-1 0 4,1 0 0,-3 0 0,1 0-25,1 0 0,-2 0 0,1 0-425,1 0 1,-2 0-485,1 0 679,0-2 0,0 1 9,0 0 1,-2 0 0,2 1-1602,-1-2 917,-1 2-1167,-1-2 2207,2 2 0,1 0 0,1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010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4 5 7099,'-2'-2'1235,"2"0"1120,-2 2-823,2 0-1294,0 2 0,0 0 1,0 3-1,0 1-116,0 1 0,0 2 1,0 0-1,0-1-114,0 1 0,1 0 0,1 0 0,-1 0-156,-1 0 0,1 1 0,0 0 33,0 0 0,1-2 0,-2-1 1,0 1 72,2 0 1,-2 0 0,2-1 0,-2 0 0,0 1 26,0-1 0,0 0 1,0 2-1,0 0-90,-2 0 1,2-2-1,-2 0 1,2-1-404,0 0 1,-2-1 0,1-1-681,0 1 1188,0-3 0,1 0 0,0-2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9:58.997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13 5 7255,'-3'-2'230,"0"1"731,2-1 382,-1 2-1277,6 0 1,-3 1 0,3 0-6,-2 0 0,-1 3 0,2-1 0,1 1 0,-1 0 0,0 0-56,0-1 1,-1 1 96,1-1 0,0 1 1,1 0-22,1 0 0,-1 1 0,0-1-19,1 1 0,-1-1 0,1 0 0,-2-1 1,1 0-1,-2-1 0,1 0 39,-1 0 1,1 2-235,2-1 171,-1 0 0,0 0 40,1 0 1,-2-1-1,0 0 1,0 1 0,0-1-1,-1 0 96,0 1-185,1-2 0,-2 1-179,0-1 1,0 0-155,1 0 188,-2 2 1,2-2 248,-2 2-16,0-2 1,0 2-79,-2-1 0,1 0 1,-2-1-1,0 0 8,-1 0 0,-2 0 1,0-1-1,1 0-15,0 0 1,-1 0 0,0 0-1,1 0-72,0 0 1,1 0 0,-1 0 0,1 0 0,-1 0 0,1 0 0,0 0 0,-1 0-1,1 0 1,-1 0 0,1 0 0,-1 0 0,1 0 0,0 0 0,-1 0 79,1 0 0,-1-2 0,1-1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2:31.4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1162 20 7729,'10'0'-265,"-3"0"349,-1 0 0,-3 0 0,5 0 0,0 0-24,0 0 1,2 0-10,1 0 0,-5 0 0,1 0 0,0 0 28,2 0 0,-1 0 0,-2 0 144,2 3 1,1-1 35,1 1 0,0-2-209,1-1 1,-2 3-67,2 0 0,-2 2 0,2-5 8,-1 0 1,0 0 0,0 3 47,0 0 1,0 0-1,0-1 1,1-1 124,-2 4-136,2-2 1,-5-3 0,1 0 28,0 0 1,3 0 0,-3 3 0,-1 0 34,2 0 1,-2-3-1,0 2-63,2 1 0,1-1 0,2 2 0,-1-1 0,0 0-71,0 0 0,0 2 0,0-2-2,0-1 1,0 2 0,0-1 0,0 0-19,0 2 0,1-2 55,-1 3 0,-4-3 0,1 2 0,1-2 14,1 0 0,-2 3 0,-1-2 0,1 0 25,-2 1 1,4-2-1,-1 6-19,0-3 0,3-3 0,-1 4 1,0-3 6,0 2 0,3-3 0,1 4 0,-2-3 1,-1 1 3,0-1 1,-2 4 23,2 0 1,-5-4 0,1 1 0,1-2-18,1 5 1,-2-3-1,-1-1 3,1 1 0,3-2 0,0 6-3,0-3 1,1-3-1,-2 4 1,2-3 12,-1-2 0,0 2 0,0 1 0,0 0 0,0-1 124,0-2-140,1 4 1,-2-1 0,2 2 24,-2-1 0,2-2 0,-1 3-59,0 1 0,-4-3 1,2 1-1,-1 0-23,3-1 1,-4-1 0,1 2 0,1 2-9,0 1 1,3-3 60,-1 2 1,-2-2 0,0 4 0,-2-3 8,-1-1 1,2-2 0,0 3 7,2 1 0,-2-3 0,0 2 174,0 1-193,3 1 1,-1 1 29,2-4 0,-5 3 0,2-3 0,-1 3-44,2 1 1,1-3-1,1 0 1,-2 0-1,2 2 7,-2 2 1,-1-1-1,1 0 1,-1 0-58,-1 0 0,2 0 1,1 0-1,1 0 20,-2-4 0,2 3 1,-2-3-1,2 2 96,-2 0 0,2 1 1,-2-3-1,2 2 91,0-2 1,-2 3-108,2-1 1,-4 0-16,1 2 0,-3-3 1,-2 0-133,0 1 1,0-3 65,-3 2 1,1-5 0,1 3 0,3-1 15,-4 2 1,1 1 0,-1-1 34,2-2 0,-3 1-27,5-2 0,-5-1 63,0 5 0,0-2 19,-5 3 1,5-4 8,-3-1 0,2 3-76,1 5-40,0-6-13,0 4 0,0-7 0,-2 4 11,-1-1 0,1 2 23,-1-1 1,2 1 0,1-1 42,0 3 1,0-1 0,0 2-28,0 0 1,0 1-1,0-1-8,0 0 1,0-4 0,0 1 0,0 1 15,0 1 0,3-2 0,2-1-2,-4 3 1,2-1 19,0 3-40,-3-2 0,5 2 1,-4-1-1,3 0 0,-1 0 35,-2 0 1,1-3 0,-2 0 0,0 0 0,0 3 78,0-1 0,0-2 0,0 0-156,0 0 0,3 3 0,1 0 0,1 0 0,1 0 3,-1 0 0,-2 0 113,5 0 0,-7 1-25,2-2 0,-1 2 1,-2-2-1,0 2 0,0-1 18,0 0 1,0 0 0,0 0 0,0 1 110,0-2 0,0 2-106,0-2 1,-3-1 0,0-2 0,0 1-22,-2 3 0,3 0-7,-1 0 1,-1 1-1,1-2 1,-2 2 0,2-2-1,0 2-40,1-2 1,-2 2 0,1-1 0,-2 0-1,2 1 1,0-2-172,1 2 1,-1-2 0,2 2 0,-4-2-54,3 2 0,-2-2 195,1 2 0,-2-1 0,4 0 1,-4 1-1,0-2 0,1 2-19,1-2 1,-2 3 37,2 1 0,-2-1 0,4 0 0,-2 1 1,0-4 193,3 2-196,0 2 1,0-2 15,0 3 1,-2 2-1,-1-4 1,0 0-70,1 1 1,-2-4 0,-1 2 0,-1-2 49,-2 2 1,-1-2 0,1-1-1,-1-4-32,3 1 1,-4 3 0,-3-5 0,0 1 0,2 1 0,1-2 69,-1-3 1,2 5-43,-2-2 1,2 0 0,-2-3 0,2 0 10,-2 0 1,1 1 0,0 1 0,0 1 0,0 0-6,-1-1 0,2-2 4,-2 0 0,5 0 0,-1 0 1,0 3-21,-2 0 1,1 0 0,2-3-7,-2 0 0,-1 1 1,-1 1 15,0 1 1,-1 2 0,2-5 45,-2 0 0,5 0 0,-1 0 0,-2 0 0,1 0-75,-2 0 0,0 0 0,0 0 0,-1 0 22,2 0 1,-5 3-1,0 0 1,1-2 0,-2 2-2,-2 1 1,2-3 0,-1 4 0,1-2 33,-1 0 0,3 1 0,-3-2 1,1 3 0,2-2 0,1-2 1,0 1-1,-1 2 103,1 3 1,0-6 0,2 4 0,0-2 99,0 0-147,0 5 0,0-5 1,0 3-1,-1 2 0,1-4 45,0-1 1,0 2-1,0-2 1,-1 2-121,-3-1 0,2-4 1,-4 5-1,1-2 67,-1 2 0,2-2 1,-1-3-96,0 4 1,-2-4-1,4 5 1,1-3-1,0-1-54,2 4 1,0-2 0,0-3 83,0 0 0,0 3 0,0 0 1,0 0 0,3-3 0,0 0 1,0 0-1,-3 0 1,0 0-1,0 0-6,0 0 1,0 0-1,0 0 1,0 0-118,-1 0 109,2 0 0,2 0 2,0 0 1,1 5 22,-5-2 0,5 0 0,-1-3 59,-1 0 0,3 0-61,-3 0 0,2 0 0,-5 0 0,2-2 0,-2 1 7,2-2 1,-2-2-20,1 5 1,0 0-1,0-3 1,0 0 0,0 1-18,0 1 1,-1 1 0,2 0 0,-2 0 0,2 0-68,-2 0 1,5-2 0,-2 1-1,1-4 44,-2 4 0,2-1 0,1 2 74,-2 0 1,-1 0 0,-2 0-27,2-5 1,-2 5 0,2-4 0,-2 4 2,1 0 0,0-2 0,-1 1 0,2-4 0,-2 3 29,2 1 1,-2 1-102,2 0 68,3 0 0,-3 0 24,3 0 0,1-2 0,0 1 23,1-2 0,2 0 1,-6 3-1,1-2-25,-3-1 1,1 2 44,-2-3 0,2 1 0,-2 2 0,2-2 0,-2 0 0,2 3 1,-2 0 1,0-5-1,-1 2 3,-2 1 1,0 1 0,5 1 13,-2 0 0,2-2 0,-2 1 0,2-2 25,-2 0 1,5 1-78,-2 2 0,2-3 0,-5-2 0,2 1 0,-2 1 29,2 0 0,-2-2 1,2 0 29,3 1 0,-3-1-1,2-1 1,-2 3-1,-2-3 1,2-2 45,-2 3 0,5-4 0,0 6-99,1-3 1,-2 3 0,0-3-36,-2 1 1,0-3 0,1 2-1,2 0 1,-2 0 12,-1 3 1,-2-7 0,2 6 0,-2-4 7,2 2 0,-2 0 0,2-2 160,-2 2-160,2 4 0,1-7 0,2 6 6,-2-3 0,2 3 0,0-4 0,-2 1 1,2 3 2,0-1 0,3-1 0,-2 2-33,1 0 0,2-3 0,-4 1 0,1-1 0,-1 0-98,-2 0 0,-1-4 1,-2 4 168,-3-3 1,7 0 0,-4-1-1,3 3 146,-1-1 1,1 3 0,4-2-1,-2-1 108,1 0 0,2 4 0,-2-4-192,1 0-1,4 3 1,-7-4-136,4 3-18,2 1 1,-4-4 52,5 3 1,-1 0 0,-2 0-1,-2-2-291,-1-1 1,0 3 0,4-2 196,-1 0 0,-5-1 0,4 0 384,-1-2-260,2 2 1,-5 1-1,4 2-17,-1-2 1,0-1 0,-1-1 0,0 0-11,0-1 0,0 2 0,4-2 1,-1 2 1,0-2 0,-2 2 0,2-2 0,0 1-29,-2 0 1,4-1 0,-2 2-1,-2-2 1,2 2-27,2-2 0,-1 2-3,2-2 1,0 5-1,0-2 1,-1 0-49,-3 0 1,3-2 0,-2-1 18,1 2 0,2-2 1,0 2-1,0-2 1,0 1-143,0 0 0,0 4 0,0-2 172,0 0 0,-3 0 0,0-2 0,2-1 99,-1 2 0,2 2 0,0 0-81,0-1 0,0 2 0,0 0 158,0-2-43,0-1 1,0 2 0,0 0 22,0-1 0,3 0-144,0-2 1,0-1-1,-1 3 1,1 0-35,0 1 0,0 0 1,-1-3-1,-1 0 1,2 0-1,2 0 1,-2 0 1,0-4 0,3 1-49,-3 1 0,2 0 0,-2 2 85,0 0 1,0 0-1,-1 1 0,-1 1 1,4 1 17,1-1 0,-3 0 0,3-3-9,4 1 1,-3 0 0,1 0 0,-2 2-3,2 0 1,-2-1 0,-1 3-1,1-2 11,0 2 0,0-3 0,3 1 0,-1 0-12,-2-3 1,2 5 0,1-1 0,-1 0-1,-2 1 1,0-3 0,5 4-52,-2-1 0,5-2 1,0 4-1,-2-1 0,-1 1-86,0-3 0,-2 4 0,2-3 153,-2 2 0,2-4 1,-2 2-1,2-4 48,0 0 0,-2 3-72,2 1 0,-2-1 1,2-3-1,-2 0 0,-1 0 22,-2-1-15,0 2 0,5-2 0,-3 4-1</inkml:trace>
  <inkml:trace contextRef="#ctx0" brushRef="#br0" timeOffset="1">455 555 18718,'1'-1'1,"8"-9"0,2 0 0,-5 0 0,0 0-5,2 0 0,1-1 1,1 2-1,-3-2 1,1 2 0,0 3 1,-4-3-1,4 3 7,0-4 0,-1 4 0,0-2 1,2 5-1,-3-3 1,3-1 0,2 2 1,-5-1 0,0 3-2,4-5 0,-3 5 0,4-2-4,-2 1 1,2-1 0,-2-3 0,-1 2-1,-2 1 16,2 4 1,1-5 0,2 0 14,-2 1 0,-1-1 19,-2 3 1,0 1-1,5-4 1,-2 1-26,2 4 0,-5-4 0,2 1-10,0 2 1,-4-3 0,4 1-24,0-1 0,1-1 0,0-2-45,-2 1 0,-1 3 56,-3-2 0,-2 3-9,7-5 0,-5 4 0,3-4 56,2 0 0,0 5 0,-1-3-8,1 3 0,-5-5-26,3 5 1,-2 0 0,2 2-1,0-1-10,-2-2 1,0 0 0,0 1-1,-1-1 4,0-1 0,4 0 0,-3 1 0,1-2 0,1 1 0,0 0-44,2-1 1,-4 3 21,4 0 0,-2-2 1,5-1-1,-2 0-32,2 3 1,-2-2 0,2 1 20,-2-1 1,2 2 0,-1-2-121,-4 1 127,3 4 0,-8-6 127,7 3-125,-6 1 0,4-3 49,-3 5 0,-1-3 0,4-1-25,-2-1 0,2 0 0,-1 1-57,1-1 1,-1 1-1,4 0 1,-3 1-209,2 2 0,1-4-168,1 2 1,0-1-570,0 0 0,0 1-708,1-3 0,-2 3 333,2 0 1,-3 6 1366,0 5 0,1 1 0,-4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2:31.42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26497 920 20921,'-14'0'15,"-14"0"17,-1-2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2:39.4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4 72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3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82 431 8197,'3'0'2015,"-1"1"-855,-2 0-572,2 0 1,1 1-424,2-2 1,-2 0 0,0-2-1,0-1-27,0-2 1,-2-1 0,1 0-1,0-1-263,-1-1 0,1-2 0,-2-2 0,1 0 0,0 0-12,1-2 1,-1 0 0,-1-2 0,-2-1 130,-1-2 1,-2-1 0,0-2 232,0-1 0,0 0 1,0 1-1,0 0-77,0 2 0,-1-1 0,0 4 1,-1 1 47,1 2 1,-1 2 0,-1 2 0,1 2 116,0 1 1,0 2 0,4 0-287,-1 2 0,1 0 1,-2 5-1,2 1 1,1 6-1,2 3 319,0 3-384,0 2 1,0 2-1,0 4 1,2 2 93,1 3 0,2 0 1,2-1-1,-1-1 1,1-1-1,0 0 1,0 1-1,-1-1 1,1 1-1,0 0 1,-1 1-1,0-2 1,0-1-1,0-2 493,0 0 1,-1 1-654,1 0 1,0 2-1,-1 0 134,0 1 0,0-3 1,0 1-1,-2-2-147,-1-1 1,0 0-1,0 0 1,-1-2-1,0 0 1,-1-1 0,0 0-1,-1-2 1,-1-2-1,-1-1 1,-2-2 0,0-2-1,-1-1 1,-1-2-1,0 0 268,0-1 1,1-2 0,-1 0-179,-1-1 0,2 0 1,-2-2 32,1 0 1,-1-2 0,1-2 0,0 0 0,0-1 0,1-1 0,-1-1 0,2-2 0,0-1 0,2-3 0,1-1 0,2-1 0,0 1 0,0 0 0,0 0 0,2 0 0,2 2 0,2 2-1142,2-1 0,2 4 0,0-1-196,0 1 1,0 1 0,-1 0 1328,-1 0 0,1-1 0,1-1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4.6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11412,'3'2'0,"-2"1"0,0 2 0,1 2 0,-1 2 0,0 0 613,0 1 1,0 1 0,0 0 0,0 2 0,0-1-1,1 1 1,-1-1 0,0 1-1022,1 0 1,-1-3 0,0 0 0,0-1 0,1-1 0,-2 0 0,0 0-1593,0-2 1,1-1 1358,0 1 641,2-4 0,2 1 0,0-3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4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29 7772,'2'-8'234,"-1"2"2918,0 0-2344,0 1 0,-2 2 1,0 2-1,-2 2-808,0 3 0,-1 0 0,1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22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3:25.6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46 12199,'-4'2'0,"1"2"954,1 0-875,0 4 1,2-1 0,0 4 65,0-1 1,0 0 0,0 2 0,0 0 42,0 1 1,0 1 0,0 1 0,0 0 86,0 2 1,1-3 0,0 2 0,1-2-78,-1-1 0,0-1 0,0-2 1,1-2-1,-1-1 33,0-2 0,-1 1 0,1-1-826,1 0 1,0-2-436,-2 0 0,-1-2 738,-1-1 0,2-4 0,-2-3 264,-1 1 0,3-2 0,-2-1 0,1-2 123,1-3 1,0 0 0,0-2 0,0 0-81,0-1 1,2-1 0,0 2 0,0-1 0,-1 1 0,1 1-364,1 1 336,-2 2 1,4 2 0,-2-1 0,2 1 0,0 1-46,0 0 0,0 0 0,0 3 0,1-1-1,0 2 1,2 0 0,2 0 0,-1 2 0,-1 1 0,1 1 0,1 2 0,0 1 0,0 2 0,0 1 0,0 3 0,-1 0 0,-2 0 0,-1 0 0,-1-1 57,-1 0 0,1 1 0,0 2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15.373"/>
    </inkml:context>
    <inkml:brush xml:id="br0">
      <inkml:brushProperty name="width" value="0.08571" units="cm"/>
      <inkml:brushProperty name="height" value="0.08571" units="cm"/>
      <inkml:brushProperty name="color" value="#FDF583"/>
    </inkml:brush>
  </inkml:definitions>
  <inkml:trace contextRef="#ctx0" brushRef="#br0">386 0 16514,'-4'1'4151,"1"2"0,0-2-3424,0 4 0,1-2-377,2 2 0,-3-2 130,0 2 1,0-3-535,0 4 1,3-4 0,-3 3 71,2 1 1,1-2 0,-1 1-1,0-1 48,-2 0 0,0-1 0,3 2-37,0 1 0,-2 1 31,-1 1 1,1-1-105,2 1 1,0-3 93,0 0 0,0-2 0,-1 1-106,-2 0 0,2 2 87,-1-1 0,1-1-114,1 1 1,0-2-1,0 2 1,-1 0-47,-1-1 0,1 1 1,-2-3-66,2 3 1,0 0-1,0 0 190,-2 1 0,1-2 1,1 0-38,-2 0 0,2 2 3,-1-1 1,0 1-1,0 0-25,0-1 0,-1 0 0,2 3-36,-1-1 0,1-1 57,-2-1 1,2 0 27,1 3 1,-2-3-206,-1 0 1,1 0 176,2 3 0,-3-3 1,1 0 23,0 1 0,1-2 0,1 1 27,0 1 0,0-1 0,0 0-13,0 1 1,0-2-1,-1 1 1,0 1 79,-2 1 1,0-2-72,3 0 1,0-2 0,0 2 0,0 1-9,0 1 6,-3 1 0,2-3 1,-1 0-1,1 1-289,1 1 0,0-2 0,-1 0 65,-2 1 1,2 1 122,-1 1 0,0-1 0,0 1 321,0 0 1,-1-3-1,2 0-164,-1 1 1,1 1-1,-2 1-29,-1-1 1,3-2 0,-1 1-93,1 0 0,0 0 1,-1 2-611,0 0 717,-1 0 1,2-2 0,0 0-1,-2 0-55,1 0 0,1 0 0,-1 0 1,-1-1-1,1 0 0,-1 0 174,1 0 0,-2-1 1,2 2-1,-1 0-100,-1 0 0,2-2 0,-1 1-8,-1 1 1,2 0-1,-2 0 1,1-1-57,1 1 1,-1 1 0,-1 1 12,0-1 0,2 1 0,0 0 2,1-1 1,-2-1 0,1-1 0,0 1 0,0 1 13,0 0 0,1-2 0,-2 1 0,1 0 0,1 0 54,-2 2 0,1-3 0,2 0 1,0 1-23,0 1 1,0 1 0,-1 0 10,-2-1 1,2 1-1,-1 0-159,1-1 0,0 0 1,-1-1-1,0-1 66,0 1 0,0 1 105,0 1 0,1 0 0,-3-1 1,2 1-43,-1 0 1,0 0 0,1-1 0,0 1 95,0 0 1,0-1 0,0-1 0,0-1-117,0 1 1,1 1-1,1 0-24,0 1 0,-2 0 0,-1-1-38,2 1 1,-3 0 0,2 0 0,0-1 128,1 1 1,0 0 0,-1-1 0,0 1-41,0 0 1,1-1 76,1 1 0,-1 0 0,0 0 1,-2-1-1,1 1-23,2 0 1,0-1-1,0 1 1,-1 0-157,-2 0 115,2-1 13,-2 1-75,3 0 0,0-1 0,0 1 0,0 0 0,-1 0 0,-1-1 0,0 1 0,0 0 0,0-1 0,1 1 0,-2 0-29,1-1 0,1 1 1,-1 0-1,-1 0 34,2-1 1,-3 1 0,2 0-82,0-1 1,0 1-1,0 0 1,0 0 57,0-1 1,1 1-1,1 0 1,0-1 0,-1 1-1,0 0 6,-2 0 0,1 2 59,2 0 0,0 0 0,0-2 50,0 0 0,0-1 0,0 1 0,0 0-97,0 0 0,0-1 0,0 1 0,0-3 0,0 0 0,0 0 0,0 3 0,0-3 0,0 0 0,0 1-43,0 1 0,0-2-226,0 1 245,0-1 4,0 2 0,0-1-180,0-1 156,0 0 1,0 3-9,0-1 1,0-2-40,0 1 111,0-1 0,0 2 0,0 1-52,0 0 1,0 0 114,0-1 0,0-2-60,0 0 0,0 1-11,0 1 0,0 1-7,0 0-116,0-1 0,0 1 65,0 0 1,0 0 54,0-1-27,0 1 1,0 0-12,0-1 0,0 1-8,0 0 0,0-4 17,0 3 1,0-3 10,0 4 1,0 0-12,0-1 1,0-1 13,0-1 0,0 0-5,0 3 1,0-1 292,0 1-121,3-4-74,-2 3 0,2-5-59,-3 3 1,0 0 101,0 3-66,0-1-74,4-2 1,-3 2 117,1-2-51,-1 2 1,-1 0-564,0 1 217,0-4 164,0 3 1,0-5-57,0 3-57,3 0 137,-2 3 50,3-4 1,-4 3-27,0-2 1,1-1-85,1 2 198,-1-1 1,2 2-84,-3 1 1,0-3 15,0 0 0,3 1 48,0 1 0,-1 1 285,-2 0-311,0-1 1,3 1-6,-1 0 0,1-1-269,-3 1 1,0 0 266,0 0-11,3-1-97,-2-2 1,3 1 80,-4 0 0,0 0-2,0 2-8,0 0-11,0 0 0,2-3 131,1 0 1,-1 0-97,-2 3 0,3-1 175,-1 1-195,1 0 185,-3 0 0,1-1-91,1 1 0,-1-3-21,2 0 1,-1 0 44,0 3-101,-1 0 0,2 0 1,-3-1-1,1 1 0,1 0-163,0-1 0,1 1 0,-2 0 1,1-1 103,0 1 0,1 0 1,-3 0-1,1-1 60,1 1 1,-1 2-1,2 1 1,-2-2 5,2 0 0,-2-2 0,1 2 1,0 0 37,1 2 0,-3-1 0,3-2 0,-1-1 48,0 1 1,-1 0 0,2-1 0,-2 1-67,-1 0 0,0-1 1,2 1 109,1 0 1,-1 0 0,-1-1 0,1 1-84,0 0 1,2 0 0,-2 2-1,0 0 1,1-1-59,0 0 0,-2-1 0,2-1 4,1 1 0,-3 0 0,1 0 0,0-2 10,1 0 0,-3 0 0,4 0 0,-2 0 8,1 2 1,0 0 0,-3-1 0,2 1-2,1 0 1,2 2-1,-2 0 1,1 0-46,-1-2 1,2 4 0,-1 0 0,-1 0 192,1-2 0,-2-2 1,-1 0-1,1 0-121,0 0 0,1-1 1,-2 1-9,1 0 0,-1-1 0,3 1 0,-2 0-93,1 0 1,2-1-1,-3 1 1,1 0 93,0-1 1,-1 1-1,2 1 1,1 0 0,-2 1 64,1 0 1,1-2-1,-2 0 1,1 1-39,-1 1 0,2-2 0,-2 4 0,1-2 6,-1 0 1,1 0 0,-3-1-121,2 1 49,3-1 1,-5 3 0,2-3 0,0 1-74,-1 0 0,4-2 0,-4 1 0,1 0 1,0 2 0,-1-1 0,2-2 93,0-1 1,-1 1 0,-1 0 0,0 0 0,1-1 8,0 1 0,-1 0 0,2-1 1,1 1 103,-1 0 0,-2 0 1,3-1-1,-2 2 12,-1 1 0,1-3-78,0 3 1,-1-6 0,-1 4 0,1-1 0,1 0-72,-2 1 1,1-1 0,0 1 0,0 0 0,1-1 7,0 1 0,-2 0 0,3 0 32,-1-1 0,-2 1 0,2 1 0,0 0 14,-1 1 0,4 1 1,-3-3-1,0 2 1,2 0 34,-1-1 1,-1 0 0,1-1 0,0-1 31,0 1 1,-1 0-1,1-1-103,0 1 1,-1 0-59,0-1 0,-2 1 0,4 0 0,-2 0-55,-1-1 1,1-2-1,0 1 1,-1 0 13,2 0 0,-3 2 0,5 0 0,-1 0 39,-1-1 1,2 1 0,-3 0 48,2-1 0,-3 1 0,3 0 0,-1 0 1,-1-1-62,1 1 0,1 0 0,-2-1 62,2 1 1,-4 0 0,3-1 325,-1-2-305,-2 2 0,3-3 0,-2 4 0,1-1-112,-2 1 1,3 0 0,-1-1 62,1 1 0,-1 0 0,1 0-46,0-1 0,2 4 1,-2-1-1,1-1 33,0 0 0,-2-2 0,1-1 199,0-1-168,2 0 0,-5 0 8,4 0 1,-2 0-1,2 3-21,1 0 0,-2-1 0,1 1 0,-1 0 1,-1 0-24,1-1 1,1 1 0,-2 0 0,1-1 22,-1 1 1,2 0 0,-1 0 0,-1-1 131,1 1 1,-1 0 0,-1-1-1,1 1-22,1 0 0,-1-1 1,1-1-1,0-1 17,-3 1 0,3 1 1,-1 0 4,2 1 0,-3 1 0,2 0 0,1 1 359,-1 0-269,1-2 0,0 0-147,0 0 1,-2-1 0,1 1 0,1 0-36,-1 0 0,-2-3 0,3 0 0,-1 1 0,-1 1 0,2 0 30,-1 1 1,-1-1 0,2-1 0,0-1-171,-1 1 0,3 1 0,-3 1 0,1-1 88,1 1 0,-1 0 1,2 0 88,-2-1 1,2 1-1,-3 0 1,1-1 0,0 1 4,1 0 0,-2-1 0,1 1-30,1 0 1,0 0 0,0-2 14,0 0 0,-4 0 0,3 0 0,1 0 18,1 2 0,-2 0-10,0 0 1,1-1 0,1 1 0,1-1 0,-1-1 2,-2-1 1,1 0 0,-3 2 0,1-1 160,-1-1 0,2-2 0,-1 1-4,0-1 0,-2 3 0,1-1-420,1-1 1,-3 0 0,2-2 142,0 0 0,-2 4 0,3-1 1,-2 0-167,1 0 134,3 0 0,-2 3 100,4 0 1,0-1 0,-2 1-1,0 0 107,-1-1 1,1-1-1,1-1 1,0 1-44,-2 1 0,2-1 0,-3 0 1,2 0 67,-1 0 0,0-2 0,3 1 131,-1 1 1,1 1-1,0 0-241,-1-2 1,0 2 0,-1-2 0,-1 1-69,1-1 1,1 2 0,1-2 20,0 2 0,-1 0 1,1 1 35,0 0 0,-3-3 1,0-1 52,1 0 0,-2 1 0,1-2 0,-1 2 0,0 1 108,2 0 1,1 0-1,1-1 1,-1 1 15,1 1 0,0 0 0,0 1 0,-1 0 87,1-1-191,0 1 0,-1-2-115,1 2 8,0-2 113,0 2 0,-1-2-71,1 0 89,0 0-40,-1-1 1,1 2 35,0-2-87,-4-2 54,3 4 0,-3-5-9,4 3 1,0-1 98,-1 1 0,4 2-76,-1-2 1,1 2-26,-1 1 1,0-3 31,3 0 1,-3 0 34,3 3 0,-3 0-222,3-1 196,-4 1-31,6-4 1,-7 3-57,3-2 1,-3 2 54,0 1 0,0-3-12,-1 0 1,1 0 2,0 3 0,0 0-259,-1-1 1,1-1 11,0-1 1,-1 0 128,1 3 1,0-1 23,-1 1 1,1 0-7,0-1 25,3 1-3,-2 0 0,4-1-14,-2 1 0,2-3 268,0 0 0,-1 0-82,1 0 0,-4 1 41,2-4 0,0 2-71,-1-2 0,1-1-44,-1 2 1,-1 0-20,1 0 0,0 2 30,0-2 0,-1 0-399,4 0 181,-3-3 76,1 7 0,-1-5 82,0 3 1,2-2-63,-2 2 1,-2-3-8,3 4 0,0-4 56,-1 3 1,1 0 27,0 0 1,-3-1 0,3-2 0,0 1 28,2 1 0,-1-1 1,0 1-1,0 1 1,0-2-4,2 0 1,0 3 0,1-3 0,-1 1-66,-1 2 0,-1-1 0,4 0 0,-1 0-158,1-1 181,-1 3 0,-2-5 60,0 3 0,-3-1-67,3 1 1,-3 1-102,3-3 0,-3 0 92,3 0 0,-1-2 3,1 1 1,2 0-18,-3 0 0,2-1-34,-1 2 1,1-2 53,-1-1 0,2 1-2,0 1 0,1-1 23,-1 2 0,-2-3-33,0 0 0,0 3 58,2 0 1,-2-1-43,0-2 0,-3 0-28,3 0 0,-4 1 29,2 2 1,-3-3-2,0 3 1,0-2-41,3-1 0,-3 0-91,3 0 0,-3 0 133,0 0 0,0 0-28,-1 0 0,1 0 48,0 0 1,-1 0-49,1 0 1,0 0 2,0 0 0,-1 0 59,1 0 1,0 0 166,-1 0 1,2 0-162,1 0 1,-3 0-37,3 0 0,-3 0-6,3 0 0,-1 0 27,-1 0 1,-1 0-103,1 0 1,0 0 88,0 0 1,-1 0 1,1 0 1,1 0 26,1 0 0,-3-3 85,3 1 1,-6-1-121,4 3 0,1 0 7,1 0 0,0 0 160,-2 0 3,3 0-149,-2 0 1,3 0-3,-2 0 0,-1 3 33,4-1 0,-3 1 9,3-3 0,-3 2-53,3 1 1,-2 0-155,1-3 1,-1 0 112,2 0 1,-4 0 32,1 3 1,1-2-7,0 1 1,-1-1-5,-2-1 0,-1 0 141,1 0 1,0 0-106,-1 0 0,-1 0-34,-1 0 0,-3 0 0,3 0 0,-3 0 0,5 0-16,-6 0 1,2-1-1,-2 0 12,2-2 0,-2 1 31,5 2 1,-4 0-28,3 0 0,-2 0 0,2 0 0,-2 0 0,2 0 0,1 0 0,1 0 0,0 0 0,1 0 0,-3 0 0,0 0 0,1 0 0,-1 0 0,0 0 0,-3 0 0,3 0 0,-2 0 0,2 0 0,1 0 0,-2 0 0,2 0 0,0 0 0,-2 0 0,1 0 0,1 0 0,-2 0 0,1 0 0,1 0 0,1 0 0,-2 0 0,0 0 0,1-4 0,-2 3 0,3-2 0,-2 3 0,-1 0 0,1 0 0,0 0 0,3 0 0,0 0 0,0 0 0,-1 0 0,1 0 0,0 0 0,-1 0 0,1 0 0,0 0 0,0 0 0,-4 0 0,3 0 0,-3-1 0,4-2 0,-1 3 0,1-4 0,0 4 0,0 0 0,-1 0 0,1 0 0,0 0 0,-1 0 0,1 0 0,0 0 0,-1 0 0,4 0 0,-1 0 0,0 3 0,-2-1 0,2 1 0,1-3 0,-2 1 0,0 1 0,1-1 0,0 2 0,0-2 0,-2 2 0,2-2 0,1 1 0,-1 0 0,-2 1 0,-1-2 0,1 2 0,0-3 0,-1 0 0,1 3 0,0-1 0,-3 1 0,0-3 0,0 0 0,3 0 0,0 0 0,-1 0 0,1 0 0,0 0 0,0-1 0,-1-2 0,1 2 0,0-2 0,-1 3 0,1 0 0,0 0 0,0 0 0,2 0 0,0 0 0,0 1 0,-2 1 0,0-1 0,0 2 0,-1-2 0,1-1 0,0 0 0,-1 0 0,1 0 0,0 0 0,-1 0 0,1 0 0,0 0 0,0 0 0,-1 0 0,1 0 0,0 0 0,-1 0 0,1 0 0,0 0 0,0 0 0,-1 0 0,1 0 0,0 0 0,2 0 0,0 0 0,1 0 0,-4 0 0,1 0 0,1 0 0,0 0 0,1 0 0,0 0 0,1 1 0,0 0 0,1 2 0,2-1 0,0 1 0,2 0 0,0-1 0,2 2 0,-2-4 0,3 4 0,-1-2-8,0 1 1,3 0-1,-1-3 1,0 2-87,-2 1 0,1-1 0,-1-2 250,-1 0 0,-4 0-156,0 0 0,-1 0 0,1-1 0,-2 0 0,0-3 0,1 1 0,1-1 0,0-1 0,-3 3 0,2-3 0,0 2 0,0 1 0,-1-1 0,1 0 0,0 1 0,0-2 0,-3 3 0,2-1 0,-1 0 0,1 0 0,2 1 0,-3-2 0,-1 1 0,0 0 0,1 1 0,0-2 0,0 3 0,-2 0 0,0-1 0,0-1 0,-1-1 0,1 2 0,0 0 0,0 1 0,-1 0 0,1 0 0,0 0 0,-1 0 0,1 0 0,0 0 0,0 0 0,-1-1 0,2-1 0,0 0 0,2 0 0,-1 0 0,-3 1 0,1-2 0,0 1 0,2-1 0,0 0 0,0 2 0,1-3 0,0 2 0,0-1 0,0 0 0,2 2 0,-2-3 0,1 2 0,0-1 0,0 1 0,-3-1 0,2 0 0,-1 2 0,1 0 0,-1-2 0,-2 1 0,3 0 0,-3-1 0,3 0 0,1 1 0,-3-1 0,4 0 0,0 2 0,0-1 0,-1-1 0,1 3 0,3-3 0,-2 2 0,-1 1 0,2-2 0,-2-1 0,0 1 0,0 1 0,1-1 0,-3-1 0,1 1 0,2-2 0,-3 3 0,-1-2 0,-1 0 0,2 1 0,-3-2 0,3 3 0,-3-3 0,0 0 0,0 1 0,2-1 0,0 1 0,0 1 0,1 0 0,-1 1 0,0-2 0,1 1 0,0 1 0,2-1 0,-2-1 0,0 1 0,0 1 0,0-1 0,0 0 0,-1-2 0,-2 2 0,0 0 0,0-1 0,3 0 0,-3 2 0,3-2 0,-3-1 0,0 2 0,0-2 0,-1 1 0,1 1 0,-3-1 0,0 0 0,1 0 0,1 0 0,1 2 0,-1-2 0,1-1 0,-3 3 0,0-2 0,1 0 0,1 2 0,1-3 0,0 1 0,-1-1 0,1-1 0,-1 2 0,-2-1 0,2 3 0,-2-4 0,1 1 0,-1 0 0,2 0 0,-2-2 0,2 1 0,1 2 0,0 0 0,-1 1 0,1-2 0,0 0 0,2 2 0,0 0 0,0 1 0,2 1 0,-4-3 0,3 1 0,0-1 0,-1 0 0,1 2 0,-2-2 0,2 0 0,-2 0 0,2 0 0,0 1 0,-2-1 0,0-1 0,-2 2 0,1-2 0,0 2 0,-1-1 0,1-2 0,0 3 0,-1-2 0,-1 2 0,-1 0 0,1 0 0,-2 1 0,0 0 0,0-1 0,2 1 0,-1-2 0,1 2 0,0-1 0,-1-1 0,-2 1 0,2 1 0,1-2 0,-2 3 0,1-3 0,0 1 0,0 0 0,1 1 0,0-3 0,0 1 0,2 1 0,0-2 0,0 1 0,-1 1 0,-2-2 0,1 1 0,0 0 0,0-1 0,2-1 0,0 2 0,0-1 0,-1 1 0,1-2 0,0 1 0,2 1 0,0-1 0,0-1 0,-2 2 0,0-1 0,0 1 0,-1 1 0,1-1 0,0-1 0,-1 0 0,1 1 0,1-1 0,0 0 0,1 0 0,1 1 0,-4-2 0,2 0 0,1 1 0,1-3 0,3 2 0,-1-2 0,1-1 0,-2 3 0,0 1 0,1-1 0,0 1 0,0-2 0,-3 2 0,2-1 0,0 1 0,-1 0 0,1-1 0,-3 0 0,0-1 0,-2 4 0,1-4 0,0 2 0,-1-1 0,-1-1 0,-1 3 0,0-1 0,-1-2 0,2 1 0,-3 0 0,2-1 0,-3 0 0,3 0 0,-2 1 0,3 1 0,-2-2 0,1 1 0,1 2 0,-3-1 0,0 0 0,1-1 0,-1 3 0,0-3 0,0 2 0,3-1 0,-1-1 0,1 1 0,-1 2 0,0-4 0,1 0 0,1 0 0,0 0 0,-1 2 0,-1 1 0,-3-1 0,3 3 0,1-2 0,1-2 0,0 1 0,-2 0 0,1 2 0,-2-3 0,0 2 0,1-3 0,3 1 0,0-1 0,-2 0 0,-1 1 0,1 2 0,-2-2 0,0-1 0,1 2 0,3-2 0,0 0 0,0 0 0,2-3 0,0 0 0,-1-2 0,7-2 0,0 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2.1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305 1 10898,'-4'2'237,"0"-1"0,3 4 0,-1-2 1,0 1-1,-1-1 0,1 0 1,-2 0-1,2 2 0,-1-1-49,-1 0 0,2 1 0,-1-1 0,-1-1 0,0 1 0,0 0 0,0 0 0,-1 0 120,-1 0 0,0-1-401,0 1 1,1 0-1,-1 1 1,1 0-1,0-2 82,2 2 0,-1-1 0,-2 1 0,1-1 0,0-1-246,2 1 1,-1 1 168,-2-1 1,2-1-1,1 1 28,0 0 58,-1-1 0,3 0 0,-1-2-18,-1 1 0,2 2 0,-2-2 0,0 1-93,-1-1 0,2 2 7,-1-2 1,1 2 0,-2-1-34,2 0 0,-1-2 0,2 2 30,-1-1 0,0 1 1,0 1 88,0 0-54,1-3 25,1 2 0,-1-1 1,0 0-41,-1 1 0,-2-1 6,2 2 0,-1-1 0,2 2 0,-1-2-32,-2 0 0,2 1 56,-1 0 1,1-1 0,0 0 91,-1 0 1,2 1 0,-2-2-81,0 1 0,1-1 18,2 2 0,-2-2-32,1 2 0,-2-2 19,1 2 0,-1-1-97,-3 1 1,2 0 102,0-2 0,1 1 1,-1-2 94,0 1 1,2 0 0,-1-2 679,0 2 1,1 0-211,2 1 0,0-1-268,0 2 1,0-2-304,-2 2 0,1-2 127,-1 2 0,1-3-291,-1 1 0,1 1-24,-3 1 1,3-1 171,-1 1 1,1-2 355,-1 2 385,1-3-584,-4 4 1,4-4-302,-1 1-947,2 1 1032,0-3 0,0 3-282,0-1 228,0-1 0,0 2 168,0-1 0,2-1 1,1 1-5,1 1 0,-1-2 227,-1 3 0,-1-2 0,3 1-189,0 0 0,0 1 0,-1 0 0,2 1 0,-2 0 1,1 0-1,0-2 31,-1 2 1,2-2 0,-1 1 135,1 0-187,-2 2 0,2-1 1,-2 1-1,1 0 68,0-1 1,0 1 0,1 0 0,-1 0-9,0-1 0,-2-1 0,2 0 0,0 1-105,-1 0 1,1-2 0,-1 1 51,0 1 0,1 0 1,2 1-1,0-1-323,-1 1 287,-2 0 1,3-2 0,-3 0-72,2 0 1,1 1-1,-2 1 1,0 0 45,0-1 1,1-1 0,-1 0-64,0 0 103,0 2 1,1-3-1,0 1 1,-2 1-2,2 0 0,-2 0 0,1-1 0,0 0 15,1 1 0,0 0 0,0 0 0,-1 1-56,0 0 0,1 0 1,-1-1-1,0 1 37,0 0 0,2 0 1,-1-1-1,1 1 2,0 0 1,-2 0 0,-1-1 0,2 1 76,0 0 1,1 0-1,0-1-88,-1 1 0,-2-2-164,-1 0 1,0-3-2620,0 1 672,-2-1 2128,5-4 0,-2-3 0,3-3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5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8875,'4'0'703,"0"0"-513,1 2 0,0-1 0,0 1-79,1-2 1,-2 0 0,0 0 0,0 0-1,1 0-54,1 0 1,0 0-1,0 1-324,-1 1 0,1-1 0,0 1 0,0 0 233,-1 0 1,1 0-1,0-2 1,0 0 8,-1 2 0,1-1 0,0 1 0,0-1 196,2-1 1,-1 1-1,2 1 1,0 0 60,0-2 0,-2 0 0,2 0-58,0 0 0,-2 0 0,0 0 0,0 0-113,3 0 1,-4 0 0,0 0 0,-1 0-60,0 0 1,1 0 0,0 0 0,-1 0-1,1 0 1,0 0 0,0 0 0,-1 0-1,1 0 1,0 0 0,0 0 0,1 0-1,1 0-98,1 0 0,1 0 1,1 0 103,-2 0 0,2 0 0,-1 0 0,1 0 66,0 0 1,2 0-1,-1 0-31,-1 0 0,-3 0 1,1 0-1,0 0 1,-1 0 43,1 0 0,0 0 1,-1 0-1,1 0-81,-1 0 1,0 0 0,0 0 0,1 0 0,0 0-108,-1 0 1,0 0 0,2 0 94,1 0 1,-2 0 0,1-2 0,0 0-1,1 1 36,1 1 1,-1 0 51,1 0 0,-1 0 0,0 0 0,1 0 0,-1 0 0,0 0 46,-1 0 0,1 0 0,-2 0-63,2 0 0,-1 0 0,-1 0 0,1 0-89,-1 0 1,0 0-1,-2 0 1,1 0-51,1 2 1,-2-1 0,1 1-1,0-2 1,0 0-727,1 0 625,-2 0 1,4 2 297,-1 0 0,0 0-186,2-2 1,-1 0 0,-1 0 190,0 0 0,-2 0-109,2 0 1,0 0-23,-2 0 0,1 0 97,-1 0-88,0 0 0,-1 0 73,1 0-29,0 0 1,-2 0-118,-1 0 1,1 0-347,0 0 1,-1 1 195,1 1 1,0-2 141,0 2 0,0-1 62,2-1 0,-1 0 0,2 0-91,2 0 0,-1 0 74,-1 0 1,2 0 95,-1 2 1,-1-1-40,0 1 1,-2-1 0,1-1 0,-1 0 0,0 0 22,1 0 0,-1 0 0,-1 0 0,0 0-60,-1 0 1,1 0-1,0 0 1,0 0 13,-1 0 1,1 1 0,0 1 0,0 0-64,-1-2 1,1 0-1,0 0-42,0 0 1,-1 0-1,1 0 1,0 0-1,0 0 60,2 0 0,-2 0 0,2 0 0,-1 0 71,1 0 1,-2 0-1,2 0 1,-1 0-1,0 0 3,0 0 0,2 0 0,-2 0 0,0 0 42,0 0 0,0 0 0,-1 0-21,2 0 0,-2 0 1,2 0-15,-2 0 0,0 0 1,0 0 30,-1 0 0,-1 0 33,0 0-74,-3 0 1,3 0 110,-3 0 1,3 0 0,1 0 0,2 0-56,0 0 1,0 0 0,3 0 0,1 1 0,0 0 38,1 1 0,2 0 0,-4-2 0,0 0-2,-1 0 0,0 0 1,-1 0-758,-1 0-291,-1 0 629,0 0 1,-2 0 0,0 1 129,0 1 1,1-2-1,1 2 1,0-1 62,-1 1 0,1-1 0,0 1 1,0-1 84,-1-1 0,3 1 0,0 1 1,-1 0 66,-1-2 0,2 0 0,-1 0 1,0 0-13,0 0 1,0 0 0,1 0 0,-1 0-40,-1 0 0,2 0 0,0 0 1,-1 0-29,-1 0 1,0 0 0,0 0 0,-1 0-95,1 0 1,0 0 0,0 0 0,-1 0 96,1 0 1,0 0-1,1 0 1,1 0 30,-1 0 0,0 0 1,-2 0-1,1 1 239,0 1 0,0-2 1,-1 2-1,1-1-17,0-1 1,-1 0 0,1 0-108,0 0 1,0 0 0,-1 0-134,1 0 0,-2 0-625,0 0 296,-3 0-150,2 0 747,-1 0-374,-1 0 1,1 0-177,-4 0 431,-1 0-194,-1 0 476,2 0-145,2 0 86,0-3-301,0 3-805,-3-3 582,3 3 375,-3 0 1,8 1-195,0 1 0,1-1 0,-3 2 1,1 0-1,0 0 3,0 0 1,0 0 0,1 0 0,-1-1 33,0 1 0,0 2-16,2-2 0,-1 1 0,-1-1 1,0 0-111,0 0 1,2 1-51,-1 2 1,1-1 63,0 1 1,-2-1 0,-1 0-1,0-1 4,0 0 1,0-1 0,2 1-1,-1 0 35,0 2 0,-1-1 0,1-1 0,1 0 20,0 0 1,0 2-1,1-1 1,0 1 17,0 0 0,1 0 1,-1 0-1,-1 1-2,0 1 0,0-1 0,1-1 0,0 0 40,0-1 1,-1-1 0,1 0 0,0 1-1,0-1-37,-1 0 0,-1 1 1,0-2-1,0 1-70,-1 0 1,2 0 0,-2 1-32,1 1 0,0-2 0,-1 0 0,0 0 40,1 1 1,-1-1 0,1 0 0,0 0-29,-1 2 0,2-3 0,-1 1 0,-1 0 0,1 0 15,1 0 1,-2-1-1,1 1 1,0 0 14,1 1 1,1-1-1,-1 1 42,-1-2 0,3 1 0,-1 0 0,0 0 0,0 0 227,0 2 1,0-1-194,0 1 1,-1-1 0,1 0-39,-3-2 1,2 1 0,-1 0 0,-1-1 0,1 0-1,-1 1-38,0 0 0,-1-1-9,2 1 1,-1-2-1,1 2 1,0 0 11,1-1 1,-2 1 0,1-1 0,0 0 34,-1 2 1,2-2-13,-1 1 0,-1-3 8,1 3 0,-3-2 0,2 1 21,-1 0 1,-1 0-1,1-2 32,1 1 1,-3 0 17,2 0 0,0-1 246,0 1 787,-2-2-165,3 0-885,-3 3 1,0 0 0,0 3 0,0-2 1,0-1-202,0 2 1,-2-2-1,-1 0 145,0 0 1,0-1-1,-2 0 63,2 0 0,-1 0 0,0-1 187,0 1 1,3 1-68,-1-1 0,1 1 1,-1 3-78,0 0 1,1-3 0,1 1 17,0 1 1,-3 0 0,0 0-88,0 1 1,-2-2 0,1-1-1,-1 0 24,-1 1 1,0-1-1,0 3 1,-1-2-33,-1 0 0,0 0 0,3 2 0,-1 1-16,0 1 1,2-1-1,1-1 1,-1 1 5,0 0 0,-1 0 0,2 0 1,-1 0 43,1-2 1,-1 1-1,-2 0-7,0 2 1,-1-2 0,-1 2 0,1-1-68,1-2 1,-2 1-1,0 0 1,1-1 5,1 1 0,0-2 0,0 0 0,1 0 1,-1 1 8,0-1 1,2 1 0,0-2-96,0 0 0,1 2 1,-1-1 40,-1 1 0,0 0 0,0 0 31,-1-1 0,2-3 1,0 1 24,0 1 0,-1-1 0,0 3 18,1-1 0,-1-2 0,3 2-6,1 0 1,0-1-92,-1 1 1,1 0-215,-1 2 1,1-3-4,-1 1 0,1-1 0,-3 1-139,0-2 1,-2-1-1,1-1-373,-1 0 1,0 0-1,1 0 810,-1 0 0,0 2 0,0 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7.6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2114 219 7069,'3'-3'258,"-1"2"0,-4-1 0,-2 1 0,-1 0 1,-1-1-1,1 1-15,-1 0 1,0 1-1,0 0 1,0 0-1,-1 0 1,-1 0-1,1 0 1,-1 0-160,0 0 0,-1 0 1,1 0-1,-1 0 1,-2 0-1,1 0 0,-3 0 1,1 0-1,-2 0-419,-1 0 0,2 0 0,-2 0 311,1 0 1,0 0-1,3 0 1,-1 0 127,1 0 1,1 0 0,1-1 0,-1 0 252,1-1 0,-1 0 1,2 2-1,0 0 20,-1 0 0,-1 0 0,0 0 1,0 0-190,-2-2 1,-2 1 0,-1-1-342,-2 2 1,2 0 0,0-1 0,-1 0 0,1-1 169,0 0 1,2 2-1,-1 0 1,2 0-126,1 0 0,0 0 0,1 0 0,1 0 0,0 0 0,1 0 0,-1 0 0,0 0 0,0 0 0,1-1 0,-3 0 0,1-1 0,-1 1 0,0-1 0,0 1-563,1-1 724,-2 0 0,3 2 0,-2-2 0,-1 0 0,1 1 0,-1 0 0,2 0 0,-1-1 0,2 0 84,1 2 1,-2-2-207,0 0 0,2-1 1,0 2-1,-1-1 78,0 1 0,0 0 1,0 1-1,0-2 0,0 1 1,0-1-1,-1 2 0,1 0 1,1-1-1,0 0 0,0-1 1,0 1-1,0 0 1,-1 1-1,1 0 0,-1-1 1,0 0-1,1-1 0,-1 1 1,0 0-1,1 1 0,-1 0 1,1 0-1,-1 0 1,2-1-1,1 0 0,0-1 1,1 1-1,-1 0 0,0 1 1,0 0-1,1 0 0,-1 0 1,0 0 126,0 0 0,1 0 1,-1 0-1,0 0 1,0 0 104,1 0 1,-1 0 0,0 0 0,0-2-181,-2 1 1,2-1 0,-2 2 0,1 0-221,-1 0 0,1-1 1,-1 0 15,-1-1 1,0 0 0,0 2 0,1-1-1,-1 0 124,0-1 0,2 0 1,-1 2-1,0 0 128,1 0 0,1 0 0,2 0 0,0 0 280,-2-2 0,3 1 0,-1-1-143,-1 1 0,0 1 0,-1 0-349,1-2 1,-4 1-1,0-1-442,-2 2 451,0 0 0,-1-2 0,1 0 0,-1 1 45,1 0 1,-1 0-1,1 0 30,2-1 1,-2 0 0,4 2 0,0 0 0,0 0 459,2 0 1,-1 0-318,0 0 1,0 0-1,1 0 1,-1 0-137,0 0 0,0 0 0,1 0 0,-1 0 1,0 0-166,-2 0 1,2 0 0,-2 0 137,2 0 1,-1 0 34,0 0 1,0 0 101,-1 0 1,2 0 61,0 0 1,1 0-1,-1 0-35,0 0 0,2 0-57,0 0 0,3 1-24,-3 1 1,2-2 21,-2 2 0,2-1-62,-2-1 0,2 0 0,-1 0-151,-2 0 0,-1 0 1,-1-1 9,0-1 12,-1 2 0,2-3 61,0 3 0,1 0 0,-1 0 63,0 0 1,1 0 28,-1-2 1,2 1 0,0-1-74,0 1 0,0 1 0,1 0 38,-2 0 0,2 0-29,-1 0 1,2-1-36,-2-1 1,1 0 48,-3 2 1,2 0-1,0 0-6,0 0 0,1-2 0,-1 0 87,-1 1 0,2 0 45,-1 1 1,3-1 0,-2 0 28,1-1 0,1 0-119,-3 2 0,2 0 0,-2 0-188,0 0 0,-2-2 122,1 0 1,-1-1 0,0 1 0,0 0 0,1 2-68,-1 0 0,0-2 0,0 0 143,1 1 1,1 0-1,1 0 403,0-1 35,-1 2-501,1-3 0,-3 3 1,1 0-1,0-2-111,1 0 1,1 1 0,-3 1-15,0 0 0,0-1 0,1 0 30,-1-1 0,0 0 197,0 2 1,1-1 0,-1 0-39,0-1 0,2 0 0,0 2 0,0 0 285,-1 0 0,-1 0 0,0 0-445,1 0 1,-1 0 0,0-1 0,0 0-115,1-1 1,-1 0-301,0 2 0,0 0-837,1-2 1,-1 0-242,0-1 1627,3-1 0,-2-2 0,2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48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8678,'4'0'495,"-2"3"0,-2 0 0,0 3 0,0 1 0,0 1 0,0 1-320,0-1 0,0 2 0,0-2 1,0 1-1,0 1 109,0 1 1,0 2 0,0 1 0,0-1-73,0 1 0,0 0 1,0 2-1,0-1-178,0-1 1,1 1-1,0-2 1,1 0-1,-1-1-159,0 0 1,-1-3-1,0 0 1,0 0-1,0 0 1,0-1 0,1-1-173,0-1 1,0 0 0,1 0 0,-1 0-821,-1-1-1319,0 1-200,0-3 2116,-3 0 520,2-6 0,-1 0 0,2-3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0.0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63 7486,'1'-3'475,"1"1"1,-2 1-261,2-1-182,-1 1 0,-1-2 14,0 1 1,0 1 81,0-3 1,1 2 44,0-2 0,1 3 1,1-1-47,-1-1 1,3 2-133,-1-3 1,-1 2-62,1-2 0,-3 2 1,2-1 52,-1 0 0,-1 1 0,3 1-6,1-1 1,0 0 0,1 1 0,-1 0 99,1-1 0,0 0 0,0 2 0,-1 0 208,1 0 0,0 0 0,-1 0 181,1 0 1,0 0-236,0 0 0,-1 0-214,1 0 1,0 3-1,-1 0 1,0 3-1,-2-1 1,1 1 0,0 0-1,-1 0 1,0 1-1,0 1 1,0-1-1,0-1 1,-1 0 0,0 0-1,0-1 1,0 1-1,-1 0 1,0 0-1,-1-1 1,0 1 0,0 0-1,0 0 1,0-1-1,-1 1 1,0 0-1,-2 0 1,0-1 0,-1 1-1,-1 0 1,-1 0-1,0-1 1,0-1-1,1 0 1,-1 0 0,0 2-1,0-1 1,-1-1-1,-1 0 1,1 0-1,1 0-23,0-1 0,-1-1 1,1 2-1,1-2 0,0 0 1,1 0-42,0 0 0,2 0 8,-1-2 1,1 0 0,-2 0-99,-1 0 1,0 0-1,0 0 1,-1 0 0,0 0-693,0 0 661,3 0 1,3 0 0,4 0 151,1 2 1,1-1 0,0 1-1,-1-2 1,1 1 0,0 0 0,0 1-1,-1 0 72,1 1 1,-2-3-1,0 3-5,0 0 0,1-3 1,0 3-1,0-1 1,-1 0 174,0 1 1,1-1 0,1 2-1,0 0-180,-1-1 1,1 2 0,0-1 0,0 1 0,-1 0 63,1-1 0,0 1-40,0-1 0,-1 1 0,-1 1 0,0 0 0,0-1-21,-1 1 0,2-2 1,-3 0-1,1 0 1,0 1-78,0 1 0,0 0-189,1 0 0,1-1 1,-3 0-1,1 0-224,-1-1 0,2-2 1,-1 1-493,0-1 0,-1 2-1837,1-2 2765,1 0 0,2 1 0,0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1.3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17 8350,'0'6'319,"0"0"0,0-2 0,0-1 0,1 2 0,0 0 0,1 1 0,-1-1-275,0 1 1,1 0 0,-1 0 0,1-1-1,0 1 1,0 0 0,-1 0 0,1 1-1,-1 1-157,1-1 0,0-1 0,-2 0 0,2 0 0,2 0 0,-1-1 0,-1 1 0,0 0 0,1-1 64,0-1 1,-1 1 3,2-1 0,-2-1 1,1 1-55,2 0 1,-2-1 0,1 1 66,0 1 0,0-2 0,-1 0 1,1 0-1,0 0 0,0 0 0,0 0 1,1 1-1,1 0 0,-2-1 17,0 0 1,-3-1 119,1 0-110,1-1 1,-1 2 0,1-2-13,2 1 0,-2 2 0,1-2 0,0 0 0,1 0 0,1 0 0,0-1 0,0-1 1,-1 0-1,-1-1 0,0-2 0,0 0 0,0-1-13,0 1 1,-3-2-1,3 1 1,-1-1 0,-1-1-1,2 0 1,-2 0 0,1 1-1,-1-1 1,0 0 0,-1 1-1,1-1 1,0 0 0,0 0-1,-1 1 1,1-1 0,-1 0-1,1 0 1,-1 0 0,0-1-1,-1-1 1,0 1 0,0 1-1,0 0 1,0 0 0,2-1-1,0-1 1,-1 1 0,0 1 568,1 0 0,-1 2-306,1 0 0,0 0 0,0-1 0,0-1-93,1 0 1,-3 0-1,2 1-69,-1-1 1,-3 2 0,-1 1-190,0 0 0,1 0 0,-1 0-85,0 0 129,2 2 683,1-2 0,0 7-572,0 2 0,1 1 1,2-1-1,0 0 52,-1-1 1,2 1 0,-1 0 0,-1 0 39,1-1 1,0 3 0,0 0 0,0 1 0,1 0-39,-1 0 0,2-2 0,-1 3 2,1 0-123,-2-2 1,3 2 0,-3-2-68,2-1 0,1 1 0,-2 0 1,0-1-1,0 0 0,1-2 0,1 1 1,0-1-1,-1 0 0,-1-2 1,0 2-1,1-1 0,-1 1-4260,0-1 4357,-1-3 0,-1 1 0,1-2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2.1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9286,'3'2'323,"1"2"0,-3 3 0,1 1 0,1 1 0,0 2 1,0-1-1,-1 2 0,0-1-286,1 1 1,-2 1-1,2 1 1,0 1-1,0 1 1,0 0-1,0 0-130,-1-1 1,2 0 0,-1 1 0,-1-2 91,1 0 1,-1 0 0,0-3 0,-1-1-107,1-1 1,-2-1 0,1 1 0,1-1 0,-1 0 0,0-2 0,0-1-1822,-1 1 1928,0-3 0,-2-3 0,-2-3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3.3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87 6108,'4'2'268,"0"2"1,-2-1 21,2 1 0,-2-3 0,1 2 52,-1-1 0,3-1 0,-2 2-120,0-1 0,2-1 1,-1 3-1,1-1 2,1 0 1,0-1 0,0 1 0,-1 0-256,1-2 0,0 2 0,0-2 0,-1 1 0,2 0-87,0 0 1,0 0 0,0-2 71,0 0 1,-2 0 0,1 0 0,0 0 15,0 0 1,-1 0-57,1 0 1,-1-2-1,0-2-1,-1 1 1,-3-2 0,1 1-1,-2-1 1,1-1 0,0 1-1,1-1 1,-1 0 0,0 0-1,0 1 1,0-1 0,1 0 0,-1 0-137,0 1 1,-1-1 0,0 0-1,0 1 87,0-1 1,0 2 286,0 0 1,-1 1 0,0-2 0,-2 2 28,0 1 1,-1-2-94,-1 2 0,1-2 1,0 2 88,0 1 1,1 0 0,0-1 0,1 0 166,-2 1 0,1 1-224,-1 0 0,0 0 0,-2 0 0,1 0-11,-1 2 0,0-1 0,0 3 0,-2 1-14,-1 0 0,0 1 1,-1-1-48,0 1 1,0 0 0,0 1-1,2 1 1,0-1 3,1-1 1,-1 2 0,2 0 0,1-1-32,1-1 0,0 0 1,1 0-1,1 0 1,-1 1-1,2 1 1,0-1-1,1-1 1,-2 0-1,0 0 1,1 1-1,0 1 0,1-1 1,0-1-1,1 0 1,0 0-1,2 0 1,-1-1-1,2 1 1,-1 0-1,3 0 1,1-1 765,0 1 0,0 0-865,1-1 0,-1 2 0,2-1 21,2 0 1,-1 1 0,0-3 0,0 0 0,0 1 16,1-1 0,-2-3 0,0 1 0,0 0 1,-2 0-1,0 0 0,0-2 0,0 0-312,0 0 0,0-2 1,-2 0-1,1-1 0,0-2 1,-1 0-1,-1 0 0,0 0 1,-2 2 352,-1-2 0,5 0 0,1-1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3.8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5:54.3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253 24 6955,'0'-3'423,"-2"0"0,-2 3 1,-1-1-1,-1 0 1,0-1-1,1 0-189,-1 0 1,-1 1-1,0-1 1,-1 0-221,-1 0 0,2 0 0,-3 2 0,0 0-96,-1 0 0,1 0 1,1 0-1,-1 0 24,1 0 0,-1 0 0,2 0 0,-1 0-188,1 2 134,1-1 0,1 3 0,0-1 70,0 0 0,2-1 0,1 2 0,1 0 61,0 1 0,2-1-36,0 0 0,0-2 76,0 2 1,0-3 0,2 2 0,0-1-1,1 0 1,1-1-35,-1 2 1,3-2 0,-3 2 0,3 1 0,0-2 23,2 1 1,-1 1-1,2-2-72,-1 1 0,1 1 0,0 0 16,0 0 0,0-1 1,0 1-1,-1 0-82,1 1 1,-3 0-1,2 1 1,-2-1-53,0 1 1,0-1 177,-1 0 0,0 0 0,0 2 1,-2 0-1,0-1 0,-1-1 101,0 1 1,-1 0-43,1 0 0,-2-1 1,0 1-1,0 0 384,0-1 1,0 1-426,0 0 0,-2 0 0,0-1 0,1 1 0,0 0 0,0 0 0,-2-1 0,1-1 0,-2 0-71,1 1 0,1-2 0,-2 0 30,0-1 0,-1 0 1,-1-2-1,0 0 32,1 0 1,-1 0-1,-1 0-140,0 0 0,0 1 0,-2 0 0,1 1 0,0-1 1,0 0-1,0-1 0,0 0 0,-1 0-290,0 0 0,1 0 0,-1-1 0,-1 0 1,0-1-1,2-2 0,-1 0-1581,0-1 1965,2-1 0,-2-2 0,4-1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36:09.2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88 117 6946,'-10'-5'2033,"1"0"-536,5-6 340,-2 9-1056,6-5 1,-2 9-582,-3 3 0,4 3 0,-4 7 0,1-1-208,0 1 0,2 0 0,-3 1 1,2 2-126,-2 2 0,3-1 0,-3-4 0,4 1-13,1 4 1,0-4 0,0 4 128,0-4 0,-2-6-226,-3 0 145,4-7 110,-6 4-83,7-7 1,0-2-1,0-3 1,0-5 62,0-3 1,0-1 0,0-1 0,0 0 95,0 0 0,0 1 0,0-1 0,0 0-46,0 1 0,5-1 0,1 0 1,1 1-20,0-1 1,2 0 0,-2 0 0,1 2 12,3 4 0,-2-4 1,0 3-168,3-3 39,-6 5 0,3-4-65,-5 7 0,0-5 1,4 4-1,0-1-1,0 1 1,-3 1 0,3 3 0,0-1 127,1-2 1,0 2 0,6 8 0,-2 5 564,-3 3 1,1 1-213,-6 1 0,5 0 0,-5-1 0,-2 1-33,-1 0 0,3-1 1,0 1-1,-2 0-78,-1 0 0,-2-1 0,0 1-105,0 0 1,0-6-327,0 1 1,0-5-1081,0 5 590,0-7 191,0 4 1,0-9 0,0-3 236,0-5 1,1-3 0,3-1 0,0-1 193,0 0 1,2 1 0,1-1-1,-1 0 1,1 0 779,-4 1 1,0 4-44,2 0 0,-1 5-2,5-5 1,1 7 33,5-2 0,-5 4-314,-1 1-453,1 0 0,0 0 0,-2 1 0,0 4 1,-1 5 112,-1 3 1,4 2 0,-3-1 0,-1 1 62,1 0 0,-1 4 1,-2 1-1,1 0-138,-2 1 1,3-5-1,-1 4 1,0-2-652,2 1 0,-4 3 0,5 4 0,0-3-549,0-2 1,2 3 0,5-2 1246,0 0 0,6-4 0,2 4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6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869 59 9303,'1'4'3276,"-1"0"1,1-2 0,-5-2 4947,0 0-7974,-1 0 0,2 0 238,-1 0-325,1 0 0,-2-2-163,-1 1 0,1-1 0,0 2 0,-3 0 0,-1 0 0,-1 0 0,-3 0 0,-1 0 0,1 0 0,-1 0-685,-1 0 1,-2-2 209,1 0 0,0 0 0,3 1 0,0-2 1,-2 1-5,2 0 1,-3-2 0,1 2 172,0 1 1,-2-1 247,3 0 0,0 0 0,1 2 34,0 0 1,1 0-136,1 0 1,0 1-1,1 0 438,2 1 186,-2 2-339,4-3 0,-4 2-89,1-2 1,-1 0 0,0 1-1,0-2-866,-3 0 673,1 0 0,-4 0 0,2-2 0,-1 0 46,-1-1 1,1 1-1,0-1 41,1 1 0,2 0 1,0 2-1,1-1 193,0-1 1,2-1 0,0 2 0,0 0 0,1-1-82,-1-1 1,2 3-1,-2-3 1,0 2 0,-1-2 4,1 0 0,0 2-168,2-3 1,-2 3 0,1-1-1,1 0-674,-1 0 0,1 0 0,2 2-351,-1 0 592,3 0 1,1 3 135,2 0 0,0 0 0,0 1 10,0 0 1,0-1 226,0 0 0,0-1 225,0 2 0,0-3 509,0 3 0,0-2-679,0 1 216,0-2 0,0 2 229,-2-1 0,1-1 1,-1 2-196,-1-1 0,1 3-219,-1-2 0,-2 0 5,1 1 0,1-3 0,0 3 76,-1 0 0,1-1 0,1 0-122,0-1 0,1 2-33,-3 0 1,2 1 0,-1 0 0,1 0 0,1 0-232,0 1 1,1 1 0,0 0 293,-2 2 0,1-1 0,-1 1 1,2 0-1,0 1-67,0 0 1,0 0 0,0 1 0,0-1 269,0 1 0,0 1 1,0 1 163,0-2 0,0 1 1,0 0-1,0 0 1,0 0-183,0-1 1,0 0-1,0-1 1,0 1-63,2 0 0,-1-1 1,1 1-3,-2 2 0,0-2 0,1 1 1,0 0-45,1 0 49,-1-1 0,-1 3 1,0-2-1,0 0 62,0-2 0,0 0 1,0-2 24,0 1 0,0 0 0,0-2-46,-2 0 1,2-2 0,-3 1 0,1-1 128,1 0 1,-1 1 73,2-1-385,0-2-1220,0-1 425,0-2 772,2-2 1,1 1 21,2-1 1,1 2 82,-1 0 44,0 0 0,1 0-3,-1 0 1,0 0 0,1 2-1,-1 0 1,0 0-64,0 1 0,1 0 1,-1 0-1,0-1-119,1 0 1,-1 2-1,1-2 1,1 1 0,1 1-145,0 1 0,4-2 1,-1 1 209,0 0 0,2 1 0,1 1 1,2 0 178,0 1 0,1 0 1,2-1-1,-1-1 128,2 0 0,-1 0 0,1 0 0,-1-1 0,0-1 1,-2 0 508,0 0-550,-1 1 0,0-1 0,0 0 0,0 0 174,2 0 1,-2-1 0,2 1 0,0 0 0,0-1-1,-1 1-318,-1 0 0,0-1 0,-1 1-7,0-1 0,-1 1 0,-1 0 0,1-1-26,0 1 1,0-2 0,0-1 0,0 0 0,0 0-75,0 0 0,-1 0 188,1 0 1,-2-1 0,2-1 0,-1 1 0,-2 0 363,-2 1 1,1 0 0,-3 0 0,-1 1 1083,0 0 0,-1 0-1284,1 1-1855,-3-2 1384,-1 0 1,-2 0-1,-1-1-2548,0-1 2293,0-2 694,-1 3-73,2-1 0,4 1 0,0-1-200,1-1 1,-1 0-1,-1-1 1,-1 0-27,0 0 1,2-2-1,-1-1-1,0-2 0,1-1 0,-1-1 0,-1-2 0,1-1 1,0-1-1,1-1 0,1-1 0,0 0 0,0-3-79,1 0 0,-1-4 0,0 0 0,1-1 225,-1 1-133,0 1 1,0 2 195,-2 1 1,2 4 0,-4 0 0,1 0-93,0 1 0,-1 1 0,1 0 1,-2 2-1,-2 1-256,-1 0 1,0 0-1,1 1-681,-1-1 440,3 3 0,-3-1 0,2 1 0,-1 0-580,1 1 0,0-2 0,2 2 1038,1 0 0,1 1 0,2 1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9.2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1160 43 8414,'-3'0'126,"0"-2"310,2 0-168,-2 0-153,0 0 1,-2 1 0,2 0 209,-2 0 0,0-1-41,-1 0 1,-1 1-25,0 1 8,0 0-267,-1 0 1,0 1 198,-2 1 1,-3 0 44,1-2 1,-3 0-120,-1 0 81,0-2-144,-2-1 0,1-1-23,-1 1 0,2-1-228,-2-1 0,1 1 211,0 1 143,0 2-495,-3-2 242,1 3-83,0 0 1,-1 1 134,2 1 0,1-1-182,1 2 232,2 1-25,-1 1 1,4 0-14,-2 1 0,2-1 10,1 0 0,-4 1 12,-2-1 0,0-2 18,-4 1 0,1-3-23,-2 1 0,0-2 1,2 0 1,-1 0-2,2 0 1,0 0 9,3 0 1,-1 0-10,0 0 1,0 0-4,0 0 0,2-1-1,0-1 1,2 0 433,0 2-198,3 0-81,-1 0 0,4 0-114,-1 0 1,1 0-79,1 0 1,-2 0 98,0 0 1,-1 0-213,1-2-35,-1-1 223,-3-2 0,1-1-232,1 1 0,-1 0-14,-1-1 0,1 2 114,-3 0 0,4 0 49,0 2 0,3 1-87,-2 1 411,3 0-277,-1 0 226,3 0 0,0 0-83,2 0 1,-1 0-80,-1 0 1,-1 0-88,-1 0 0,-1 0 11,-1 0 0,1 0-198,-3 0 1,2 0-14,-2 0 0,2 0 133,-2 0 0,3 0-51,-1 0 200,1 0-124,0 2 0,2 1 172,0 2 0,0-1 9,2-1-64,1-2-70,-2 4 1,3-4 5,-2 3 0,-1-2-80,2 1 0,-1-1 90,2 1 1,0 1 154,0 4 0,0-2-102,0 3 0,0-1-58,0 1 0,2 1-4,-1-1 1,4 1 208,-2 0 1,0 1-91,1 2 0,-1-2-37,0 1 0,1 0-66,-2 0 1,1 0 53,-1 2 1,2-1-49,-2 1 1,1 0 22,-1 2 0,2 0-164,-1 0 1,2 1 103,0 1 1,1 2-11,-1-1 0,2 2 42,0 2 0,2-3-74,-2 2 0,2-2 24,0 1 1,0-2 22,2 1 1,-4-3 63,4 3 1,-2 0-68,0 3 0,0-2 1,-2 2 0,0-3 134,-2 0 0,0-3 344,-1 0 0,0 0-295,0 1 0,-2-3 0,1 1 0,-2-2 0,1 0 0,0-2 0,0-1 71,-1 0 1,1 0 0,-1-1-47,1-2-45,-2 2-515,2-4 263,-2 2-65,0-3 0,2 1 0,0-1 0,-1 0-112,0 0 1,-1-1 0,0-1 298,2-1 0,-1 2 0,1-1 39,0 0 1,-1 0-63,1-1 0,-1 0 395,1 2 0,-2 1-439,2-2 0,-1 0-59,-1 1 1,0-3 28,0 3 1,0-2 32,0 1 1,0 0 2,2 1 0,-1-1 0,3-2 71,0 0 0,-1 2 0,0-2 0,1 1 0,1 1 93,0-1 1,1 2-1,1-2 1,0 0-83,-1 1 1,0 0 0,-1-1 0,1 0 17,1 0 1,-1-1 0,1 0 0,-1 1-203,-1-1 1,1 0 0,1 1-18,2-2 0,1 0 1,1 0-1,-1 0 1,1 0-268,0 0 577,2 0 1,2 0-154,2 0 0,5 2 194,-1 0 0,4 0 465,0-2 1,-3 0-318,-1 0 1,-3 0-228,1 0 0,-1 0 67,1 0 0,-1-3-193,2 0 0,-2-2 120,2 0 1,0-1 92,0-1 0,-2 1-83,0-1 1,-2 1-238,0 1 1,-1 1-29,1 1 203,-2 1 0,5-2 1,-4 3-1,2-1 1,0 2-1,1 0 299,-1 0 1,-1 2 0,-1-1 0,0 0-96,-3 0 0,-2-1 1,-1 0-1,-2 0-19,-1 0 0,-2 0-285,-1 0 0,-1 0-86,2 0 1,-1 1 0,1 0 27,-1 3 1,-2-1-1,2 0 1,-2 0-18,1 0 0,0-2-155,-2 3-30,0-3 225,0 2 82,-2-3 1,1-3 0,-1 0-1,2-2 11,0 0 0,0-1 1,0 1-1,0 0 2,0-1 1,1 1 0,1-2-1,-1-2 1,0 1 0,1-4 0,0 1 0,-1-2-13,2-4 0,-3-1 1,2-3-1,-1 0-5,1-1 1,-1 0 0,0 0 0,0 0 8,-1 0 0,2-3 0,-1-1 0,1-2-63,-2-2 0,0-1 0,0 3 0,0 0-13,-2 1 0,1-2 0,-1 0 0,1 0 74,0-2 21,0 2 0,-1 0 0,2 3 0,0 2 0,0 1 0,0 2 60,0 1 0,-2 2 0,-1 3 1,1 1-329,-3 1 0,1 4 0,0 1 1,-1 0-910,-1 1 0,-3 3 1,0 1 1168,-1-1 0,-3-3 0,0-2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45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747 43 8488,'-5'2'99,"0"0"0,-2 1 0,0-1 0,0-1 1,1 0-1,-1-1 0,-2 1 47,1 1 1,0 0 0,1-2-1,-2 0 1,-1 2 0,-1-1 0,-1 1-1,-3-1 4,0 1 1,0-2 0,0 2 0,-2-2-73,-1 0 0,1 0 0,-1 0 1,2 0-168,0 0 1,2 0 0,0 0-1,-1 0-48,0 0 0,-3 0 1,0 1-1,1 0 1,0 1-2,1-1 1,-3 0-1,5-1 82,-1 0 0,2 0 1,0 0-1,1 0 192,2 0 0,3 0 0,-2 0 0,2 2 41,0-1 1,1 2-1,-1-2 1,0 1-85,1-1 1,-2-1 0,1 0 0,-1 0-56,0 0 1,0 0 0,0 0 0,0 0-79,1-2 0,-2 1 0,1-1 0,0 0-38,1 1 0,0-1 0,1 2 0,1 0 139,-2 0 0,1 0 0,-1 2-45,3 2 1,0-1-1,2 0-163,-1 1 1,1 1-1,-1 0-112,1 1 1,-2-3-1,2 0-496,-1-1 0,1 0 597,-2-2 0,3 1 0,0 0 162,0 3 0,1 1 0,0 0 1,1 1 57,0 1 1,0-1-1,2 1 1,0-1-1,-2-1 1,0 0 352,1 1 1,-2-3-371,2 1 0,-1-1 0,-1 2 0,0 1 0,0-1-48,0 0 1,0 3 0,0 1 0,0 1-24,0 0 0,0 3 0,0 0 1,0 1-1,0 2-241,0 1 1,0 0 291,0-1 0,0 0 0,0 1 0,0 0-7,0 0 0,0 0 1,0-2-1,0 2-49,0-1 0,0 1 0,-1 1 0,0 1 0,-1 1-36,1 0 0,1 0 0,0-1 15,0 0 0,0 0 1,0-2-1,0 1 28,2 1 0,-1-2 0,2 3 0,0 0 82,0 0 0,-1-1 1,1-1-1,-1 0-28,-1-3 1,1 2 0,0-3-1,-1 0-5,0 0 1,1 0-1,0 2 1,-1 0 55,-1 0 1,0 0 0,1 2 0,0-1-26,1-2 0,0 1 0,-2-3 0,0 1 0,0-2 0,0-1-5,0 0 1,1 0-90,1-1 1,0-1 0,-2-1 0,0 0-26,0 1 1,0-2 0,0 2 0,0-1 73,0 1 0,0 0 0,0-1 1,0-1-1,2 2 63,-1-1 0,2-2 0,-2 1 2,1-1 1,1-2 0,0-1-159,0-1 0,-2 0 1,3-2-14,0 0 1,-1 0 0,0-1-585,-1-1 564,2 2 234,-1-3 1,3 3 0,-1 1-43,0 1 0,0-2 0,1 2-90,-1-1 0,-1-1 1,-1 0-43,1 0 1,1 0 0,0 0-1,0 0-42,1 2 1,-1-1 0,0 0 0,1 1 89,-1-1 0,0 0 1,0 1-1,1-1 0,-1 0 76,0 1 0,3 0 0,1-1-69,1 1 0,1 0 0,1 0 0,3-1 81,2 1-66,2-2 0,2 0-102,0 0 0,-1 0 1,-1-2 94,-1 1 0,-1-3-10,-1 2 1,1-1 0,0 1 261,0 1 1,1 0-99,-2 1 1,2 3 24,2 0 0,-2 1 1,0 0 96,-2 0 1,0-1-192,0 3 1,-2-1-1,0 0 392,1-2-190,-2 2-175,2-4 1,-2 2-4,1-2 0,1 0 0,-2 1-101,0-2 0,1 0-29,0 0 1,1 0 78,-3 0 1,0 0-1,-1 1 48,-1 1 1,-1-1-195,-2 2 143,1 1-41,-2-1 0,1 1 0,-1-2 0,-1 1 0,0-1-191,1-1 0,-3 1 0,1 0 109,0-1 0,-1 0-262,0-1 1,-1-2 0,2-2 68,0-1 0,0 1 213,2 0 1,-1 0 0,0 2 62,-2-1 0,4 2-44,-2-1 1,1-1-1,0 2 69,1 0 1,-1-2-1,1 1 1,-1-1 47,0 1 1,-1 0 0,0 2-13,-2-2-25,2 1 7,-5-1-1383,3 2 1081,-3-2 285,0 1-247,0-1 211,0-1 19,0 3 0,-1-3-130,-1 3 332,2 0-145,-3-2-83,1 2 1,1-5-191,-3 4 1,3-3 134,-1 0 1,1-1 27,-1 0 0,2 0-58,-2-1 0,2 1 0,0-1 0,0 0 0,0-2 19,0 0 0,1-1 3,1-1 0,0-1 0,0 0 151,-1 1 0,2-1 43,-2-2 0,2 0-94,0-1 0,1-1 0,-1 1 0,-1-2 0,1 0 47,-2-2 1,0 1-1,0-2-38,1 1 1,0 0-11,-2 0 1,0 2-5,0 1 0,-1-3 0,0 1-133,-1-1 0,-2-1 90,0-2 1,1-3 0,1-1-186,-1 0 1,-1 0-4,1 2 1,0 1 104,-1 0 1,1-1 21,0 3 1,-2-1 0,4 1 166,0 0 1,-2-1 0,1 2-119,-1 1 1,0 2 221,-1 2-230,0-1 70,3 4 1,-4-4-61,2 2 1,-1 1 0,0-1-142,0-1 1,1-3-45,-3-1 0,1 0 0,0 1 120,-1-1 49,1 1-72,2 3 1,-1 0 92,2 4 1,1-2 0,1 5-202,0 1 535,0 0 168,0 1-204,0 2-51,0 0-82,0 1-116,0-1 1,0-2 0,0-1 0,0 1 0,-1 0-163,-1 0 1,1-1-1,-2 1 154,1 0 0,-2-1-56,0 1 0,2 0 0,-1 0 0,2 1 1,-2 1-1,1-2 66,0 1-34,-3-2 1,4 1-1,-2 0 1,0 0 64,0-1 1,2 1-1,-1 0-7,0-1-37,1 1 0,-1 2 1,1-1-1,0 0 41,-1-1 1,0 2-25,2-1-22,-2 3 0,1-4 0,-1 2 46,0 0-39,1-1 1,-3 2 12,2-1 0,-2 1 67,1-1 0,-2 1-81,2-2 0,-2 3 0,2-2 0,-2 0 80,0 0-198,-1 2 1,1-4-18,0 4 1,-1-2 149,1 2-28,0 0 1,0-1 164,-1 2-164,3 0 1,-1 0 0,2 2 148,-1 2 1,-2 0-35,-2 2 1,-3-1 0,1 1-191,-1 1 0,-2-1-197,0 1 1,-4-1 255,2-1 0,-5-2 0,3-1 77,-2-2-78,-2 0 0,-1-2 0,0-1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0.4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557 1 8537,'-6'3'316,"1"1"0,0-3 1,0 1-1,-1 0 1,1 0-1,0-1 1,-1 0-1,1 0-98,0 1 0,-2 0 1,0-2-1,0 0 0,1 2 1,1-1-1,0 1 1,-1-2-64,1 0 0,-2 0 0,0 0 1,1 0-87,0 0 1,0 0 0,1 0-1,0 0-121,0 0 0,-2 0 0,-1 0 0,0 0 110,1 0 1,-2 0-1,1 0 1,0 0 1,1 0 0,0 0 0,1 0 0,1 0-3,0 0 0,0 0 0,-1 0 0,1 0-39,0 0 1,-1 0 0,1 0 0,-2 0 36,0 0 0,-1 0 0,2 0 1,-1 0-13,0 0 0,1 0 0,1 0-707,0 0 301,0 0 178,-1 0 58,1 0 1,0 0 0,-1 0 165,1 0 0,2 0 0,0 1 266,0 1 1,-1-2-222,1 2 1,-2-2-1,0 0-159,-1 0 21,1 0 0,0 0 0,-1 0 52,1 0 0,0 0 0,0 0 1,1-1-63,1-1 1,-1 0 0,-1 2 5,-1 0 0,1 0-16,0 0 1,1 0-1,1 0-25,-1 0 1,1 0 0,-1 0-8,0 0 0,-1-2 12,0 1 0,0-2 0,1 2 105,1-1 0,1 1 234,-2 1 0,3 0 38,-1 2 1,0-1-206,0 3 1,0-3 0,1 1 56,-1 1-74,-2-3 0,3 2-182,-3-2 25,3 3 0,-2-3 1,2 3 14,-1-1 1,0-1-1,1 3 86,-1 0 0,0 1 1,2 0-20,0 0 1,0 0-1,-2-1 1,1 0 3,-1 0 0,0-1 1,0 0-1,1 1-233,-2 1 249,3 0 0,-3 1 0,3-2 50,-2 0 0,1 2 1,0 0-1,0-1-35,1 1 1,0 0-1,0-1 1,0 2-14,0 0 1,0 1 0,0-2-1,0 1 1,0 0 0,0-1 0,0 1 1,0 0-24,0-1 0,0 2 1,0-1 6,0 2 1,0-2 0,0 1 0,0 0 0,0 0 192,0 2 1,0 0 0,1 0 0,0 1 44,0 0 1,1-1 0,-1 1-1,0-1-523,1 1 221,0-3 1,-1 2 0,1-2 0,0 1 119,0-2 1,-1 0-297,3 0 1,-3 0 0,1-1 0,0-1 0,0 0 121,-1 1 0,1 1 0,0 0 1,0-1 374,0 0 1,-1-1 0,1 0 58,1-1 1,-3 0 119,2 0 1,-1 0-352,1 0-530,-1-2-64,1-2 249,0 0 0,-1 0 102,3 0 122,-1 0 0,1 0 1,0 0 40,0 0 0,-1 0 1,0 2-1,1-1 43,1 1 0,0-2 0,1 0 0,-1 0-84,0 0 0,0 0 0,1 0 0,1 0-123,2 0 1,-1 0 0,1 0 149,1 0 1,-2 1 0,1 0 0,0 1 0,1-1-4,1-1 0,1 0 1,0 1-1,0 0 13,-1 1 1,2 0-1,-1-2 1,0 0 372,1 0 1,-2 0 0,0 0 0,-1 0-297,-1 0 1,0 0 0,1 0 0,-2 0-50,0 0 0,-1 0 1,0 0-1,0 2-60,-1-1 1,0 1 0,0-1 0,0 0-45,2 1 1,-1 1 0,0-1-1,0-1 75,-1 0 1,2-1-1,-1 0 1,-1 0 429,0 0-315,0 0 1,-1 0-46,0 0 1,0 0 18,1 0 0,-3 0-39,1 0 1,-2 0-59,1 0 1,1 0 61,1 0 1,0 0 0,0 0 23,1 0 1,-1 1-154,0 1-1,1 0 93,-1-2 1,-2 0-118,1 0 108,-3 0 0,2 0 0,-1 0-9,1 0 0,2 0 0,0 0 23,1 0 0,-2 1 0,1 0 0,-2 0 215,1 1 0,-1-2 0,1 0-83,0 0 0,-1 0-154,0 0 0,0 0-69,1-2 0,-1 0 64,-2-2 0,0-1 137,1 2 0,-2 0-82,0-1 1,0 1-103,0-3 0,0 1 0,1 0 57,1 0 0,-2-1 1,2-1-1,-1 0-274,-1 1 264,0 0 1,0 0 0,1-1 46,1 0 1,0 0 0,-2 0-1,1 0-4,0 1 1,0-2-1,1-1 51,-2 1 0,0-3 0,0 1 0,0-2 1,0-1 19,0-2 1,0-1-1,0-1 1,0-1-79,-2 1 0,1 0 0,-1 1-391,0 0 0,1-1 1,-1 5-1,2 0 81,0 1 1,0 1 0,0 1 189,0 2 1,0 0-1,0 0 1,0-1 0,0 1-342,0 0 0,0-1 0,-1 0 0,-1 0-487,-1-2 1,-3-2-1,-1 0 1,-3 0 923,-2 1 0,-3 1 0,2-1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33.0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614 86 9579,'0'5'2425,"0"0"-2206,-2-2 0,-3 0 0,-2-3 0,-2 0 0,0-1 0,-1-1 0,-1-1-55,1-2 1,0 1 0,0 1 0,2-1-1,-2 1 1,0 2-104,0 0 1,-1 1 0,0 0 0,1 0-48,-1 0 0,1 2 1,-1 0 52,1 1 1,-1-1-1,0 1 1,1 1-1,-1-1-28,1-1 1,-1 0 0,0 0 0,1-1-45,-1 0 0,1-1 1,-1 0-1,0-1 0,0 0 46,-1-1 0,1-2 0,-2 3 1,2 0 18,1 0 1,-1 1-1,1 0 1,1 1-30,2 0 0,1 0 1,1 2-1,0 0 1,-1-1-1,-1-1 1,0 1-1,1-1 1,0 0-1,1-1 0,-1 0-305,1 0 0,0 0 214,-1 0 1,1 0-36,0 0 0,0-2 0,-1 0 0,1 1 0,0 1 0,1 1 0,1 2 0,0-1-1110,0 0 375,2 0 1,-4-2 619,2 0 0,1 1 0,-1 0 213,1 1 1,1 0 0,-1-1 181,0 1 0,1 0-241,-1 0 0,-1 1 60,0 2 0,0 0 0,-1-1-50,0 0 0,1-1 0,0 1 0,0-1 1,1 0-105,0 0 1,-2 0-1,2 2 1,-1-1 92,1-1 0,0 1 0,2 1 0,0 1-53,0-1 1,0 1-1,0 0 1,0 1-120,0 0 168,0 1 0,1-2 0,0 3 10,1-2 0,0 1 0,-1-1 0,2 2 38,0 1 0,-2 0 0,2 0 0,0 0 233,-2-1 0,1-1 0,0 3 0,0 0 0,0-1-150,-1-2 1,2 2 0,-2-1 0,1 1 34,-1-1 0,1 1 1,0-2-82,-1 2 1,1-1-1,0 0 1,-1 0-34,0 1 0,1-1 0,-1 0 0,1 0-1,-2 1 1,0-1 0,1 0-1,0-2 0,1 0 1,0 0 0,-2 0 0,0 0-2,0-1 0,0-1 0,0 0 1,0 1 59,0-1 0,1-2 0,1 1-30,-1 0 0,0 1 0,-1 0 197,0 0 0,0 1-119,0-1 1,0-2-493,0 1-620,0-3 1002,0 2 0,0-2 248,2 1 0,-1 2 0,2-2 113,0 1 0,-1-2 1,-1 1 32,1 1 0,1-2-295,-1 2 0,2-1-182,0-1 1,-1 0 0,0 0-1,0 0-45,0 1 0,-2-1 0,3 0 102,0 1 1,1-2-1,0 3 1,0-2 42,1 1 0,0 0 0,0-2 0,1 0-9,0 0 0,-1 0 1,0 0-1,2 0-6,0 0 1,1-1-1,0 0 1,0-1 52,0 1 0,1-1 0,1 0 1,-1 1-1,0 0 115,-1 1 1,1 0-1,-2 0 42,1 0 1,1 2 0,-1 0-1,1 1-46,0-1 0,1 2 0,-1-1-2,1 0 0,-1 1 1,1-2-1,0-1 0,-1 0 98,-2 1 0,2-1 1,-2 0-1,-1 0-172,1-1 1,-1-2 0,0 1 0,0-1 0,-1 0-141,0 0 1,0-1-1,-1 1 88,0 1 1,1-2 0,-1 2-85,0-1 1,-1 2-1,-1 0 172,1 0 1,1 0-3,0 0 0,1 0 1,-1 0 13,0 0 0,-1-1 0,-1 0-676,1-1 418,-1 1 1,1 1 0,0 0 70,1 0 0,0 0 1,0 0 31,1 0 1,-1 0 0,0 0 0,1 0 41,1 0 0,-1 1 1,1 1-1,-1-1 0,-1 0 276,0-1 1,-1 0 0,0 0-307,0 0 1,0 0 0,2 0-193,-1 0 1,0-2-1,1 0 1,-2 1 100,0-2 1,0 3-1,0-3 55,1 1 1,0 1 0,0-1 0,-1 0 68,-1 0 1,0 0 25,1 0 0,-1 2 1,-2-3-1,1 2-117,1-1 1,-2-2-34,1 0 0,-1 0 0,-1-2 46,2 1 0,-1 0 0,0-1 0,0 1-59,-1 0 0,0-1 119,0 1 1,1 0-1,0 0 1,1-1 0,-1-1 75,-1 0 1,0 0 0,0-1-75,0 0 1,0-1-1,0 1-6,0 1 1,0-3 0,0 2 0,0-1 0,0 1-1,0 0-16,0-1 1,0 2 200,0-2-117,0 1 1,-1-3 0,-1 0-1,1 0-38,0-1 0,0-2 0,0-4 0,-1-1-1,-1-2 1,1-2 0,-1-2 0,0-1-334,0 0 1,0 0 0,-1 0 0,1 2-827,-1-2 192,-1 5 1,-1-1-1,-1 4-301,-2 1 1246,-1 1 0,-3 0 0,0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48.8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1212 334 8613,'0'4'135,"0"-1"1,0-1-398,0 1 1,0 2 525,0 2 97,0-1-237,-2 4 1,1-3-132,-3 3 0,3 0 138,-3 4 1,1-1-182,0 1 1,-2 0 84,4 2 0,-3 0 38,2 2 1,-1 1 12,1 4 0,0 0-20,2 1 0,0-1 0,0 1 0,0-1 30,0 1 0,0-2 12,0 5 1,0-2-29,-2 1 1,1-1-148,0 0 1,-2-5 84,1 2 1,-1-2 0,1 1-1,-1 0-36,-1 0 1,-1 0 0,0 0-1,1-2-60,0-1 0,1-2 1,-2-2-1,1 0-238,1-1 1,0-1 232,-1-1 1,0-2-93,2 0 0,0-2 75,0 1 1,2-1 107,-2 2 0,1-2-15,1 2 0,0 0 31,0 2-127,0-1 293,0 3-212,0-2 7,0 2 0,0-4 67,0 0 1,0-3-72,0 1 1,0 1-1,0-1-5,0 0 0,0-2-157,0 1 1,0-3-142,0 1 199,-2-3 0,1 3 1,-3-2-61,3 0 261,-4 0-156,5-1 62,-3 3 0,3-3 0,-1 1 83,-1 1-117,0 0 144,0-1 0,0 1-18,-1-3-125,-1 0 1,1 0 16,-1 0 22,3 0 1,-2 0 127,1 0 1,2 0-134,-2 2 0,2-1 150,0 3 1,0-2 0,0 1 0,-1 1 31,-1-1 1,2 0-47,-2-2-81,-1 0 1,1 1 0,-3-3-245,2-1 398,2 0-68,-4 2 1,4 0 0,-3 0 205,0 0 1,0 1-261,1 0 1,-2 0-132,1 1 1,-1-2 94,-2 0 0,0 0 1,-1 0-1,-2 0 36,-2 0 1,-2 0-195,-2-2 0,2 1 34,0-3 0,-2 1 48,-1 0 0,0 0 241,1 3 1,3 0-136,-2 0 0,2 1 90,-2 1 0,1-2-68,-2 2 1,-2-1-22,-1-1 0,-2-1-25,-2-1 1,0 1-404,-1-5 87,-1 2 162,1-3 0,-4-1-235,2 1 1,-2 0-32,-1 2 1,4 0 111,-1 2 0,5 0 38,2 3 101,1 0-10,5 0 0,2 0-42,2 0 1,2 0 13,0 0 884,4 0 61,1 0 390,2 0-853,-3 0-398,3-2 1,-3 1-150,3-3 139,0 1 1,0 0 123,-2 1-231,1 2-52,-3 0 0,2 0 169,-1 0 27,-1 0 1,-1 0 0,0-1 13,-1-1 0,1 2 1,0-2 210,0 1 1,-1 1 0,1 0-88,0-2 1,1 1-1,1 0 29,-1 0 1,1 1-54,-1 0 0,1-2 0,-3 0 86,1 1-57,0 1 0,1 0 0,1 0 0,-2 0 0,1 0 15,-2 0 0,1 0 1,0-1-34,0-1 1,-1-1 0,1-1-1,0-1-196,-1 0 0,3 1 1,-1-3-10,0 3 0,1-1 0,0 2 0,0-1 171,0 0 0,2 1 0,-1 2 269,0-1-88,1 0 1,-2 2 0,1 0-28,-1 0 0,0 0-251,-1 0 1,3 0-1,-3 0 1,0 0-321,2-2 0,-3 2 301,1-2 1,1 1 18,0 1 0,1 0 54,-1 0 0,1 0 378,-2 0-135,3-2 0,-2 1-142,1-1-174,2 0 0,-5 1 1,2-1-54,-2 2 0,0 0-202,-1 0 0,1-1-63,0-1 146,2 2 0,-1-3 110,2 1 1,0 1 752,2-3-690,2 3 0,-1-2-506,1 1 535,-2 2 1,0-3-1,0 2 1,-1-2 0,-1 0-106,1-1 0,0 0 0,1-2 0,0 1 172,0 0 0,0-1 0,0 0 1,0 0 89,0-1 76,0-2 0,2 0-144,2-1 0,-2-2 1,1-2-1,-2-2-94,1-2 1,0-2-1,-1-3 1,0 0 42,0 1 0,1-1 1,-2-1-1,0 0-170,0-1 1,-2-2-1,0-1 1,0-3-161,-1-2 0,1 2 234,0-2 1,2 3 7,-2-1 1,1-1 143,1 0 0,0 1-64,0 5 1,1 2-1,1 1 1,1 3 88,2 0 1,1 3 35,1 0 0,-1 0 14,1-1 1,0 3 0,1 0 0,-2 2 440,0 1-526,-1 3 1,0 0 0,-1 1 0,-1 2 14,-1 0 1,1 1 0,-2 0-93,1-1 141,-1 3-54,-1-1 1,-1 2-157,-1-1-125,-2 2 1,3-2-33,-3 3 195,3 0 7,-4-2 49,5 1 1,-3-2 0,3 2 0,-2-1 129,1-1 0,-1 1 553,2-1-642,0-1 1,0 1-1,0-1 1,0 0 64,0-1 1,0 0-157,0 0 1,-2-1 87,0 1 0,1-2-93,1 0 0,-2 0 0,0 1 0,1 0 0,0-1-218,1 0 271,0 1 0,0 0 0,0 0 0,0-1 1,0 0-1,0 1 0,0 1-37,0 0 0,1 0 31,1-1 0,-2 1 138,2 0 1,0 1-1,0 1 1,0-1-21,0 1 1,-1-2 0,1 2 306,1 1-420,-3-1 65,2 1 1,-1 1-137,1-1 126,-2 2 1,3-1-188,-3 0 941,0 0-790,2-1 0,-1 2 1,1 1-18,0 1 1,0 0 0,1 0-224,1-1 240,1 1 1,-2 0-18,1 0 0,0 1 0,1 0 0,2-1 0,0 1 29,-1 0 0,3 0 0,-1 2 0,2-1 0,1 0 49,0 0 0,0 1 106,1 0 0,0-2-20,2 1 0,-2-1-39,3 3 0,-3-1-19,2 0 1,-2 1-28,0-1 1,1-2 25,-1 1 1,2-1 5,0 0 1,-2 0-186,4-1 1,0-1 84,1 3 0,0-2-172,0 1 0,0-1 91,-1 1 0,0 0 62,-1 1 1,1 1 3,-2-2 0,-1 0 168,0 1 1,0-3-176,1 3 17,1-3 176,-4 4 0,4-3 73,-3 2-210,1 0 13,-3-3 0,0 2-88,-1-1 102,1-2 25,-4 3-249,4-1 215,-4-1-2,1 1-104,-1 0 0,-1-1 85,0 3 0,1-2-61,-1 1 0,0-1 40,1 2 1,-2-3-9,1 0 1,-1 2-4,3-1 0,-3 1 15,0-1 0,-1 0-52,3 0 0,-1-1-4,0 0 1,-1 1-91,-1-1 1,1 0 102,1 1 1,-1-2 0,-1 0-1,1 0 1,1 0 0,1 0-1,0 0-682,1 0 708,0 0 0,-1 0 64,1 0 0,0 0-73,2 0 0,-2 0 151,2 0 1,-1 0 57,1 0 1,1 0-50,-2 0 1,1 0 98,-1 0 0,0 0-91,0 0 0,1 0 35,-1 0 0,1 0-88,-2 0 0,-1 0 29,1 0 1,-1-2 36,1 1 0,-3-2-293,2 2 0,-2-1-243,1-1 309,0 2 0,-1-4 0,-1 2 0,1 0 13,1 1 1,-1 0 0,-1 0 74,1 1 0,1 0 1,0 1-1,1 0 1,-1 0 6,0 0 0,1 0 1,-1 0-16,0 0 0,0 0-54,1 0 0,-3 0 74,1 0-408,-3 0 230,4 0-352,-5 0-116,3 0 492,-3-2 1,0 2 301,2-2-107,-1 1-9,1 1 53,0 0 54,-1 0-199,1 0 84,1 0 1,-1 1-32,1 1-7,0-2 1,-1 3-12,-1-1-62,1-2 1,0 3-40,0-1 88,-1-1-110,-1 3 99,0-3 2,0 4 0,0-4 18,0 2 1,2 1-25,0 1 1,0 2 133,-2 0 1,0 3-81,0 1 1,0 2 158,0 5 1,0-1-104,0 3 0,-1-3-41,-1 0 1,1-1-596,-2-2 1,-1-1 92,-1-5 451,-1 0 0,1 0 0,0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5.5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700 0 11335,'2'4'0,"0"-1"0,0 1 0,-1-1 0,1 1 0,-1 0 0,0 0 0,1 2 80,-1-1 0,1 2 1,-2 1-1,0 1 0,0 0 1,0 0-1,0 0 0,0 1 1,0-1-162,0 2 0,0-1 0,0 3 1,0-2-1,0 1 0,0 2-162,0 2 1,1 0 0,0 1 0,1 1 212,1 3 1,-1-1 0,1 3-33,-1-1 101,2 0 1,-3-4 0,1 3-59,0-2 0,-1 0 1,1-1-1,0 0 1,0 0-99,-1-1 35,-1 2 0,0-3 0,0 0 48,0-2 1,0-2-1,0 0 1,0-1-1,0-1-55,0-1 1,0 0 0,0-2 21,0-1 1,0 1 0,0-1-1,0 1 10,0-1 1,0-1 0,0-2 0,0 1 9,0 1 0,0 0 101,0 0 98,0-2-137,0-1 1,-1-4 0,-2-1 0,1 0-36,0-1 0,-1 3 11,2-1 101,-2 2 0,-2 0 1,2 2 20,1 2 1,1-2 0,-1 1-108,-1 0 1,-2 0 0,-1-1-97,-1-1 0,1 0 0,-1-1 1,-1 0-34,0 0 0,-2 0 1,-1 0-1,1 1 16,-1 1 0,1 2 1,-1 0-1,1 0 148,-1 2 1,1-1 0,0 0-1,1 0 1,0 0 288,0-2 0,1 1 0,-1-1-118,0 0 1,-2-2-1,-3 0-96,-1-2 0,-2 0 0,0-3 0,-2-2 1,-1 0 77,-2 0 1,2-1 0,1 1-1,-1-1-78,0 3 0,-1-1 1,0 3-1,0 1-183,0-2 0,1 3 0,1-1 0,2 1 53,3 2 0,1 2 0,2-1 0,1 0-436,2 1 1,0-1 0,3 0-45,0-1 0,0-1 0,-1-1 1,1-1 135,0-1 1,0-1 0,-1-2 0,1 0 275,0 2 0,0-2 0,1 2 122,1 1 0,0-1 0,-1 1-68,0 1 1,3 0-268,-1 2 1,0 2 294,-2 2 0,-1-2 0,0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6.2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13 8344,'0'-3'23,"0"-1"0,0 3 0,2-1 400,-1-1 1,1 3 0,-2 0-158,0 3 0,0 4 0,1 3 0,0 2 186,0 6 0,1 1 0,-1 5 0,0 1 99,1 1 0,-1 0 1,-1 0-1,0 0-304,0 0 0,0 1 1,0 0-1,-2 0-433,-1-2 1,0-2-1,-1 1 1,1-2-611,0-2 0,1 0 0,2 1 1,0 2 281,0 1 0,0-2 1,2 0-1,1 0 305,2 0 1,0-3 0,0-2 0,1-2 196,-1-1 1,0-2 0,-2 0-1,-1-2-417,-2-1 1,0-3-1769,0-3 2197,0-2 0,-2-3 0,-1-4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5.2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7.6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863 37 8524,'-5'-3'-219,"2"-1"241,-2 3 411,2-1 0,-2 2-133,0 0-132,2 0 1,-2 0 70,2 0 0,-2 2-186,0-1 0,0 1-122,-1-2 0,-1 0 0,0 0 306,-1 0 0,-1 0-229,-1 0 0,-1 0-29,1 0 1,-3 0-57,1-2 0,-2 1 0,2-1-11,0 0 0,1 1 104,1-1 1,-2 2-13,0 0 0,-1 0 0,3 0-2,0 0 0,0 0 10,1 0 0,-1 0 0,1 0 1,2 1-1,-1 1 7,1-1 2,1 0-10,-4-1 1,2 0-17,-3 0 1,3 0 9,-1 0 0,0-1 1,-1 0-16,-1-1 0,3-2 11,-1 1 0,0 0 0,-1 0 0,-1 1 0,0 1-1,-1 0 0,1-1 1,-2 1-1,1-1 1,0 2-28,0 2 0,0-1-4,-1 0 1,2 1 0,1-1 0,2 1-34,1-1 0,-1-1 1,2 0-56,-1 0 301,0 0-210,2 0-8,-1 0 11,1 0 1,2 0 27,-1 0 1,3 0 149,-3 0 0,3 1 0,-1 0 73,-1 1-222,3 0 0,-5-2-18,2 0 1,-2 0 0,0 0-40,-1 0 1,1 0-1,0-1 1,0 0 3,0-1 0,-1-1 0,1 1 0,0 1 0,0-1-153,-1 1 149,3 0 32,-1-1-12,1 2 0,-1 0 108,1 0 3,-1 0 1,-1 0 0,0 0-55,0 0 1,0 0 0,-1 0 0,1 0-1,0 0 1,0 0 0,-1 0-44,1 0 0,0 0 0,0 0-31,0 0 0,1 0 0,1 0 137,-1 2 1,1-1 85,-1 0 0,2 2 0,-1 1 29,1 1-607,-2-3 217,1 1 1,0-3-506,-1 0 692,3 0 1,-1 0-1,1 1 13,-1 1 0,2 1 0,-2-2-652,2 3 1,0-1-837,0 0 1476,0-2 0,0 2 0,0-3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0:59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 8514,'0'5'281,"0"-1"0,0-1-262,0 1 1,0 1-1,-1 0 1,0 1-1,-1 1 1,0 1 0,1 2-1,-1 1 1,1 2-1,0 0 199,1 3 0,0 1-211,0 0 0,0 4 21,0 0 0,0 0 0,0 3 0,0-1-15,0-1 0,0 0 0,0-2 0,0 0-9,-2-1 0,1-2 0,-1 2 0,2-1 14,0-1 1,-1-3-1,0-1 1,-1-1-108,1-2 0,1-3 0,0 0-41,0-2 114,0-2 0,0-1 0,0-3 84,2-1 1,-1-2 0,3 1 128,0-2 0,-1 2-211,0 1 0,-1 0-186,1 0 1,-1 0-4,2 2 1,-1 0 0,2 1 0,0 0 199,1 1 0,1 2 0,2-1 1,1 0-1,0 1 73,1 0 1,2 1 0,0 0 121,3 0 0,-1 0 0,-1 0 1,0 1 136,1-1 0,-3 0 0,1 0 0,-1 1 1,1-2-318,-2 0 1,3 0-1,-1-2 1,3 1 0,1 0-1,1 0 1,1 0-232,0-1 1,2-1 135,0 0 1,-4 2 0,-1-2 108,-1 1 0,3-2-57,-4 0 1,2 0 251,-2 0 0,-1 0-152,1 0 0,-2 0 1,2 0 118,-2 0 0,1-2-296,-3 1 0,-1-3 163,0 0 0,-3 0-145,1 1 0,-1-2 147,-1 1 0,0 2 0,0-1 16,1 0-792,-1-1 1,0 4 322,0-2 1,-1 1 157,-1 1 1,1 0 268,1 0 1,0 0-107,0 0 1,1 0 155,-1 0 1,-2 0-105,1 0 1,-1-1 46,3-1 0,-1 0 0,0 2-45,0 0 1,0 0 10,1 0 0,-1 0 28,0 0 0,0 0-16,1 0 1,-3 0 0,1 1 4,0 0 1,-1 0-1,-1 1 3,1 1 0,0-2-12,-1 2 39,0-2-141,-2 2 103,0-1 1,0-1 28,0 3 1,0-2 135,0 1 1,0-1-147,2 1 40,-1 1 1,1 1 0,-1 0 135,0-2 62,0 2-144,1-5-365,-2 3 1,0-7 291,0-2 0,0-1 9,0 0 0,0 2 24,0-2 1,1-1 0,0 1-52,1-2 0,-1 1 0,-1-3 0,0-2 1,0 0-1,0-3 1,0 1 0,0-1 0,0 0 37,0 1 1,0-1-1,0 0 1,0 1-8,0 1 0,0-1 0,0 1 0,0-1 22,0-1 1,0 1 0,0-1-82,0 0 1,-1 1 5,-1 1 1,0 2-5,2 1 1,0 1-66,-2-1 0,1 3 0,0 1 88,0 1 0,-1 3-203,0-1-46,1 3-18,1-1 105,-3 4 1,2-1 16,-2 3 0,-1-3 0,-1 1 15,0-2 1,0 0 0,-1 0 35,1 0 1,0 0 87,0 0 0,-1 0 100,1 0 0,2 0 0,-1-1-33,0-1 1,1-2 0,0 0 0,-1 0-33,-1-2 1,-1 1 0,0 0-1,-1 0-8,1 0 0,-3 1 1,1-1-1,-1-1 56,-1 0 1,-1 2-9,-5 1 1,2 0-44,-4-1 0,2 0-58,-2 3 1,2-1 268,-1 2 1,0 0-207,2 0 0,1 0 0,0 0 31,2 0 0,-3-3 180,1 0 0,-3 0-92,0 0 0,-1-1 32,3-1 0,-3 0 0,1 2 18,0 1 1,3 1 76,0 1 1,2 1-171,0 1 1,1 0-8,0 2 0,1 0-306,2 0 0,-2 0 0,3 1 194,-1-2 1,-1 2-204,-1-4 0,1 1-364,0-2 0,0-1 322,-1 0 0,0-4 1,1-2-204,0 1 0,2-2 78,-2-1 0,3 1 1,-1 1-1,1 2-130,1-1 0,0 3 0,0 2-183,-1 0 436,3 3 0,-1 1-402,3 3 643,-3-1 0,1 2 0,-3 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39.0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6:40.6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4.8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6.1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7.6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08.9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59.2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 8136,'0'22'141,"0"0"0,0 3 0,0 4 0,0 5 0,0 3 1,0 0-1,0-2 0,1 1 407,1-1 0,-1-2 0,2-1 0,-1-2 0,1-1 0,-1 3 0,1 0-490,-1-1 1,1 2-1,-3-6 1,0 0 0,-1-1-1,-2-3 1,-2 0 0,-3-2-263,-2 1 1,0-1 0,4-1 0,0-3-1079,1-2 692,4-4 471,-3 3 1,4-6-1,1 1 1,2-4-1,2-2-45,1-2 1,2-1 0,2-1 0,1-2 98,0-1 0,2-3 0,-3 0 0,-1 0 117,-1-1 0,-1 4 0,0-1-22,1 2 1,-1 0 0,0 1 0,0 0 0,1 0 1,-1 2-1,0 0 1,0 0-22,1 0 1,-1 0 0,1 0 0,1 0-21,1 0 1,3 0 0,-1 0 0,1 0 10,2 0 1,-1 0-1,0 0 26,-2 0 1,1 0-1,-3 0 1,-1 0-85,-1 3 1,-3-2 0,-1 2-522,-1 0 0,-1-1 0,-2 3-262,0 0 1,0-1 839,0 1 0,0 0 0,0-1 0,0-1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2.5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3.7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4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4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8.7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5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7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7.9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19.7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7:25.84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38.1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203 49 8099,'0'-3'280,"0"-1"0,0 2 0,0-2 1,-1 1-1,-1 0 0,0-1 1,-1 0-1,1 0 445,0 0 0,-1 1 0,0 0 0,-1 1 0,0 1 0,-1-1-239,1 1 1,-3-1-1,1 2 1,-2 1 0,1 0-219,-1 0 0,0 3 0,-1-1 1,0 1-123,0 2 0,1 0 1,0 3-1,0-1 11,0 1 0,-1 3 0,1-2 0,0 2 144,1 0 0,0 3 0,2 1 0,-1 2 100,0 1 0,3 3 0,1-2 0,0 0-252,1-1 1,0-1 0,1-1 0,1 0-150,0-1 0,2 0 1,3 1-1,1-1-150,2-1 0,-1-2 1,2-1-1,0-2-100,2 0 1,1-3 0,1-2 0,1 0 8,1-2 0,0-1 0,0-3 0,-1-1 1,-2-2-480,1-3 0,-1-4 1,0-2 722,-2-3 0,1-3 1,-3-1-1,-1-2 117,-1-2 1,-3-1 0,-3-3 0,0-2-316,-1 1 0,-2 0 0,-1 4 0,-1 2-414,0 2 0,-3 3 1,0 4-1,-1 2-3401,-1 0 2558,-2 2 1452,0 3 0,-2-1 0,-1 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22.2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1274 50 7412,'-8'0'-226,"1"0"1,3 1 0,3 1 0,2 1-1,4 0 450,1 0 0,-1 0 0,-1-2 0,0 0 198,0 1 498,-2 1-839,1-3 0,-4-3 1,0 0-1,-3 0 1,0-1 53,-1 0 1,-2 2-1,0-2-223,0 1 0,2 0 249,1 3 0,1-2 1,-2-1-1,0 2 1,-1 0-1,-2 1 130,-2 0 0,-1 0 1,-3 0-301,3 0 1,-3-1 0,3 0 0,0-2-8,1 2 0,2 0 0,1 0 204,0-1 208,3 1 577,1-2-903,3 3 0,2 1-183,1 1 0,-2-1 29,-3 1 1,-2-1 0,-3-1 0,0 0 58,-1 0 1,1 0 0,-1 0 0,0 0 33,-2 0 0,0 0 0,2 0 0,0 0-1,-2 0 1,1 0-1,1 0 1,-1 0-3,-1 0 1,-2 0-1,0 0 1,-2 0-17,0 0 0,0 0 0,-1 0 0,-1 0-7,-1 0 0,0 0 0,2 0 0,-1 0 0,0 0 0,-1 0 0,3 0 0,0 0 14,2 0 1,1 0-1,2 0 1,0 0 33,0 0 1,1 0-1,0 0 1,-1 0 57,0 0 0,-1 0 0,0 0 0,-2 0-23,-1 0 0,-2 0 0,0 0 1,-1 0-8,0 0 0,-4-2 0,2-1 0,-1 1-6,3-1 0,-1 2 0,2-2 1,2 3-34,2 0 1,-1 0-1,2 0 120,2 0 1,2 0 372,1 0-403,4 0 1,-3 0 0,1 0 5,-1 0 0,-3 0 0,0 0 0,-1 0-25,-1 0 1,-3 0-1,-4-1 1,-2-1-96,0 0 0,1-1 1,-2 3-1,0 0 21,1-3 1,-2 3 0,3-3 0,-1 2-15,1 1 1,2 0 0,4 0 0,0 0-156,0 0 1,2 0-1,0 0 306,1 0 0,3 0 41,0 0 1,3 0-87,-3 0 0,0 0-70,-2 0 0,2 1 0,1 1-44,-2 0 0,3 1 0,0-1-54,0 0 275,2 1-192,-2-3 1,3 0 145,0 3 48,0-2-194,0 2 0,0-2-126,0 1 69,0-1 1,0 2-14,3-3-27,-2 3 62,2-2 0,-3 5-17,0-1 1,0 1 11,0 2 0,0-4 0,0 1 0,0 1-42,0 3 0,0 6 0,0 4 0,1 0 49,1 1 0,-1-3 0,1-2 0,0 1-16,0 1 1,0 3-1,2-1 1,1 4 24,-1 0 1,3 1 0,-3-1 0,2-1-3,-1-1 0,1 2 0,-2-4 0,1 2-5,-1 1 0,-1-1 0,1 0 0,0 1 55,0-1 1,-2-2-1,2 0 1,0-1-5,0 0 0,-2-1 1,2 1-1,0 0-27,-3 1 1,2 0-1,0 2-23,-2 1 1,0-1 0,-1 1 0,0 0 0,0 1 40,0 1 1,0-1-1,0-3 1,0-1 10,0 1 0,-1 0 0,0 3 0,-2 0-12,-1 0 0,2 4 0,-1 0 0,0 1-4,1 0 0,0 1 0,2-1 0,0-1 37,0-1 0,0-1 0,0 3 0,2-1-8,0 0 0,4 2 1,-1-3-1,0-1 212,0-1 1,3 1 0,-2-2-170,-1-3 0,1 1 1,0-3-1,0 0 1,-3-4-13</inkml:trace>
  <inkml:trace contextRef="#ctx0" brushRef="#br0" timeOffset="-9955">3514 3021 18357,'1'-3'-23,"0"-4"-40,2 0 52,0 0 1,-2-3 0,2 0 0,0 0 0,-1-1-5,0 3 0,1-3 0,-1-1 0,1-1 5,0 1 0,-2-1 0,1 1 0,-1-2-1,-1 0 0,0 0 0,0-1 1,0 1-24,0 0 0,-1-2 0,0 1 0,-2-3 12,2 0 0,-3-2 0,1-3 1,0 0 7,0 2 0,0-2 0,3 3 12,0 0 1,0 4 0,0-1 0,0 2 0,0 1 10,0-1 1,0 1 0,1 0-55,2-1 1,-3 0 0,4-1 0,-2 0 0,1-1 6,1 0 0,-2-2 0,1-2 0,-1-1-75,1 1 1,0 2 0,-2 0-1,2 0 82,-2 0 0,3-1 1,-2 2-1,0-2 83,2 1 1,-4 0 0,4-5 0,-2 1 28,0 3 0,1-1 0,-1 4 0,0-1-9,0 1 1,1 2 0,0 3 0,1 1-46,-1-1 1,0 0-1,-1 2 1,0 1-74,-1-2 0,3 3 0,-2-4 0,0 2-17,-2 1 1,1-1 0,1 0 0,0-1 56,0 1 1,1-2 0,-1 3 0,0 0 32,-1 1 1,1-2 0,1 1-24,-2 0 1,1 2 0,-1 1 0,2 2 24,-2-2 0,0 2-286,-1-1 0,0 3-32,0-3 1,-1 1 0,0-1 93,-2 0 1,-1 2 0,0-1 0,0 0-121,-1 1 0,1 0 0,-1-2-65,-1 0 1,0-2 0,0-1 0,1 0-11,3-2 0,-2-2 1,2 0-1,0-3-210,2-1 1,0 0 0,0-3 0,0 0 323,0 0 1,0-4-1,-1 1 1,-2-3 275,-1-2 0,-6-4 0,-1-1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0.0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144 29 9503,'-4'-7'0,"0"0"0,-3 3 0,0 0 0,-1 2 0,-1 0 0,-1 0 330,1 1 1,1 2 0,-1 1 0,-1 4 0,1 3 0,0 4 0,1 2-93,1 2 1,-2 3 0,5 0 0,-1 1-372,0 0 0,4-1 0,-1-1 0,3 0 1,3 1-1,2-2 0,2 0-296,3-2 396,-2 0 0,5-4 0,-2-1 0,1-1 110,2-1 1,-1-3 0,1-2 0,-1-1 85,1-1 1,0-5-1,-1-5 1,0-3-66,-2-3 0,-2-3 0,-3-4 0,-2-1-222,-3-2 0,-1-3 0,-2 2 0,-1 0 0,-4 0 0,-3 2 0,-2 1 0,0 2 0,0 4-1416,1 3 0,1 3 0,-3 3 1540,2-1 0,-3 4 0,2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9.1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340 36 7806,'-5'0'107,"1"0"0,1 0 0,0 0-45,0 0 0,-1-2-34,-1 1 0,1-1 0,0 2-144,-1 0 0,2 0 0,0 0 96,0 0 1,0 0 0,0 0 45,0 0 1,1 0 8,-1 0 0,0 0 27,-2 0 0,1-1-96,-1-1 1,2 1-2,1 1 1,-1 0 3,-2 0 1,1 0 22,-1 0 0,2 0 12,0 0 1,1 0 62,-3 0 0,2-1 12,0-1 0,2 1-30,-2 1 1,1 0-86,-1 0 0,1 0-23,-3 0 1,2 0 35,0 0 0,0 0 10,-1 0 1,1 0 60,0 0 0,0 0 16,-1 0 1,1-2-51,0 1 0,0-1 1,-1 2-15,1-2 1,1 2 0,0-2 27,-1 2 0,1 0 164,-1 0-126,2 0 0,-2-1-33,2 0 1,0 0-31,-2 0 1,1 0 0,-1 1 1,2 0 325,-2 0-23,0-2 1,-1 2 80,-1-2 1,2 2-126,0 0 0,2 0-205,-2 0 1,2-1-162,-2 0 0,0 1 22,-2-2 1,2 2 29,0 0 0,2 0 16,-2 0 1,1 0 76,0 0-47,1 0 1,-2 0 111,2 0 0,0 0 42,-2 0 1,1 0 0,0 0-17,0 2 1,-2-2-51,1 1 0,0 1 0,-2 0-30,1 1-100,-1-2 0,2 1 0,0-1 50,0 1 0,1 1 0,-1-1 0,1 0 24,-1 0 1,2 1 0,-2 0-11,-1 1 0,2 0 1,-1 1-39,2-1 1,-1 0 0,2 1-2,-2-1 1,2 1-1,-2-1 1,0-1 62,1 0 0,-1 0 0,2 1-2,0 1 1,0-1 0,0 1 137,0-1 0,0 0 0,0 1-128,0-1 0,0 1 0,1-1 0,0 0 23,0 1 0,1-1 1,-2 1-43,0-1 0,0 0 0,0 1 0,0-1-55,0 1 0,1-1 0,1 1 27,1-1 1,-2 0-1,0 1 1,0-1 85,0-1 1,0 1 0,0-2-40,0 2 1,0 1 0,1-1 38,-1 1 0,-1-1 1,0 0-30,0 1 1,0-1-1,0 1 1,0-1-37,0 1 0,2-1 1,-1 0-1,1 1 50,0-1 0,-2 1 0,2-1 1,-1 0-21,0 1 0,0-1 1,0 1-1,0-1-88,-1 0 1,1 1 0,0-1 0,0 1 42,0-1 0,-1 0 1,0 1-1,0-1-60,2 1 0,-2-1 1,2 1-102,-2-1 1,0 0-1,1 1 160,0-1 1,0 1 0,0-1 7,0 0 0,0-1 0,1 0-82,-1 1 1,-1 0 45,0 0 0,0-1 0,0 0 45,0 0 0,0 1 35,0 1 0,0-1 0,1 0 0,0-1 68,0 0 0,1-1 1,-2 1-224,0 0 0,1 1 1,1 1 108,-2-1 1,2-1 0,0 0-97,-1 0 1,-1 0 0,0 0-45,0 0 0,0 1 266,0 0 1,2 1 92,-1-1 1,1 1-182,-2-1 0,0 0 1,0 0-18,2-1 0,-2 1-11,2-1 1,-2 0 23,0 0 1,0-2-16,0 2 0,1-1 0,0 2-51,0-1 1,1-2 0,-2 2-15,0 1 1,0-2 0,0 1-97,2-2 1,-2 1 0,2 0-44,-2 1 1,0-1 184,0 1 1,0 0 82,0 2 1,0-2 0,1-1 77,0 0 1,-1 0-74,2-1 0,-2 0 0,1 2 36,0-1 0,0 0 0,1-1-17,0 0 1,-1 2-269,2-1 1,-2 1 42,0 0 1,0-1-1,0 0 111,1 0 1,0-2-1,-1 2 3,0 0 0,1-1 0,-1 2 0,0-1-10,2 1 1,-1-2-1,0 1-2,0-1 1,0 0-8,0 0-24,-2 2 1,4-2-15,-3 2 0,1-2 1,-1 1-12,0 0 0,1-2-46,0 2 0,-2-1 0,2 0 11,0 0 0,-1 1 0,2-2-42,-1 2 1,1-2 1,0 1 0,1 0 46,0-1 1,1 0-1,-1 0-1,1 2 0,-2-2 0,0 2 15,0-2 0,1 0 1,0 0 63,1 0 1,-1 0 0,1 0-11,-1 0 0,0 0 1,1 0-40,-1 0 0,1 0 0,-1 0-23,0 0 0,1 0 0,-1 0 59,1 0 1,-1 0-1,0 0 148,1 0 0,-1 0-102,1 0 0,-1 0-13,0 0-484,1 0-276,-1 0 703,1-2 1,-1 2 57,1-2 0,-3 1 0,1 1 58,1-2 0,-2 1-63,1 1 0,-1 0-482,1 0 288,0 0 0,0 0 62,-1 0 1,0 0 5,1 0 0,-2 0 434,2 0 1,-1 0 484,1 0-602,-2 0-220,3 0-151,-4 0 1,3 0-128,-2 0 417,-1 0 116,2 0-99,0 0 1,-1 0 36,2 0-76,-2 0 1,2 0-180,-2 0 1,0 0 82,2 0 1,-1 0 0,0-1 69,0 0 1,0 0 5,-1 0 1,0 0 39,2-1 1,-1 2 57,1-2 1,0 0-7,1 1 1,-1-2-1,0 1-61,-2-1 0,1 2 1,-1 0 0,1-1 0,1 0 1,0-2-79,-1 1 1,1 2-1,-2-2-39,0-1 0,2 2 0,-1-1 33,0 0 0,-1 0 0,1 1 0,0-1 105,-1 1-47,1 1 0,-1-3 32,1 1-80,1-1 1,-2 1 0,1 0 12,0 0 0,-2 0 1,2 0-1,-1 0-10,0-1 1,-1 0-1,2-1-40,-2 1 1,0-1 0,0 1 0,1 0-35,0-1 0,0 1 0,0-1 0,0 1 24,-1-1 0,0 1 1,1 0-1,1-1 12,-1 1 0,-1-1 0,0 1-5,0 0 0,0-1 0,0 1 0,0-1 6,0 1 0,0 0 114,0-1-109,0 1 27,0-1 0,0 1 0,0-1-15,0 1 0,0 0 0,0-1 0,0 1 59,0-1 0,0 2 1,0 1-26,0-2 1,0 0 0,0 0-38,0-1 0,0 1 0,0 0-49,0-1 1,0 1-1,0-1 1,0 1 1,0 0 0,-1 1 0,-1 0 0,1-1 1,1 2 0,0-1-9,0-1 49,-2 0 1,1 0-4,0 0 0,0-1 0,1 1 0,0-1-28,-2 1 1,2 1 0,-1 0 0,0 0-126,1-1 0,0-1 97,0 1 1,0 0 0,0 0 0,-1 0 0,-1 1 1,1 0 0,1-1 53,0 0 1,0 1 0,0 0 36,0-1 0,0 2-14,0-1 1,0 0-16,0-2 0,-2 3 32,1-1 0,-1 0-50,0-2-164,2 1 5,-2-1 0,0 1-14,1 0 0,-1-1 0,1 1 62,-1-1 1,1 2 0,1 0 68,0 0 0,-1-1 1,-1 0 58,1-1 1,1 2-56,0 0 1,0 2 0,0-2-22,0 0 0,0 0 18,0 0 1,-2 2 94,1-2 118,-1 2 13,2-3 0,0 3-86,0-2 1,0 2 0,0-2-174,-2 1 47,2-1 1,-2 2 76,2-2-30,0 2 0,0-2 1,-1 2 3,0 0 1,0-1 0,0 0 0,0 1-36,-1-1 1,2 0 0,-2-1-64,2 0 1,-1 1 0,0 0 3,0 0 312,0 1 21,1-3-229,0 2 1,-1-1 0,0 2-174,0-1 40,-3-1 1,3 1 0,-1 0 47,0 0 1,0 1 0,1-1 33,-1 0-28,1 2-71,1-2 0,-2 1 108,1 0 1,-2 0 0,0 0 0,-2 0 0,0 1-396,-1 0 0,-1 0 0,0 0 0,1 0 411,-1 0 0,0 0 0,0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55.4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257 40 6007,'0'-2'742,"0"0"-484,1 2 833,0 0 1705,1 0-2585,-2-2 1,-2 1-172,-1-2 1,1 2 0,-1-1-79,-1 2 0,0-1-52,0-1 1,0 0-1,1 1 188,0 0 35,0-1 1,-2 2-96,1 0 0,1-1 0,0-1-64,0 1 0,0 0 0,0 0-64,0 0 0,0-1 0,0 2-7,0 0 1,0 0 0,1-1 75,-2-1 1,2 1 0,-1 1 58,-1 0 0,2 0 0,-1 0 17,-1 0 1,2 0 0,-1 0-5,0 0 1,0 0 0,0 0-24,0 0 0,0 0 0,0 0-81,0 0 1,1 0 0,-1 0 0,-1 0-19,0 0 0,0 0 0,-1 0 1,1 0 1,0 0-1,-1 0-129,1 0 0,1 0 0,0 0 100,-1 0 1,1 0 171,-2 0 0,2 0 363,0 0-333,2 0-11,-3 0 1,3 0-1,-1-1 158,0 0-284,-1 0 0,2 0 66,-2 1-205,2 0 80,-3 0 0,3 0 61,-2 0 0,1 0 99,-1 0 194,2 0-181,-3 0-61,4 0 1,-2 0-364,0 0 256,2 0 1,-3 0 70,2 0 1,0 0-1,-1 1 52,0 0 1,2 1 0,-2-1 0,0 1 0,1 0 1,0-1-9,0 2 1,1 0 0,-1 0-211,-1 0 1,1 0 168,1-1 0,0 1 0,-1 0 6,-1 0 0,0 0 1,1 2 40,0-1 1,-1 0 0,2 1-4,0-1 1,-1 1 0,-1-1 0,1 0 9,1 1 1,0-2-1,0 0 7,0 0 0,0 1 0,0 1-38,0-1 1,0-1 0,1 0-28,1 0 27,-1 1 1,-1-1 27,0 0 0,0 0 5,0 1 0,0 1 0,0-1-46,0 1 1,0-1-1,0 0 1,1 0-72,0-1 1,0 1-1,0-1 134,0 1 1,-1 1 0,0-1 47,0 0 0,0-1 0,0 0 1,0 1-2,0 0 1,0-2 0,0 1 0,0 1-27,0 0 1,0 0 0,1 1 0,1-1-177,-1 0 0,-1 1 0,0-1-6,0 1 0,0-2 0,1 0 77,1 0 0,-1 1 1,0 0 50,0 1 0,0-2 1,0 0-1,0 0 42,-1 1 0,0 0-45,2 1 0,-2-1 0,2 1-18,-2-1 0,2-1 0,-1 0-24,0 0 0,0 1-91,-1 1 1,0-1 0,0 0-179,0 1 292,2-1 0,-2-1 0,2 0-7,-2 1 1,0-1 3,0 2 0,0-2 0,0 0 47,0 0 0,2 0 1,-1 0 32,0 0 0,-1-1 68,0 1-113,0 0 0,0 2-4,0-1 1,0-1 0,1 0-22,0 0 1,0 0-74,0 0 94,0 0 1,-1 0 26,0 0 1,0-2-96,0 2 1,0-1 0,0 1 0,0 0 38,0 1 1,0-1-13,0 0 0,0-2-50,0 2 1,0-1 16,0 1 0,0-2 20,0 2 0,0-2 0,0 2 134,0 1 1,0-2-22,0 1 1,0-1-63,0 1 2,0-2 1,1 1 80,1 0-161,-1 0 0,-1 1 1,0 0 166,0 0-42,0-1 1,0 2 108,0-1 97,0 1-172,0 0 1,0 1 100,0-1-57,0-1 1,1-1 239,0 0 1,0 0-224,0 2 0,0-1 1,0-1-55,1 0 0,0-2-300,-1 2 0,0 0-283,2 1 183,-2-1 1,3 2 297,-1-3 1,-1 2 53,1-2 0,-2 1-32,1 0 0,0-2 0,1 2 0,-1 0 72,1-1 0,-1 1 0,0-2-34,0 2 1,2-2-68,-1 2 1,-1 0-173,1-1 0,-1 1 16,0 0 1,0-2 17,1 1 1,0 1 25,1 0 1,0 0 0,0-1 49,-1 0 0,-1 1 0,2-2-16,-1 2 1,1-2-1,-1 2-47,1-2 1,-1 0-1,0 0 47,0 0 0,0 0 0,0 0 52,0 0 0,0 1 0,0 0 58,0 0 0,1 1 0,0-2-46,-1 2 0,1-2-61,-1 2 1,-1-2 0,1 1 0,-1-1-89,0 2 0,0-1 0,1-1 9,0 0 0,0 0 0,0 0 137,0 0 0,1 0 0,0 0 124,1 0 1,-2 0-1,0 0-4,0 0 1,0 0 0,0 0-1,0 0-26,1 0 0,0 0 0,1 0-106,-1 0 0,-1 0 1,0 0-113,0 0 1,0 0 0,0 0 63,0 0 0,0 0 97,0 0 0,0 0 94,1 0 0,0 0 83,1 0 0,-1 0-134,1 0 0,-2 0 0,-1 1-183,0 0 1,0 0-80,-1 0 1,2 0 127,1-1 1,-1 0 0,0 0 173,1 0 0,-2 1 63,1 1 1,-2-1 10,2-1-29,-2 0-206,1 0 0,-1 0-97,0 0-143,0 0 159,1 0 186,0 0 0,-1 0 83,2 0-81,-2 0-63,3-2 1,-3 2-1,1-2 11,0 0 0,0 1 0,-1-1-46,0 0 0,1 2 0,-1-2 19,1 0 42,-1 2 0,1-3 86,-1 2 1,1 0 0,-1-1 20,1 0 1,0 2 0,-1-2-35,0 0 0,0 1 0,0-2-36,0 1 1,0 0 0,0 1 50,0-2 1,-1 1-197,2-1 1,-2 0 45,2-2 1,-1 1-1,0 0 72,0-1 0,1 2 0,-2 1-15,2 0 0,-2-2 1,2 3 0,-1-1 16,0 0 0,0-1 0,0 0-44,0-1 0,0 1 0,0 0 0,0-1-45,0 0 0,-1 0 1,1 0 132,1-1 0,-1 1 0,-1-1-25,0 1 1,1 1 0,0 0 183,0 0 1,1 0 70,0 0 0,-2 0-303,2-1 1,-2 1 0,0 0-48,0 0 0,0-1 1,0-1 64,0 1 0,0-1 0,0 1-123,0 0 0,0 1 0,0 0 132,0-1 1,1 0 15,0 0 0,0 1 0,0 0-63,0 0 0,-1 0 0,0 0-31,0 0 1,0-1-21,0 0 1,0-1 0,0 1-41,0-1 0,-1 2 0,0 0 34,0 0 0,-1 1 1,2-1 11,0-1 1,0 0-1,0 0 82,0-1 1,0 2 0,0 1 0,0-2 21,0 0 0,0 0 0,0-1-32,0 1 0,0 0 0,-1 1 1,-1 0 40,1-1 0,1 2 0,0-1 74,0-1 1,0 1-60,0-2 0,0 2 1,0 0 14,0 0 0,0 1 0,1 0 13,1 0 0,-1-1-104,-1-1 0,0 1 0,0 0 3,0 0 1,0 0 0,0 0 0,0 0-6,0-1 1,0 1-1,0 0-1,0 0 1,0 0 0,1 1-1,0-1 34,0 1 0,1 0-18,-2-1 1,0 1 9,0-3 0,0 2 1,0 0-199,0 0 0,0-1 118,0 0 1,0-1 152,0 1 1,0 1 23,0 0 0,0 0-44,0-2 1,0 3-1,0-1-85,0-1 1,0 2 0,0-1-134,0-1 1,0 0 27,0 0 98,0 0 0,0-1 145,0 1-88,0-1 0,0 2-10,0 0-135,-2 1 1,1-1-1,0 0-105,0-1 1,1 0 148,0 0 0,0 1 1,-1 1 220,-1 1 49,1 0 0,1-1-52,0 0 1,-1 1-153,0-2 0,0 2-39,0-2 1,-1 1 0,0 0-26,-1 0 0,2-1 1,-1 1-14,0 0 1,-1 0 122,1-1 1,-1 2 217,2-2 0,-3 2-147,1-1 0,1 0 0,-1 1-45,0 0 0,0-1 0,0 0-163,0 0 1,-1-1-212,-1 0 216,1-1 1,1 4-1,0-2 33,0 0 1,0 1 0,0 0 84,0 0 1,0 1 0,0 0 0,0 0-1,-1 0-53,0 0 1,-2 0-1,0 0 1,0 0-98,0 0 1,0 0 0,-1 0-263,-1 0 1,1 0 0,0 0 0,1 0-64,-1 0 0,1 0 0,0 0 0,0 0 0,0-1-342,1-1 1,0 1-1,0 1-309,1 0 1097,0-2 0,1 1 0,1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2779 218 6567,'-3'-2'0,"-2"1"0,2-1 0,-1 1 0,0 0 44,0 0 1,0-1 0,0 1 0,0 0 0,0 1 0,0 0 0,0-1 0,-2 0-1,0-1 172,-2 0 1,-1 1-190,-1-2 0,0 2 0,-4-1 0,1-1 17,-2-1 0,-1 0 1,-1 0-1,-3 0 1,-1 0 44,-3 0 1,-2 0-1,0 0 1,-2-1 71,-1 1 1,-3-1-1,-4 2 1,1-1-87,0 1 0,0 0 0,-4-1 0,1-1-12,1 2 0,-5-1 0,0 1 0,-2 0-50,0 0 0,-4 0 0,2 0 0,-1 0 0,-1 0-22,-1 0 1,2 1-59,-2-1 0,-1 0 0,0 0 0,-1 1 1,1-1-19,-3 1 1,-1-1 0,1 1 0,0 0 46,0 1 1,1-2 0,0 2-1,-1-2 16,3 2 0,-6-2 0,6 2 0,1 0 77,3 1 0,0 0 0,2 0 0,3 0-75,3 0 0,3 0 0,0 0 0,3 0-112,3 0 0,3 0 0,5 0 0,2 0-53,2 0 0,0 0 0,4 0 0,2 0 38,0 0 1,1 0-1,0 0 1,1 0 61,0 0 0,0-2 1,2 1-1,-1 0 18,2-1 1,-2 2 0,2-2-1,-1 0 372,0 1 1,3-2 0,-1 2 0,0-1-170,2 1 1,-2 1 0,2-2 54,-2 0 1,1 2-1,1-2 1,0 1-152,1-1 1,-1 0 0,-1 0 0,0 1 0,0-1-85,0 2 0,-1-3 1,-1 1-1,2 1 23,-1-1 1,0 2 0,-1-2-1,0 1 0,1-1 1,-1 1 0,1 1 0,0-1 9,0-1 0,1 1 10,0 1 0,1 0 0,0 0 1,2 0-126,-1 0 1,-1 0 0,-1 0 16,0 0 1,-2 0 0,1 0-1,0 1 1,0-1 334,0 2 0,-2-1-193,2-1 0,0 1 1,0 1 73,2-2 1,1 2-261,0-1 10,2-1 0,-1 3 50,0-2 0,-1-1 1,-2 2 38,0 0 1,0-2-1,0 1-8,0 0 0,2 0 9,1-1 1,0 2 27,1 0 0,0 0-26,0 1 0,0-3 71,0 3 9,0-2 0,0 1 110,0 0 4,0-2-112,0 3 0,1-2 1,0 2-6,1 0 1,1-1 0,-1 1-26,0 0 1,0-1 0,-2 1 31,2 0 1,0 0-1,-1 2 1,0-2 10,0 1 1,0 0 0,2 0 0,0 0-13,-1 2 0,1-1 1,0 1-1,1 1 98,-1 0-17,0 2 1,-1 0-31,3 2 0,-3 0 0,0 3 0,0-1 3,-1 1 1,1-1 0,-1 1-1,0 1 1,-1-1 12,0-1 1,0 1-1,0 1 1,0 1-28,-2 1 1,2 1 0,-3 1 0,1 0-74,0-2 0,1 0 0,-1 0 0,0 0 40,1 1 0,0 0 0,1 2 0,0-1-17,0 1 1,1-2 0,0 0-8,0-1 1,2-1 0,-1 2 0,0-1 0,1 1 12,-2 1 0,3-1 1,-3-2-1,0-1-17,1 1-4,-2-2 0,3 0 0,-3 0-15,2-2 0,-1 1 0,-1 1 1,2 0-21,-2-3 0,3 4 0,-3-5 0,2-1-32,-1 0 1,0-1 0,1-1-1,0-1-5,0 0 0,-1-1 29,-1-1 238,2-1-42,-2 0 0,1-1 1,-1-3-181,-2 0 1,1 1 0,0-3 39,0 2 0,-2-1-306,1-2 1,0 0 1,0 0 1,1 1 255,1 1 1,0 0-34,0 0-175,0 1 34,0-1 121,2 6 1,0-2-15,2 2 1,-1-1 56,-1-1 1,0-1 0,0-1 7,-1 2 245,1-2 0,-1 2-130,2-2 0,1 0 0,0 0-68,-1 0 1,2 0-1,-1 0 1,1 0-5,0 0 0,2 0 0,0 0 12,2 0 1,0 0-36,1 0 0,1 0 1,0 0-1,1 0 1,-1 0-1,1 0 1,2 0 156,3 0 1,1 0 0,5 0-132,2 1 1,-1 0 0,2 1 0,1-1-1,3 1 13,3-2 0,0 2 0,0-1 0,0 1-100,2-1 1,1 2-1,2-1 1,-2 1 8,-1-2 1,4 2 0,-1 0 0,1 1 98,-1-1 1,4 1 0,-1 1-1,0-2 29,3 1 0,0 0 1,3 1-1,0-1 31,-1 1 1,2 2 0,1-1 0,0 0 47,0 1 0,2 1 0,-4-1 0,-1 0-111,2-1 0,-3 1 0,1 0-44,-1 0 1,-4 0 0,3 0 0,-2 0 21,-1-1 1,-1-1-1,0 1 1,-1-1 0,-3 0 25,-1 0 1,2 0 0,-1 1 0,-2-1 4,-3-1 1,1 0-1,0 2 1,-1-1-29,-2-1 1,-1 1 0,-2-2-1,-1 2-59,1-2 0,-2 2 0,-1-2 0,-3 0-12,-1 0 0,-1-2 0,-3 1 1,0 1 5,-1-1 0,-1 0 0,-1-1 0,-3-1 17,-1 2 1,1-1 0,-2-1 0,0 0 10,-2 0 1,-1 0 0,0 0-40,0 0 0,0 0 0,0 1-8,0 1 1,0-1 0,0 0-1,0 0 22,0 0 0,0 0 1,0 0-1,1-1 68,0 2 0,0-1 0,0 0 91,-2 0 0,1 1 43,0-2 0,-1 0-34,0 0 35,-3 0-126,2 0-2,0 0 1,-1 0-102,2 0 0,-1-2 1,2 1-1,0 0 38,0 1 0,0 0 0,0 0 0,-1 0 21,2 0 0,-1 0 0,-1 0 0,2 0 27,-2 0 1,1 0 0,1 0-1,-2 0 1,1 0 0,0 0 0,0 0 3,0 0 0,0 0 1,0 0-1,0 0 21,0 0-28,0 0 1,0 0-1,0 0 23,-1 0 0,2 1 0,-1 0 11,-1 0 0,2 0 1,-2-1-43,1 0 0,0 0 0,0 0-4,0 0 0,-1 0 1,0 0 2,0 0 0,0 0 0,1 0 0,0 0-8,-1 0 0,2 1 0,-1 1 0,0-1 0,0-1 50,-1 0 1,2 0-1,-1 0-9,-1 0 1,0 0-1,-1 0 1,1 1-68,-1 1 1,-1-1-7,1-1 0,1 0 0,1 0 29,0 0 0,-1 0 1,0 0-1,0 0-16,0 0 1,1 0-1,0 0 1,0 0-1,0 0 1,0 0-1,0 0 57,0 0 1,-2 0 0,1 0 0,0 0-24,0 0 1,0-1 67,0 0 1,-2 0 0,1-1 0,0-2-23,-1 1 0,1-1 0,-1 0 1,0 0-1,0-2-27,1 0 0,0 0-75,0-1 0,1 0 1,-2-2-1,1 0 1,0 0-13,-2 1 1,1-1-1,-1-1 1,0 0-1,0 0-15,0 1 0,-1-3 1,0 1 52,-1 1 0,0-2 0,-1 1 0,0-1-13,-1 1 1,0-3-1,1 2 1,-1 0 172,1-1 1,0 0 0,2 0 0,0-1 21,1 1 0,0-2 0,0 0 0,0 0-110,1-1-87,1 0 0,3 2 1,-1 0-1,2 0 12,-1 1 0,-2 1 0,0-1-62,-1 0 0,0-2 0,-1 2 1,0-1 62,-1-2 1,0 2-1,0 0 1,0 1-1,0 0 51,0 2 0,-1 0 1,1 1-1,-2 0 31,1-1 0,0 2 0,0-1 1,0 1 0,-1-3 1,0 4-1,1-1-17,1 1 0,-1-2 0,-1 1 0,2 2 33,-1-1 0,1 3 0,-1-3 0,0 2-19,0 0 1,0 0 0,1 1 0,0-1 0,0 1-1,0 0 1,0-1-1,0 1-104,0 0 1,0 0 0,0 0 0,0-1 24,0 1 0,-1 0 0,-1-1 0,0 1-17,1 0 1,-1 0 0,2-1 0,-1-1 28,0 1 0,-1 1 0,2-1 0,0 0-4,0 1 0,1 0 0,0 0 1,0 0-1,1 0-18,0 1 1,0 0 2,0-1 0,0 0 0,-1 0-157,0 1 165,0-1 0,-1 2-13,0-1 0,0 0 1,-2 0 4,0-1 1,-1 3 36,-2-1 0,1 0 0,1 1 0,-2 1 1,2 1 1,-1 0 0,0 0 2,0 0 0,0 0 0,0 0 0,0 0-13,0 0 0,-2 0 1,0 0-1,-2 0-8,0-2 0,0 1 1,1 0-1,-1-1 5,0 1 1,-1 0 0,-1-1-1,1 0 8,1 0 0,-1-1 0,-2 0 0,-1 1 1,-1-1-69,-2 2 1,-2-2-1,-1 1-18,-1-1 0,-1 0 0,-2 1 1,-3 0-1,-3 0-496,-5 0 0,3-1 0,-4 2 579,0 0 0,-4-4 0,-2 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8195,'4'1'1044,"-1"0"0,-2 2-732,1 2 1,-1 1-1,1 2 1,1 3-1,2 0 1,0 5 0,1 0-1,1 2 193,0 3 0,0 1 0,1 5 0,0 2 0,-1 0-242,0 1 1,0-1 0,-1 2-1,-1 0-114,-1 0 1,-1 1 0,-1-5-171,0-1 1,-1-1 0,0 0-1,0-2 1,-1-2-31,2-3 1,-2-2 0,1-5 0,0-1-428,-1 0 1,0-4-353,0 0 597,0-4 0,0-1 0,1-2 94,0-1 0,0-4 0,0-2 0,0-4-242,0-4 0,2-2 0,0-4 0,-1-2 220,1 0 0,-1-3 0,1-2 0,-1-2 23,0-2 0,-1 1 1,-1 0-1,0 0 0,0 1 19,0 0 1,-1 1 0,0 5-1,0 2 168,0 2 0,1 4 0,0 0 0,0 2 23,0 2 1,2-1 0,0 3 47,0 0 0,2 3 0,-1 2 0,0 1 1,1 1 279,1 2 0,1 1 0,0 2-136,1 1 1,1 4 0,0 3 0,1 4-77,2 4 1,0 4 0,1 3 0,0 4 225,0 3 1,-1 3 0,0 5 0,-2-2-196,-3 0 1,2-3-1,-3 1 1,0-2-424,-1 0 0,0-6 0,0 0 1,1-1-148,0-2 0,1-3 0,-2-3 0,0-1-15,1-2 1,0-3 0,1-3-1,0-2-535,-1 0 0,0-3 1,-1-1-1,1-1-1407,1-1 2308,-2-2 0,2-5 0,0-2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174 4 8436,'-4'0'0,"0"0"1064,0 0 0,0 0 0,0 0 0,-2 0-456,0 0 0,-2 0 0,0 0 0,-1 0-808,-2 0 1,-1 0 0,-2 0-583,0 0 1,1 0 0,0 0 781,0 0 0,0-2 0,-1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52 7965,'0'-5'632,"1"3"1,2 2-1,0 1 196,-1 3 0,-1 4 0,0 0 0,0 2-578,-1 1 1,1 1-1,0 2 1,0 1-1,-1 2-196,0 1 0,2 1 0,-1 2 1,0-3-223,0 1 0,-1-3 0,0-1 1,1-3-1,0-2 0,0-2 0,0-1 1,-1-1-1,0-1 0,0-1 1,1-2-1,1-2-868,-2-3 1,0-2 811,0-2 1,0-3 0,0 1 156,0-3 1,0-3-1,0-2 1,-3-2-1,2-1 122,-1-1 1,1 0-1,0 1 1,0 0 21,0 0 0,-1 2 0,3 1 5,1 2 0,-2 3 1,3 1-1,0 2 151,0 3 1,2 0 0,-2 2 0,1 0-3,1 1 1,-2 2-1,1 1-137,0 0-44,0 0 0,0 3 1,0 2 18,2 2 0,-2 2 0,2 3 0,-1 2 0,0 2 1,0 2 1,0-1 0,-2 2 0,2-2-53,-2-1 1,0 1 0,0-1-1,-1-1 1,1-1-4,0 0 0,0-2 0,-3-2 0,2-1-143,-1-3 0,1 0 0,-1-1-91,0-2 0,0 0 69,0-2 1,-1-1-1,2-1 1,-1-2-241,1-3 0,1 1 1,-2-3 263,1-1 0,0-4 0,0-2 0,-1 1 0,0-3 0,0 1 57,0 0 0,0-3 0,1 3 0,-2-2 12,0 1 1,0 1 0,0 2-1,0 2 175,0 3 0,0 2 0,0 2 172,2 1 0,-1 1 0,1 2 0,1 1 112,0 1 0,2 2 0,-1 1-183,1 1 0,0 2 0,0 2 1,-1 2-36,2 2 1,-2 1-1,2 2 1,-2 2 42,0 0 1,0 2 0,0-1 0,0 1 57,0-1 1,0 0 0,0-1-219,-1-3 1,1-2-1,-1-1 1,0-1 0,0-2-1,1 0-511,-1-2 0,1-1 0,0-3 194,0 2 0,0-2 1,0 0-1,0-2-141,0-1 1,-1 0 0,-1-2 0,1-2-1,1-1-476,0-1 1,-1 0 839,2-4 1,-1 1 0,-1-1-1,2-1 49,-2 0 1,1-3 0,1 1 0,-2 0 29,1 0 0,0 1 0,0 0 0,-1-1 15,-1 3 0,0 0 0,1 2 0,-1-1 11,0-1 1,-2 2 0,2-2 0,-2 1-61,0 0 1,-2-2-1,0 1 1,0-1 20,-1 1 1,0 1 0,-1 0-1,0 0 23,0 1 0,1-1 0,-1 4 427,2 0 18,1 3 1,0 0-335,2 4 1,2 2-1,0 1 1,1 1-89,0 1 1,0 3 0,0-1 0,2 2 66,-1 0 1,1-1-1,0 2 1,0 0-4,1-2 1,0 1 0,-2-1 0,3 1 7,-1-1 1,1 1-1,0 2-71,-2 0 1,1 2-1,-2-1 1,0 0-5,0 1 0,0-2 1,0-2-1,-1 1-5,-1-1 1,0-2-1,-1 0 1,-1 0-1,-1-2-53,0 0 0,-1 0 0,-3-2 1,0-1-145,-3 0 1,-1-1 0,-2-2-1,-1-1-1441,-3-2 1186,-2-1 1,-1-5-1,0 1 1,1-2-686,1-2 1,0 1 0,4-2 1059,-1-2 0,3 0 0,-1-1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8164,'4'0'2524,"-1"1"-2034,0-1 1,-1 3 0,-2 1-1,0 2 1,0 2 0,0 2-1,0 2 1,-2 1-377,2 2 0,-2 0 0,2 3 0,0-1 0,0 3 0,0 1 1,2-1-61,1-1 0,0-1 0,2 0 0,0-3 0,1 0-150,2-1 1,-1-3 0,2 1 102,0-3 1,0 1-1,1-3 1,0 0-1,-1 0 1,0-2-1,0-1-902,0 0 0,0-3 317,1-1 1,1 0 0,-1-1 101,0-2 1,0-1 0,-2-2-1,1 0-110,-1-2 0,0-1 1,-3-2-1,-1 0 586,1-3 0,-1 0 0,0-1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40 8857,'-4'0'1355,"-1"0"0,-2 0 0,-3 0 0,1-1-947,-2 0 1,-1 0-1,-1-1 1,-2-1 0,-2 1-1564,-2-1 0,0 0 0,-1-2 1155,2 0 0,2-1 0,-2-2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94 9124,'1'-2'0,"2"1"0,0-1 0,2 1 488,-2 0 1,1 0-1,0 2 1,0 0-1,0 0 1,0 1 0,0-2-1,0 3-520,0-1 0,1-1 0,1 0 0,-1-1-230,1 0 1,2 0 0,-2 0 0,1 0 106,-1 0 0,2-1 1,-2-1-1,0-2-416,1 0 1,-3 0 0,-1-1 0,1 0 726,-2 0 1,0-2-1,-2 1 1,-1-2 503,0 0 1,-2 1 0,-2-1 0,0 2-153,-2 1 0,1 0 0,-2 2 0,0 2 18,-1 1 0,1-2 0,-2 1-250,0 0 0,2 2 1,-1 2-1,0 1 1,1 1 3,0 2 0,1 2 0,0 2 0,2 1 0,1 3 110,1 1 1,2 1 0,1 3-485,0-1 0,0 3 1,1-4-1,2 1-30,3-2 1,-2-3 0,3 0 0,-1-2-417,-1-4 0,2 1 0,1-1 0,2 0-394,0-2 0,3 0 1,1-3-1,1-1 294,1 0 0,-3-2 0,2-2 0,-3 0 98,-1-1 0,-3-3 0,-1 0 77,-1 1 1,-1-1 0,0-2 0,-1 2 464,-1-1 0,1 0 0,3-1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1 9136,'3'0'1113,"0"0"480,0 0 0,-3 0-1077,2 1 1,-2 2-1,-1 3 1,-1 0-223,0 2 1,0 2 0,-1 2-1,0 2-328,2 1 1,-2 2-1,2 2 1,0 0-70,-1-1 1,1-1 0,0-3-1,1 0-24,0-2 1,1-2-1,1-2 1,-1-2-57,1 0 0,2 0 0,-2-4 5,0 1 1,1-3 43,0 0 0,-1-2 0,0-1 1,1-3 71,-1-1 1,-1 1 0,0-2 0,0-2-2,1-2 1,-1-1 0,-1-4 0,0 0-50,0-3 0,0-1 0,-1 0 0,-1 3 1,2 2-82,-1 2 1,1 4 0,1 1 330,0 3 0,1 0 1,3 3-1,0 2 319,2 1 0,0 0 1,0 0-1,2 1-254,-1 2 1,0 2 0,-1 0 0,1 0-752,-2 0 1,1-2-1,-3 2 1,1-2-1,0 1-3871,-2 1 4419,0-2 0,0 1 0,1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170 151 10205,'0'-5'0,"0"1"0,0 1 0,0-2 0,-2 2 0,-1-2 0,0 1 594,-1-2 1,-1-1 0,-1 2 0,-1-1 0,-1 0-1,-2 0 1,-1 1-119,0 1 1,0 1-1,1 2 1,-1 0-169,1 1 0,-1 2 0,4 2 0,-1 4-257,2 1 1,-2 6 0,3 2 0,1 1-138,1 4 1,0 1-1,1 0 1,2-1-77,-1 0 0,3-4 0,2-1 0,1-1-192,1-2 0,1 0 0,1-4 0,0-1 31,1 0 1,0-4 0,2-1-1,0-1-72,0-1 1,1-2 0,-1-3 0,1-2 138,-1-2 1,-1 0 0,-2-1-1,0-2 153,0-2 1,-1 0 0,0-2 0,0 0 230,-2-3 0,-1-1 0,0-1 1,0-2 755,-1-2-807,-2-3 0,-1 7 0,0-2-24,-1 1 1,-1 1 0,-3 2 0,1 2 30,1 1 0,0 3 1,1 2-1,-1 2 501,0 1-442,0 2 0,3 4 0,-2 4 0,2 4 27,0 5 1,2 4 0,0 3-1,1 1-69,0 2 0,2 0 0,-1 0 0,0 0-69,1 0 1,-2-1-1,2-1 1,0-3-146,0-3 0,1-1 0,-2-2 0,2 0-1035,0-2 1,-1 0 0,2-3-1,0 0-1906,1 0 3054,-1-2 0,3 1 0,0-3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7.9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44 7697,'1'3'758,"1"0"-1075,-1-2 283,-1 1 404,0-2 1,2 1 134,-1 0-298,1 0 1,-2 1 127,2-2-280,-2 0 0,4 1 15,-1 1 0,0-1 0,-1 0 0,0 0-114,1 0 0,-2 1 0,2-2 5,1 0 0,-1 0 0,1 1 0,-1 0 50,0 0 0,1 0 31,0-1 1,1 0 53,-1 0 0,1 0 69,-1 0 0,0 0-49,1 0 0,-2 0-95,0 0 0,-2 0 1,2 0 83,-1 2-179,-1-2-284,-1 2 224,0-2 1,0-3 12,0-2 1,0 0 0,0 1-50,0-1 1,-1 1-1,1-1 1,-2 1-1,1 0 1,-1-1-1,1-1-409,0 0 0,-1 1 0,0 0-371,1 1 950,1 1 0,-2 1 0,-1 2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111 135 8186,'2'-6'62,"1"0"1,0 1 0,-1-2 0,0 0 318,0 1 1,-1 0-1,-1-2 1,-1 0-94,-2 0 0,0 0 0,-2 0-102,2 0 1,-2 2-1,0 1 1,0 1 167,0 1 0,0 0 1,-1 2-1,0 0 14,-2 0 1,1 3 0,0 1 0,-1 2-184,-1 1 0,2 4 1,0 0-1,1 3-62,1 1 0,-1 2 1,3 3-1,3-2 144,-1 0-189,1-2 1,1 1-96,-1-3 1,2-2 0,2 0 0,1-1 0,0-1 48,0-1 1,3 0-1,-2-1 1,2-1-372,1-2 1,1 1-1,2-5 1,-2 1-78,1-2 0,1-1 0,-1-4 1,-2 0 273,1 0 1,-2-3 0,0 1-1,0-2 152,-2-1 1,1 0-1,-2 0 1,0-1-34,0 0 1,-2-2 0,0 0-1,-2-2-46,0 0 1,-1 0-1,-1 0 1,0 3-3,0 2 1,-2 3 0,1 0 265,0 2 1,1 2 0,-2 1 0,3 2 0,-2 2 0,2 3 1,0 2-90,0 3 1,1 3 0,0 2 0,2 2 175,-2 1 1,2 1 0,-1-1 0,0 0 141,1-2 0,0-1 1,1-2-1,1 1-429,0-3 1,-1 0-1,1-2 1,0-1-104,-1 0 1,1-2 0,1-2 0,-1-1-359,1 0 1,2-1 0,0-2 0,0 1-73,0-3 0,1-2 0,-2-2 279,-1 0 1,-1-2 0,2 2-1,0-2 1,-1 0 106,1-2 0,-2 0 0,0 0 1,0-1-1,-2 1 0,1-1 0,0-1 1,-1 1 427,-3-1 1,1 1-1,-1 3 1,0 1-78,0 1 1,0 0-1,-1 1 1,1 1 403,-2 1 0,1 2 402,-1-1 1,2 3-657,-1 1 0,0 4 1,2 3-1,-1 4-88,2 2 1,0 1 0,0 2 0,1 1 98,0-1 0,-1-1 1,1-1-1,0-1-72,0-2 1,1 2 0,0-2-1,-1 1-193,2-1 0,-3 1 0,1-5 1,0 0-176,-1-1 1,1-2 0,-1 1-857,0-2 358,-1-2 1,1-1 0,-1-2 245,0-2 0,0-2 1,-1-2-1,0-1 86,0-1 1,0-5 0,0 2-1,0-2-608,0-1 722,0 1 0,0-3 1,-1-1-44,0 0 0,-2 0 0,1-1 1,1 1 118,-1 3 1,1 1-1,1 1 106,0 2 1,0 2 0,0 3 0,0 1 0,1 1 211,2 1 0,1 1 0,1 2 0,0 0-82,2 0 1,-2 2 0,1 1 0,0 1 94,0-1 1,0 3 0,-1 1 0,1 2 44,0 0 1,-2 4-1,-1 1 1,0 4-121,0 1 1,-2 1 0,0-2 0,0-1-400,-1-1 1,0-2 0,0-1-248,0-2 1,0-1-1,0-3 1,0 0 44,0-2 1,1-2 0,2 0 21,0-1 0,2-5 0,-2-2 0,2-1 98,0-3 1,1-1-1,0-2 1,1-1 252,0-1 0,0-1 0,0-2 0,-1-2-51,0-2 0,-1 2 1,-1-1-1,0 3 257,0 1 0,0 3 0,0 2 0,0 2 259,0 3 0,0 0 0,0 3 0,-1 0-129,2 2 0,-1 1 1,0 0-1,1 1-147,0 2 0,1 3 0,-3 0 94,-1 3 1,4 1 0,-3 1 0,2 1 0,-1 2-14,0 3 0,0-1 0,0 2 0,0-1-47,0 0 1,2-1 0,0-1-1,1-1-506,0 1 1,2 0-1,-2 2 1,2-3-417,1 1 1,-2-2-1,1-1 1,-1-1 117,0-2 1,0-1-1,-1-2 1,-1-1 607,0-2 0,1 1 0,-1-2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1 7368,'-3'0'-462,"1"0"0,0 0 597,0 0-11,0 0-99,1 0 0,2 1 0,-1 0 1,3 0-35,1 0 1,0-1 0,-1 1-1,2 1 79,-1-2 1,0 2-1,1 0 1,0 0-29,0-1 0,-1 1 0,1-1 4,0 0 1,-1 2 0,2-1 0,0-1 0,1 1 35,0-1 1,0 1 0,0-1 140,0 1-186,-1 0 0,2-1 0,0 1 9,-1-1 1,-1 2-1,0-2 1,-2 1 30,-1-1 0,0 0-215,0-1-730,-1 3 676,0-3 154,-2 2 1,1-2 0,2 0 18,0 0 1,0 0-1,0 0 244,0 0-87,-1 0-134,1 0 5,-3 0 9,3 0-255,-2 0 1,0 1 153,0 0 83,-1-1 0,-1 4 0,-1-2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23 7894,'4'0'3073,"-2"-2"-2615,-2 0 0,-1 0 1,-1 1-1,-1 0 0,-1 1 1,-1 0 138,0 0 0,0-1 0,1 0-506,0 0 0,0 1 0,0 0 0,-2 0 0,1 0-156,2 0 0,-2 0 0,1-1-131,-1 0 0,1 1 0,-1-2 0,0 1-73,2 0 0,-1 1 0,0-2-18,0 2 1,2 0 0,-1 0 83,0-2 0,0 2 137,-1-1 1,1 0 0,1 1 196,-1 0 1,1 0-164,-1 0 0,2 0-69,-2 0 1,2 0-259,-2 0-47,3 0 343,-3 0 0,3 0 54,-1 0 88,1 0 1,-2 0-193,0 0-730,1 0-4,0 0-2940,1 0 3787,0 2 0,1 0 0,2 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96 7 6812,'2'0'3804,"0"0"-2622,-2 0-925,-2 0 1,2 1-156,-1 1 1,0 0-1,1 1 1,-1 0 2,0 0 0,-1-1 1,1 1-1,0-1 31,0 1 1,-1-1 0,1 1-46,-2 0 1,1 0 0,-2 0 0,2-1 12,-1 1 0,2-1 0,-2 1 0,1-1-189,-1 0 0,1-1 1,1 1-310,-1 0 441,0 1-38,0-3-238,0 2 52,2 0 1,-3-1-138,2 2 85,-1-3 76,2 2 1,0-2 283,-1 0 13,0 0 195,0 0-200,1 0 0,-2 0 1,-1 0-1,0 0 1,0-1-128,0 0 1,0 1 0,1-3 0,2 0 0,-2 0-110,1 1 0,-1 1 0,2-1 0,-1-1 0,0 1 0,-1 0 28,1 0 1,0-2 0,1 2 0,-1-2 0,0 0 152,0 1-94,1 0 1,-2 1-165,2 1 0,0 0-83,0-1-154,0 1-97,0-1 132,0 2 358,-1 0 237,0-2-82,-1 2 49,2-2 161,0 2-316,0-1-43,0 0 44,0-2 137,-2 2-15,2-2-91,-2 3 70,2-3-623,0 3 245,0-1 196,0 1 400,0-2-86,0 2-357,0-2 40,0 1 47,0 0 1,1 1 15,0 0 1,0 0 63,1 0 1,0 1-6,1-1 1,-3 1-52,3 1 0,-1-2 0,0 1-9,1 1 0,-1 0 0,0-1-10,1 0 0,1 1 14,0-1 1,-1 0-1,-1-1-3,-1 2 0,2-1-11,-1-1 0,1 1 0,-1 0 12,-1 0 1,2-1-9,-2 2-111,-1-2-267,2 0-141,-2 0 464,0-2 106,0 2 0,0-2-2,2 2-74,-2 0 60,2 0 102,-2 0 86,1 0-95,2 0-175,-1 0 71,-1 0-991,-1 0 1145,2 0 0,-1 0 284,2 0-324,-3 0-193,2 0 61,-2 0 446,0-1-299,0 0 1,0-1-178,-2 2 0,2 2 8,-3-1 0,2 2 4,-2 0 0,2 0 0,-1 0-1,0-1 1,0 0 0,2 1-95,-2 0 0,1-2-159,-1 0 1,2 0-74,-1 0 1,0-1-41,-1 2 266,2-2 1,-2 0 98,2-2 1,0 2 0,0-3 0,-1 0-127,1 1 0,-1-1 59,-1 0 0,2 0 1,0-1 35,0 0 0,0 2 0,-1-1 95,0 0 480,0 2-21,1-2-507,0 3 0,0 3 24,0-1 1,-2 1 0,1 1 0,0 0 0,0 0-19,1 0 0,0 0 0,0-1-196,0 1 1,0 0 85,0 0 0,0-2 1,0 1-136,-1-2 133,1 1 0,-2-3 0,2 0 1,-1 0 48,-1-2 0,1 2 34,1-1 1,0-1-1,0-1 1,0 0-38,0 1 0,0-1 14,0 0 1,0 1 60,0 0 600,0 3-167,0-3 1,0 3-66,0 0 45,0 1-267,0 3-336,0 0 1,0-1-247,0-1-165,0-1-160,0 2 119,0-2 66,0 0 51,0-1 405,-1 0 1,0 0 0,-1-1 90,1 0 1,-1-1 0,0 1 141,1-2 1,-1 1 773,2 0 201,0 1-576,0-1-2388,0 2 1232,0 2 1,0-1 622,0 1 0,2 1 0,1 1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4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73 10 9878,'2'2'1645,"-2"1"-1501,0-2-245,-2 5 59,2-3-179,0 3 122,0-1 1,0-1 64,0 1-1,0 0 4,0 0 82,0-1-21,0-1-3,0 0-309,0 2 247,0-2 9,0 1 8,0-3 256,0 2-128,0-2-82,0 1-32,2 0-16,-2-1 37,1 0 1,0 2 5,-1-1-25,1 0 20,1 1-39,-2-1-122,0-1 105,0 3-7,0-2 9,0 0 17,0 1 17,0-3-18,0 3 3,0-1 31,0 0 1,0 1 44,0-2 332,0 0-290,-2-1-33,0-1-38,-1 0 1,-1-1-80,1 1 1,0 0-90,-1-1 1,1 1 35,0 0 104,2 1 1,-4-1-39,3 0 59,1 1-37,-3-2 16,4 2 65,-3 0 86,2 0-87,-2 0-73,1 0 16,-1 0 1,-1 0 103,1 0-37,1 0-2,1 0-24,-1 0-90,1 0 47,-1 0 23,1 0-7,-2 0 28,3 2-10,-2-2 109,0 2-13,2-2 0,-1 0-50,-1 0 313,1 0-403,0-2 37,1 2-112,0-3 54,0 1 5,0-1 11,0 0 10,0 0-4,0 1-211,0-2-42,0 2 224,0-2 1,0 0 26,0 0 1,0 0-69,0 0 42,0 2 1,0-2-63,0 2-219,0 2 75,0-7 172,0 5-10,0-4 215,0 4-15,0-1-169,0 0-28,0 3 77,0-3-21,0 1 1,0 0 13,0-1-35,0 2-184,0 0 159,0-1 26,0 2 202,0-3-21,0 1-31,0 0-123,0 0-75,0 1 20,0 1 62,0-3 8,0 2 510,0 0-364,1 1 212,0 0-154,2 0-155,-1 0-99,0 0 98,1 0-68,-2 0 0,1 0-23,1 1 25,-2 0 107,4 1 1,-4-2 54,3 1-179,-2-1-38,0 1 97,1-1-49,-2 0-115,2 0-223,-3 0-91,4 0 242,-4 0 76,2 0-32,-1 0-326,1 0-217,-1 0 381,-1 0 101,4 0 390,-4 0 1,2 1 141,-1 0-166,0 0-23,0 0-218,1-1-73,-2 0 101,2 2 655,-2-2-281,0 2-325,-2-2 6,2 1 0,-3 0 24,0 1-7,2-1 0,-1 1 138,0-1 35,2 0 1,-2 2-47,1 1 0,0 1-51,1 0 0,-1-2-245,1 1-16,0-2-73,0 2 35,0-2 34,0 0-318,0 0 698,-1-2-179,1 0-3,-4-2 0,3 2 123,-1-3-38,1 1-43,-2 0 15,1-2 38,1 4-106,-1-1 13,1 1 0,0 1-59,0 3-128,0-2 87,1 3 0,0-3-23,0 2-35,0-1-190,0 0 35,0-3 298,0-3 386,0 3-372,3-4 20,-2 4 190,6 0-65,-5 0 1,3 0 40,-1 0-231,-1 0 67,2 0-140,-4 0 89,3 0-36,1 0 1,-3 1 17,2 2 40,-2-1 6,-1-1 49,1 1 0,-1-1 96,3 3-174,-2-2-333,-1 1 293,1-3-298,-2 1 540,1-1-179,-1 3 56,0-3-8,3 1 60,-3 1-41,1-2 0,0 2-23,-1-1-66,1-1-395,1 3 419,-4-7-2,1 3-20,0-2 1,1 2-9,0-3 1,0 1-36,0-1 42,0 2 14,0-2 13,0 2-7,0-2-1,0 1-1,0 1-3,0-1 0,0 2 0,0-2-18,0 3-57,0-4 6,0 3 34,0-3 11,0 0 26,0 2 90,0-1-85,0 0 55,0 1-17,0 1 96,0-2-83,0 1-10,1-1-28,0 0-67,1 2-52,-2-3 18,0 0 16,0 2 125,0-2-8,0 0-61,0 3-120,0-1 164,0 0 235,0 2-306,1 3 0,-1-1 0,2 4-90,-2-1 68,0-2 0,0 4-48,0-3 47,0-1-5,0 2 1,0-2 58,0 1 104,0-2-78,0 4 16,0-4-29,2 4 5,-2-1-18,1-3-74,-1 2 26,0 0 50,0 0 37,0 1 1,0 0 0,1-1 109,0 0-91,0-2-50,0 2 0,-1-2-47,2 1-36,-2-1-175,2 1 158,-2-3-1863,0 2 1367,-2-2 289,2 0 785,-3 0-471,2 0-1348,-1 0 1043,1 0 295,1 0 0,-2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1:57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 7 6764,'0'-2'522,"0"1"-63,0-1-58,-2 1-150,2 0-48,-1 1-538,1 0 290,-2 0 24,1 0 20,0 0 1,1 1 18,0-1-17,0 1 0,0 1-68,-1-2 0,0 0-43,0 1 0,0 0 12,0 0 201,1-1-38,-2 0 1,2 0 26,-1 0-191,0 2 88,0-2-28,1 1 1,0 0-48,0 1 94,0-2 1,0 2 64,0-2-38,0 1-28,-2 1 30,1-1-7,0 1 1,1 1 24,0-1-33,0-1 0,0 0 34,0 1-52,0-2 0,0 2 14,0-1 1,0 0-1,0 1-6,0-1 1,0 0-8,0 1 0,0-1-3,0 1-4,0-1 1,0 1 11,0-2 35,0 1 0,0 1-4,0-1 40,0 1 0,0 1-46,0-1 0,0-1-4,0 2-7,0-3 36,0 3-27,0-1 0,0 1 49,0-1-8,0-1-22,0 2 1,0-3 0,0 2-16,0 1 0,1-1-5,-1-1-8,1 1 0,1-1 24,-2 1-24,0-1 0,0 1 42,0-2-29,0 1-35,0 2 0,0-2-26,0 1 0,0 0-66,0 0 154,0-1-13,0 2 1,0-3 63,0 2-17,1-1-87,0 3-2,0-3 1,-1 2-146,0-1 79,0-1 47,0 1 0,0-2 19,0 1 12,0-1-16,0 2 0,0-2 43,0 1 0,0 1-17,0 2 1,0-2 8,0 1-8,0-1 1,0 0-1,0 0 10,0-1-33,0 0-37,0-1 33,0 2-96,0-1 41,0 0 1,0 0-89,2 0 119,-2-1 0,2 2 43,-1-2 1,0 0 25,0 1 0,0-1 11,-1 2-20,1 0 11,1-2-131,-2 1-236,0-1 202,1 0 66,-1 2 85,2-1 1,-2 0-15,2-1-20,-2 0 6,1 0-9,1 0-1,-1 0 22,0 0 1,-1 0 49,2 0 12,-2 0-71,2 0 22,-2 0-7,1 0-61,-1 0 0,2 0 19,-1 0 29,0 0-4,0 0 1,-1 0 57,2 0-11,-1 0 0,0 0 21,1 0-62,-2 0 0,2 0-30,-2 0-126,1 0 90,1 0 62,-2 0 81,1 0 224,0 0-284,2 0-26,-3 0-38,1 0 1,0 0-80,0 0 81,0 0 1,0-1 17,-1 1 0,1-1-4,0 0 27,-1 0 1,2 1-20,-1 0 3,-1 0 267,2 0-114,0 0-91,-1 0 1,2 0-8,-1 0 0,-1 0-29,1 0 12,-1 0-106,1 0 64,-1 0-10,0 2 20,2-1 14,-2 0 0,0-1-8,1 0-5,-2 2 23,1-2-18,0 3 0,1-2-88,1 1-77,-2-1 126,-1 0 1,0-1-20,2 0 57,-2 0 1,2 0-8,-1 0 1,0 0 16,0 2 0,0-1-18,0-1-84,-1 1 48,2-1 0,-2 0 29,1 0 10,-1 0 0,2 0-5,0 0 104,-2 0-99,1 0 1,0 0-21,0 0 10,0 0-6,0 0-174,-1 0 37,2 0 157,-2 0 1,2-1 49,-2 1 0,0-1-40,1-1 33,-1 2 3,2 0-39,-2 0-5,1-1 19,0 0-11,0 0-8,1 1-20,-1 0-48,0-2 53,-1 2 0,0-2-11,2 1 0,-2 0 20,1-1 37,-1 1 56,0-1-11,0 1 6,2 1-59,-2-2 0,2 2 11,-1 0-8,0 0 1,0 0-11,1 0 4,-2 0 1,1 0 58,-1 0 37,2 0-72,-1 0-99,2 0 1,-3 0-134,2 0 0,0 1-344,0 1 0,-1-1-419,0 0 1,0 0 941,0-1 0,0 1 0,0-1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3:06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265 30 7386,'-6'-8'1015,"4"1"-939,-4 7 655,6 0 1171,0 0-2108,0 7 1,0-4 124,0 7 0,0 0 97,0 4 1,0-4 0,0 0 411,0 1-397,0-4 1,0 1 121,0-3 1,0-2 105,0 7-254,0 0 0,-2-2-8,-3-3 0,4-2-62,-4 2-153,-3 3 154,6 0 1,-6-1 0,4-6 0,-2 3-176,-2 1 1,3 0 226,-5-5 1,5 0-128,-5 0 102,7 0 0,-5 0 197,3 0 0,2 0-103,-7 0 0,5 0-106,-5 0 30,7-7 1,-5 5-47,3-3 106,3 4-9,-11 1-78,12 0 1,-11-2 0,6-1-112,-3-2 0,5 0 135,-6 5 0,7-1-49,-2-4 1,1 3 35,-1-3 0,4 2 49,-4-2 1,3 2 188,2-7-197,0 7 0,-5-6-80,0 5 0,1 0 33,4-6 1,0 6-188,0-6 1,0 5 0,-2-3 62,-3 1 0,3 1 285,-2 1 1,2 1 455,2-5-489,0 5 0,0-4 6,0 3-183,0 4-178,0-6 82,0 7 573,0 0 23,0-6-257,0 4 11,0-5-331,0 7 1575,0 0-1397,6 0 1,3 0-118,5 0 0,1 0 24,0 0 58,-1 0 0,-4 0 0,0 0 1,1 0-54,2 0 103,2 0-36,0 0 9,0 0 1,-6 0-6,1 0 273,-7 0 13,11 0-246,-13 0 0,7 0-81,-3 0 82,-3 0 20,4 0-144,-6 0-126,0 0-463,7 0 343,-5 0 233,4 0-427,-6 0-1414,0 0 890,7 0 667,-6 0 386,6 0 0,-7 0 0,0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3:07.1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8687,'0'8'241,"0"1"1,0-5-1,0 6-47,0 3 0,0-3 1,0 0-82,0 1 1,0 2-97,0 2 1,0 0 0,2-1-21,2 1 0,-2 0 0,3 0-91,-3-1 0,-2 1-199,0 0 1,0-6 79,0 1-125,0 0 1,0 0-63,0 0 28,0-7 43,0 3-49,0-6 0,-2 0 1,-1-1 377,-2-4 0,0 3 0,-2-11 0,-1 5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3:07.8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 7922,'0'8'722,"0"-2"0,2-6-490,3 0 0,-4 2-81,4 3 1,-2-3-350,2 3 1,-2-4 0,6 1 105,-3 3 1,1-4 4,-2 4 0,-2-3 0,5 0-66,-1 2 1,-1-2 119,-1 3 548,3 3-336,7 0-269,-7 0 1,-1 1-13,-7-4 1,0-2 131,0 7-24,0-7 0,-2 3 38,-3-6 0,2 0-93,-7 0 0,5 0-162,-5 0-33,7 0 237,-4 0 1,3 2-1,-3 1-53,-1 2 65,5 0 1,-6-5-1,5 0 1,-6 0-315,-3 0 1,3 0 57,0 0 1,7 2-235,-2 3 1,2-4 484,-2 4 0,3-3 0,-4-2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7:06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6076,'-8'0'-269,"2"1"208,6 4 362,0-3 644,0 4-500,0-6 872,0 0-918,0 7-272,0-6 1,0 13 53,0-5 1,0-1-222,0 2 0,0-5 75,0 5 0,0-5-8,0 5 1,0-1-49,0 6 0,0-5 1,0 0 23,0 1 0,0-3 0,0 2 23,0 2 0,0 1 0,0 1 18,0 1 1,0-5 0,1 0-25,4 1 0,-3 2 0,3 2 21,-4 0 1,-1-1-23,0 1 0,2 0 0,1-1 0,2 1-17,-1 0 1,-3-5-1,-1-1 1,0 3-15,0 1 0,2-3 0,1-1 1,2 3 4,-2 1 1,-1 2-1,-2-1 1,2-1-46,2-3 0,-2 3 1,3-3 3,-3 3 1,-1 2 15,4 0 1,-3-1-1,3 1 15,-4 0 1,1-2-1,1-2 24,2-1 1,0 0-1,-5 4 1,2 0 0,1-3 3,2-1 0,1 0-2,-1 4 0,-3 1 1,4 0-9,1-1 1,-5 1 0,2 0-1,0-1 1,-1 1-1,2 0 1,0 0 0,-5-1-1,1-1 0,4-3 0,-3 8 1,3-3-2,-4 1 0,1 0 0,1-1 0,2 0-1,-1 0 1,-1-1 0,0 1 0,2 0 5,-2-1 1,0 4-1,1 0 1,1-1 12,-2 1 1,3 0-1,1-4 1,0 1-17,-1 0 0,1-1 0,-4 1 0,2 0-14,-2-1 1,4 1 0,-3 0 0,1 0 14,2-1 0,-4 1 0,5 0 1,-1-1 20,-4 1 0,4 0 0,-2-1 0,-1 1 1,3 0 1,-5 0 0,4-1 0,-1 1-6,0 0 1,1-1 0,-2 1 0,2 0-72,2-1 0,-4 3 1,2 2-1,-1 4-1,0 0 0,5-2 0,-4-4 0,1 1 21,-1 1 1,1 6 0,-4-4-1,2 0 14,-2 0 1,4-1 0,-1-4-1,1 2 31,0 2 1,-1-1 0,-3-4 0,2 0 59,-1 0 1,2 1 0,-1 2 0,0 1-40,1-1 0,-4-1 0,5-3 0,-3 1-21,1 0 0,2 1 0,-4 4 0,2 3-10,-2 0 0,4-1 0,-2-4 1,0 4 3,1 0 0,-3-2 0,6 3 0,-3 0 39,-3 0 0,1 0 0,-1 1 0,2-4 3,-2-4 1,4 4-1,-2-1 1,-2-1 0,-2-2 1,1-1-1,1 0-23,2 0 0,2-1 0,-4 1 0,2 0-25,-2-1 0,-1 1 0,-2 0 0,1-1 9,4 1 1,-3 0 0,3 1 0,-3 2-11,-2 2 0,1-1 1,2-4-1,2 0-8,-1-1 0,-3 1 0,-1 0 0,0 0 28,0-1 1,0 1 0,0 0-1,0-1 23,0 1 0,0 5 0,0-1 0,0-1-28,0-1 1,0-3-1,0 1 1,0 0-15,0-1 1,0 1 0,0 0 0,0-1 2,0 1 0,0 0 1,2-1-1,1 1-3,2 0 0,0 0 1,-5-1 16,0 1 0,0 0 0,0-1 11,0 1 1,0 0-1,0-1-29,0 1 0,0 0 1,0 0-1,0-1 0,0 1 0,0 0 1,0-1-1,0 1 25,0 0 0,0-1 1,0 1-1,0 0-14,0 0 1,0-1 0,2 1 0,1 0 32,2-1 1,0-2 0,-5 1 0,0 3-9,0 1 1,0-1-1,0-1 1,0-1-32,0 1 1,0 0 0,0-1 0,0 1 11,0 0 0,0-1 0,1 1-10,4 0 1,-3 0 0,3-1 17,-4 1 0,-1 0 0,0-1 0,2-1 16,3-3 1,-4 3-1,4-3-20,-3 3 1,-2 2 0,2 0 9,3-1 1,-4 1 0,4 0 0,-3-1-10,-2 1 0,0 0 0,0-1-25,0 1 0,1 0 0,3 0 5,1-1 0,-1 1 0,-4 0 6,0-1 1,0 1 0,0 0 0,0-1-10,0 1 1,0-5 0,0 0 0,0 1 9,0 2 0,0 2 0,0 0 0,0-1 59,0 1-55,0 0 7,0-1 0,0 1 0,0 0 0,0 1-13,0 4 0,0-9 1,0 4-1,0-2 34,0 0 0,0 2 0,0-1-14,0 1 1,0-5-1,0 0-27,0 1 0,0 2 0,0 2-139,0 0 1,0-1 63,0 1 0,-4 0 0,-1-1 115,1 1 0,3 0 1,1 0-9,0-1 1,-2 1-1,-1 0 109,-2-1 0,0 1 0,3 0-85,-3-1 1,4 1-64,-4 0 1,3-1 0,2 1-1,0 0 1,0 0 17,0-1 0,-5-4 1,1 0-1,0 1 4,3 2 1,1-3 0,0 0 13,0 1 1,-2 1 0,-1-1 38,-2-1 1,0 0-37,5 5 0,-5-1-87,0 1 66,0 0 1,4-7-45,-4-3 0,3 3-18,-3 2 1,-1 3-8,1 1 80,0 1 0,5-5 0,-2-2 207,-3-1-183,4 4 1,-7-3 8,3 7-54,3-7 1,-6 4 0,5-6-250,-2 2 220,0 2 18,5 5 1,-2-7 13,-3-3 1,4-2 28,-4 2 0,3-2 0,0 5 35,-2-1 0,2-1-26,-3-1 1,2-1-48,-2 5 1,3 1 0,-6 3 0,5-1-5,-2-2 0,0-6 11,5 6 0,-2-2 34,-3 2 0,4-2-45,-4-3 1,2 2-49,-2 3 1,3 3-8,-3-4 10,4 5 0,-1-5 57,-3 1 1,3-5 32,-3 5 1,4-5-1,1 5-21,0 1 0,-2-4 1,-1-1-175,-2 1 66,0-6 1,5 7 49,0-3 1,0-1-13,0 5 1,0-4 66,0 5 0,-5-5-7,0 5 0,0-5 2,5 4 0,-1-5 1,-2 2 5,-2 1 0,0 1-21,5 7 0,0-6-14,0 1 0,0-5-9,0 5 0,0-5 28,0 5 0,0-5 15,0 4 34,0-5 0,0 9-53,0-4 1,0 0-95,0 0 1,0-4 43,0 5 0,0-5 21,0 5 0,0 0 24,0 4 1,0-4 45,0 0-182,0 0 104,0 4 1,0-4-192,0 0 0,0-5 3,0 5 0,0 0-1233,0 4 152,0-6 1,-2-1 1310,-3-7 0,-3 0 0,-7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1.3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18 7523,'0'-3'131,"0"1"307,0 2-434,0 4 1,0-2-1,0 2 9,0 0 0,0-2 0,1 1 1,0-1 36,0 1 1,1-2-1,-2 2 48,0 1 1,0-2-1,0 1-2,0 1 0,0-2 51,0 1 1,0-2-259,0 2-276,0-2 270,0 1 84,0-2 0,-1-3 49,0 0 1,0-2 0,0 3 20,0-2-37,1 1 1,0-1 0,0 1-1,0-1 1,0 1 0,0 0 24,0 0 1,0-1 66,0 0 1,2 1-25,-1 0-188,1 0 0,-2 0-154,0 0 184,0 2 160,0-1 459,0 2-436,0 4 0,0-1-20,0 3 1,0-1 0,0-1 0,0 1 0,0-1 142,2 0 1,-2 1 0,2-1-90,-2 1 0,0-1-273,0 0 0,0-1-411,0 0-613,0-2 609,0 1 1,0-2 124,0-2 0,0 1 436,0-2 0,0 2 0,-2-3 0,0 2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2:35.16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0,0-4 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6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4 8107,'2'-2'1078,"-1"0"0,2 3 0,-1 0 1,0 2-540,0 1 0,2 2 1,-2 2-1,1 0-307,0 1 1,0 0 0,3 1 0,0 2 1,1 1 0,0 0 0,1 0 1,-1 1 362,1-1-490,0 0 0,1-2 1,0 0-77,0 0 1,-1-2 0,1 1-317,0 0 1,-1-1-1,0-1 1,-1 0-448,-1-1 0,-1-2 1,-3 2-1,0-1 0,-1 0 732,0-1 0,-3 0 0,-1-1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2:43.6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1-10,-1 4 13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7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556 49 8742,'-4'0'301,"0"0"1,-1 0 0,1 0 0,-1 0 0,-1 0 0,-1 0 0,-2 0 0,-2-1 152,-2 0 1,-2-1-1,-4 1 1,0-1-1,-1 1 1,-2-1-1,0 0 1,-2 0-326,-3 0 0,1-1 0,-2 1 0,2 0 0,2 0 0,3 0 0,1 0-1442,0-1 1,-1 2-1,1-2 1,0 1-167,0-1 0,4 2 0,-1 0 1479,3 0 0,1-1 0,0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2:43.6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0,0-1-7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2:43.6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1 159,1-1-186,-1 3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7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7600,'-3'0'694,"1"0"0,1 0 0,-1 1 0,0 1 0,0 0 0,0 2 0,-2 0 0,1 1-662,0 1 0,-2-1 1,0 1-1,0 0 1,0 0-1,1 1 1,0 1-1,-1 0 1,-1 0-1,-2 0 0,0 2 1,0-1-1,-1 0 1,2 0-1,-2-1 1,2 0-1,0-1 1,0 0-1,1-1 0,0 1 1,1-2-1,0-1 1,-1 0-1,0-2-32,1 0 0,1 2 0,0-2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8.7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0 9877,'2'3'0,"0"-1"88,0 0 1,-1 0 0,1-1 0,0 1 0,0 0 0,0 1-1,0-1 1,0 0 0,1 1 0,-1 0 0,1-1 0,1 2-1,1 0 1,-1 2 0,1 1 0,-1-1 0,2 1 0,0 1-1,1 0 1,-1 2 0,0 0 241,0 0 1,-1 1-1,2-1 1,-2 1 0,2 1-1,-1 0 1,1 0 0,0 1-1,1 0 1,0 0 0,1 1-1,1 1 1,0 0-1,0 2 1,0 0 0,-2 0 213,1-1 1,-1 0 0,0-1 0,0 0-990,0 0 1,-3-3 358,1 2 0,-2-2 1,2 3-125,-2-2 1,1 2-1,-1 0 1,1-2-1,-1 0 1,1-2 0,-1 1-1,1-2 1,0 0-1138,-1-2 1,0-2-1,0 0 484,-2-1 1,1-1 0,-2 1-1706,0-1 2568,1-2 0,0 0 0,0-2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19.7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560 1 7875,'3'0'346,"-1"2"1,0 1 0,-1 1 0,-2 0 0,-1 0-1,0-1 1,0 0 0,0 1 0,-2 0 0,0 0 0,0 1-1,-1-1 1,1 0 0,0 1 0,-1 0 0,-1 0 319,-2 1 1,1 0-1,-1 0 1,-2 1-1,1 0 1,-2 1-1,1 1-404,-2 1 0,1 2 1,-2-2-1,0 2 0,-2 0-7,-2 1 0,1 0 0,0 0 0,1-1 0,0-1-134,-1 0 0,2 1 0,2-2 1,0 0-1,0 0-269,1 0 1,-2 0-1,0 1-177,-1 0 1,-3 1 0,2-2-463,-1 0 0,-2-1 1,2 0-1,0-1-706,0-1 1,5 0 0,-1-3 0,1 1 1000,1-1 0,2 0 1,0 1-1,1-1-1010,2 1 885,0-3-45,0 2 662,3-2 0,0 3 0,2-1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00.6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33,0-1-35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00.6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0.9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777 141 9756,'-5'-2'503,"0"2"1,0-2-244,-1 2 1,-2-2-1,1 0 1,-2 0 130,-1-1 1,-2 0 0,-1 0 0,-2 0-139,-1-1 0,0-1 0,0 1 0,-1 0 0,0-1 205,0 1 1,-5 1 0,0 0-279,-2 0 1,-1-1-1,0-1-200,2 1 0,0-1 0,1 1 0,0 0 0,-2-1-403,-1 1 0,1-1 1,1 1-1,2-1 75,0-1 1,2 1 0,0-1-1,0 1 1,1 2-309,1 0 1,2-1-1,-1 3 426,1 0 0,0 1 0,3 1 0,0 1-240,1 0 0,2 1 0,1 1-1350,0 1 1820,0 1 0,1-1 0,-2 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6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756 159 7583,'-1'-7'200,"-1"2"0,0-1 0,-3 3 0,-1-1 0,0 1 0,-1 1 0,1-1-139,1 1 0,0-4 1,-3 3-1,1 0 0,-1-1 1,1 0-1,0 0 98,2 0 1,-2 1-1,2-1 1,-2 0-38,0 0 1,-1 2 0,1-1 0,-1 0 15,1 1 0,-1-3 0,0 1 0,1 1-50,-1-1 0,1 1 1,-1 1-1,1 0-91,-1 0 0,1-1 0,-1 0 0,0-1-33,1 1 1,-3-1 0,0 3 33,0-2 0,2 0 1,0 1-1,1 0-27,-1 0 0,1 0 0,-1 1 0,0-2 32,-2 1 1,1 2 0,-1 0 0,2-1-132,0-2 110,1 2 0,-1-2 0,1 3 9,-1 0 0,3 0 0,0 0 17,-1 0 1,2 0-1,-1 0 1,-1 0-1,-1 0 23,0 0-27,-1 0 0,1 0 0,-1 0-24,0 0 1,-2 0 0,0 0-1,1 0-7,1 0 1,0 0 0,0 0-12,-2 0 31,5 0 1,-6 1 0,6 1 0,-1 0-13,-2 0 0,1-1 0,-1-1 13,0 3 0,3-2 0,0 1-2,-1-1 1,0 2 0,-2-1 0,1 1 46,-1 0 0,1-1-35,-1 3 1,1-3 0,1 3 0,1-1 85,-1 0 1,2 0 0,0 2 0,0-2-11,0 0 1,1 1 0,-1-2 0,0 0-31,0 1 0,1 2 0,-2-1-367,-1 1 340,3-1 0,-3 1-4,3-1 1,-2 2 0,3 1 35,0-1 0,-1 1 0,0-1 4,2 1 0,0-3 1,0 0 7,-2 1 0,2 1 1,-1 0-68,1 1 0,1-1 1,0 1 21,0-1 0,0-2 0,0 0-1,0 1 0,0 1 1,1 0-80,1-2 0,-1 1 0,2 0 23,-2 0 1,-1 2 117,0-1 1,2 1 13,1-1 0,2 1-56,-3 0 0,3-3 0,-2 0-93,-1 1 1,-1 0 0,1 2 13,0-1 42,4 1 0,-5-3 0,2 0 42,1 1 0,-2 0 1,2 0-1,0-1 34,0 1 0,1 0 1,3 2-78,-1-1 0,-2-1 0,0-2 0,1-1-40,1-1 1,1 1-9,-1 0 1,1 2 0,-1-3 0,1 0-12,-1-1 1,1-1 0,-1 0 0,1 0 0,-3 0 0,0 0 0,1 0 3,1 0 1,0 0-1,1 0 11,-1 0 0,3 0 0,1 0-1,-2 0 1,-1-3-1,0 1-37,-1 0 1,1-1 0,-1 0 0,1 1 23,0 2 1,-1-1-1,1-1 1,-1 0 25,1 0 1,-1 1 0,2 1 0,0 0-7,1 0 0,0 0 0,-2 0 0,-1 0 120,1 0 0,2 0 0,0 0 0,-1 0-70,0 0 0,-2 0 0,1 0 11,-1 0 0,1 0 1,-1 0-127,1 0 0,0 0 0,-1 1 0,1 1-56,-1 0 0,2 1 0,-1 0 163,0 2 0,3-1 1,-3 0-1,0 1 57,1-1 0,-2 0 1,1 2-1,-1-1 44,1 1 1,2-2-1,0 1 1,-1 0-75,0-1 1,-2 3 0,-2-3 0,0 1 8,1 0 0,-1 0 0,-1 3 0,0-1 12,0 1 1,-2 0-1,1-1 1,0 1 38,-1-1 0,1 1 1,-2 0-1,0 1 86,2 2 1,0-1 0,-1-2 0,0 1-50,0 1 1,-1 1 0,0-2 0,0 2 10,2-2 0,-1 2 1,-2-1-1,-2-1-22,-1-1 0,-3 3 0,1-1 0,-1-1-79,-2-1 1,1 0 0,-2-1 0,0 1 34,-1 0 1,-3-1 0,3 1-1,0-1-102,-1 1 1,3-2 0,-3 0 0,1-1 95,0 1 1,0 1 0,1 0 0,0-1 22,-1-1 1,-1-1-1,2 1 1,-1-2-29,0 1 0,-1-4 0,1 3 1,-2-2-34,-2-1 1,0 0-1,-1 0 1,0 0-2,0 0 0,0 0 0,-1 0 0,1 0-72,0 0-49,0-4 1,0 4-1,0-4 68,0 1 0,2 0 0,1-3 1,1 1 22,2 2 1,1-2 0,0 3-115,1 0 0,2-2 1,0 2-1,-1-1-47,-1 0 1,0 1-1,1-2-864,1 1 1,0-3 345,-2 1 1,-1-2 0,1 0 412,2-1 1,-1 1 0,2-1-1,-2 0 1,2-2-1769,1 0 2033,0-3 0,0 1 0,-1-3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0.6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 52 8309,'-1'1'411,"0"4"0,-3 3 0,1 2 1,-1 0-1,1 1-259,0 2 0,-3 1 0,2 0 0,-1-1-169,0-1 1,3-2 0,-2 1-1,1-1-265,1-1 0,1-1 37,1-1 427,0 1-188,0-4 0,3-4 0,0-5 0,0-2-65,0-3 1,3 1 0,-2-3 0,1-1-31,0-1 1,-1-3 0,4 1 0,-1-1 107,0 2 1,0 1 0,1-1 0,-1 1 35,0 2 1,1 2-1,0 2 1,0 2 33,2 1 0,1 1 1,-2 3-1,0-2 23,0 1 0,2 2 1,-2 0-1,1 2-7,0 1 0,-2 2 1,2 0-1,-3 1-34,-2 2 0,2 2 1,-3 2-70,0 2 1,-1 1 0,-3 0-1,0 1 1,0 2 12,0 0 1,0-2 0,-1 2 0,-1-1-356,-3 0 0,2-1 0,-1-3 0,2-2-219,0 0 1,-1-1 0,3-3 124,0 0 1,1-3 0,1-2 445,3-4 0,5-5 0,1-4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1.7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0 12292,'2'5'0,"1"2"0,0 1 0,1 5 0,1 2 0,0 2 0,0 2-70,-1 1 1,1-4-1,-1 1 1,0-1-1,-1-2 1,0-1-1,-1-3-2083,1 0 1,-2-1 2152,2-3 0,-2 2 0,1-1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9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9424,'0'8'0,"0"-1"0,0 1 0,0-1 0,0 1 0,0 0 421,0 2 0,0 0 1,0 2-324,0 2 1,2 0 0,1 1 0,-1 0 0,-1 0 0,1 0 0,0 1 0,1 1 32,0 1 0,-2 0 0,2 0 0,-2 2 0,1 2 0,1 0 0,-2-1 0,1-1-219,0 1 0,-1-2 0,2 1 0,-2-2 0,-1 0 0,0-1 0,0 2 0,0-1 0,0 1 0,0-2 0,0 1-790,0 0 805,0 3 1,0-5-1,0 2 1,0 0-87,0 0 1,-3-2 0,1-2-1,0-2 141,1 2 1,1-1 0,0 0-1,0-2 1,0-1 62,0 0 0,0 0 1,0-2-12,0-1 1,-1 1 0,0-1 0,-2 1 30,1-1 0,2 1-30,0-1 0,-3 1-121,0 0-156,1-4 1,2-2 96,0-4 1,0-2-1,0-4-71,0 0 0,1 1 1,0-1-1,3 1 0,-1-1 163,1 1 0,1-1 0,-2 1 1,0 2-1,2-1 0,-2 1 1,1-2-1,-1-1 78,1 1 1,1-1 0,-2 1 0,1-2 0,0 0-1,-1-1 1,1 0 0,0 0 0,0-1 0,-1-1 0,1-1-1,1 1 1,0-1 0,0 1 0,0-1 0,1 1 0,0 1-1,2 2 38,0 1 1,-3 0-1,0 1 1,0-1 115,2 0 0,1 3 1,-1 0-1,1 0-56,-1-2 0,0 2 0,-1 0 1,-1-1-1,1-1 37,1 0-241,0-1 0,-2 3 91,0 0 0,-2 3 0,2 0 64,1 1-7,-3 1 1,4 0 0,-2 0 125,2 0 1,-2 1-1,0 0-16,1 2 0,-2 2-88,1-3 1,-3 4 0,3-1-65,-2 2 1,0 1-1,-1-1 1,0 1 0,0-1-1,0 1 1,-1-1 0,2 1 69,-1 0 1,-1 0-1,1 1-54,1 1 0,-1 1 1,-1-2-1,1 2 0,0-1 1,1 0-1,-1 1 0,1 0 1,-1 0-1,1 0 0,-1 0 1,1-2-1,-1 1 0,2-1 1,-1 1-1,0 0 0,0 0-5,0 0 1,1 0-1,2-2 1,-2-1-76,-1 1 1,2 0-1,-2-1 1,2 1 0,0-1-1,0 0-56,0-2 0,-1 2-248,1-2 1,2-1 0,-2 0 0,2 0 0,0 0 0,1-1 0,-1-1 342,1-1 0,-1-5 0,1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8 306 10960,'0'8'0,"0"-1"0,0 2 0,0 0 0,0 1 422,0-1-400,0 3 1,0 0 0,0 3 0,0 0 0,0 0-1,0 1 1,0 1-113,0 0 1,0 4 0,0-3 0,0 1 40,0-1 1,0 0-1,0-3 1,0-1-151,0-1 198,0-2 0,0-1-342,0 0 1,0 0-77,0-3 1,0-2-796,0 1 1214,0-5 0,-3-1 0,-2-4 0</inkml:trace>
  <inkml:trace contextRef="#ctx0" brushRef="#br0" timeOffset="1">0 19 8941,'0'-8'483,"0"1"0,0 3-483,0 4 0,0 4 0,0 3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 9318,'-3'-3'0,"1"3"0,0 4 0,1 2 100,1 2 1,0 0-1,0 2 1,0 1 0,1 3-1,1 3 1,0 0 0,0 3-1,-1 2 1,-1 4 0,0 0-1,0 2 1,0 0-1,0-1 1,0-2 0,0-2-1,0-1 1,0-1 0,0-1-1,0-1 1,1-1 0,0 2-1,2-2 1,-2 1-1,0-2 1,-1-2 0,0 0-172,0-3 1,3 0-1,-1-3 1,0 1-176,-1 0 1,-1-4 0,0-1-1515,0 0-449,0-1 2209,0-1 0,0-3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 7800,'1'-5'128,"0"0"-20,2-1 1,0 3-1,-1 0 1,1-1 0,2 0-1,0-1 1,0 1 0,0 0-1,0 2 1,0-1 0,0 1-1,1 0 1,0 1-1,2 1 1,0 0 0,-1 0-1,1 0 1,-1 0 0,1-1-1,-1 0 1,2-2 0,0 2-1,2 0 1,0 1 0,0 0-1,-1 1 1,0 0-1,1 3 923,1 0 0,-3-2-965,1 0 1,-1 1 0,0 1 0,1 0 0,0 1-1,-2 0 1,-1 0 9,-2 1 1,2 1 0,-3 0 0,1 1 0,-1 0 0,0 1 0,0 2 0,0 0 0,-1 2-110,1 1 1,-1 0 0,-1 3-1,0-1 96,0-1 0,-1 3 1,-1 0-1,0 1 47,0-1 1,0 3 0,-1-5-100,-2-1 0,2-1 0,-4-3 0,0 0-57,0 0 1,-4-2 0,1-3 0,-3-2-264,-3-1 0,-1 0 0,-2-3 0,-3 0-83,1 0 0,-2-3 0,2 0 1,1 0-477,-1-1 0,2-2 0,2 1 0,0-1 868,-1-2 0,1 1 0,0-1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38 12616,'0'7'206,"0"-2"0,0 0 1,0 1-39,0 1 1,0 3 0,0 1 0,0 0 56,0-1 0,1 6 0,0-1 0,2 1-73,-1 0 1,-2 1 0,0 1-1,1-1 1,1-2 89,0 0 1,1 0-207,-3 1 0,0-1 0,0-1 1,0-1-1,0 0 95,0 0 1,0 0 0,0 1-1,-1-3-174,-1 0 0,1 2 0,-2-3 1,2-1-196,1-1 0,0 2 0,-2 0 18,-1-1 1,1 0 148,2-2 1,0 1-27,0-1 0,0-2-258,0 0 80,0-3-666,0 1 1419,0-3 1,0 3 0,0 2-1,0 2 88,0 1-643,0-4 0,0 0-225,0-2-206,0-1-466,0 3 852,-3-8 0,2 0 0,-3-3 0,2-1 0,-1 0-110,2-2 0,0 1 0,0-3 147,-1 1 0,1-1 0,-2 1 1,2-1 51,1-1 1,0 1 0,0 0 0,1-1 129,2 1 0,-2-1 0,1 2-70,-1 0 0,1 1 1,1-2-1,-1 0 0,1 1-29,-1-3 0,2 3 0,-3 0 1,3 1 2,0 0 1,-2-2 0,3 1-1,0 0-12,0 0 1,0 1 0,-1 0 0,-1 0-38,0 1 1,2-2 0,-1 1 0,-1-1 17,0 0 1,2 0 0,-1 2 0,-1-1-4,0 1 1,2 0 0,-1 2-1,-1-1 33,0 1 1,3 2 0,-1 0 32,2-1 0,0-1 0,1 1 33,-1 1 0,1 1 1,-1 2-1,1-1 59,-1 2 0,1-3 0,0 2 0,1 0 56,1 1-84,0 1 1,-2 0 0,-1 0 2,1 0 1,-1 1 0,0 2-8,-2 2 1,2-1 0,-3 1 0,1 2 79,0 2 1,0 2 0,3 2-1,-1-1 59,1 2 0,-3 2 1,0 3-1,0 0 450,2 2-574,-3 0 1,2 0 0,-3 0 70,2 0 1,-3 2 0,2-3 0,0 1 231,1-1-275,-4 2 0,5-3 1,-3 3 30,2-2 1,-3 1 0,2-1 0,0 1-204,1-1 1,-4-1-1,3-4 1,-2-1-493,1-2 0,-1-1 1,-2-3-1,0-1-581,0 1 1,0-3 5,0 0 0,1-4 34,1 2 1,-1-3 0,3-4 1068,-1-3 0,-2-4 0,2-4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45 10960,'-7'0'0,"-1"0"0,1 0 0,-2-1 0,-1 0 0,-1-2 534,-1 1 1,-2 2-1,1 0 1,-1-1-1,-1-1 1,-1 0 0,0 0-1,-2 1-390,1 1 0,-2 0 1,-1 0-1,-2 0-924,0 0 0,-1 0 0,2 0 1,1 0-250,2 0 1,3-2-1,2-2 1,1 1-793,1 0 1821,5-3 0,-1 2 0,3-4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3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9872,'15'-6'5965,"-7"6"-5313,-3 0 1,-4 6 0,-1 9-1,0-1-325,0 1 1,0 0 0,0-1 0,0 1-377,0 0 1,0-1-1,0 1-88,0 0 0,0-6 0,0 1 29,0 2 0,0-4-585,0 2-146,0-1 338,0-1 67,0-1 190,0-7-88,0 0 137,0-7 0,0 4-282,0-7 372,0 7 226,0-3 141,0 6-32,0 0-285,0-7 18,0 6 1,0-8 0,0 4-13,0-4 1,0 1-1,2-2-17,3-2 0,-4 4 39,4-2 0,-3 6 1,-2-6-1,0-2-24,0-1 1,1 4 0,3-1 3,1-2 1,0 4 0,-4-2-15,4-1 40,-3-2 1,6 3 19,-3 1 1,-4 4 0,6-4 0,-2 1-1,1 2 24,2-1 0,-3 1 94,5 1 1,-5 3 0,5-3 46,1 4 0,-3 1-121,2 0 0,-5 0-121,5 0 1,-7 6-47,2 4 0,1 3 0,-1 2 72,-2-1 1,-1 1 0,-2 0 0,0-1 101,0 1-25,0 0 1,0-1-1,0 1 1,0 0-21,0-1 1,0-4 0,0 0 51,0 1-136,0-4 1,0 6-348,0-3-343,0 3 97,0-5 482,0-2 0,2-6 0,1-1 146,2-4 0,5-3 72,-5-7 1,4 0 0,-2 1 17,1-1 0,-3 2 1,3 2-1,-1 1-42,-4-2 1,3-1 0,1-1 25,1-1 0,-5 5 1,4 2-1,-2 0 212,0 0 1,6 0-91,-1-2 0,-2-1 510,2 6-459,-7 0 1,5 5 314,-3 0-375,-3 0 1,9 1 0,-6 4 0,0 5 29,1 3 0,-4 2 0,3-1-65,-4 1 1,-1 0 0,0-1 0,0 1 0,0 0 145,0-1 1,0 1-150,0 0 0,0-1 0,0 1 0,0 0-553,0-1 0,5 1 0,0 0 0,-2-1-208,-1 1 0,3-5 1,1-2-915,3-2 0,-5-1-157,6-5 1727,0 0 0,5 0 0,-1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59 7628,'10'-5'834,"-1"0"0,-5-6-514,1 1 1,-10 4 0,-5 1 0,-3 1 0,-2 1 0,1-2 0,-1 2 0,0 1 248,1 2 0,4 0-185,0 0-483,7 0 1,-9 2-1,8 3-219,0 5 0,3-2 85,1 2 0,6-1 0,4 4-1550,3-3 1699,-5 3 0,4-10 0,-6 6-67,2-3 0,-3 4 1,3-4-1,0 1 140,1-1 1,-6 6 0,3-4 0,-1 2 0,0 0 627,-2 1 1,-1-3 0,0 2-1,1 1 45,2 2 1,0-3 0,-5 0-303,0 1 0,-5-3 0,-2 2-267,-1 2 1,3-6-1,-5-1 1,-1-3-185,-2-2 0,3 0 1,0 0-1,-1 0-562,-2 0 0,-2-2-1660,1-3 1858,-1-3 0,2-2 1,2 2-706,1 2 0,7-6 1160,-2 2 0,-4-3 0,1-1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10654,'-5'10'641,"0"-1"1,-1 1-1,2 5-401,-1-1 0,1-4 0,4 0 0,0 1 16,0 2 0,0 4 0,0 1 1,0 1-63,0-1 0,1-2 1,2-1-1,4 1-163,1 4 1,-3-4-1,5 4 1,1-4-631,2-1 0,-3-2 1,-2-2 8,-1-1 0,4-7-3982,-1 2 4572,3-3 0,2-2 0,-1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30 11316,'-15'0'0,"1"0"0,-2 0 0,-2 0 0,-2-2 11,2-3 0,-3 4 0,1-4 1,1 3-1,-1 2 0,1 0-11,1 0 0,2-6 0,1-3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2.2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164 5 9476,'-3'-2'595,"-1"1"0,1 0 0,0 0 1,-2 2-1,1 0 204,-1 2 1,1 3 0,0 1-537,-1 2 1,1 0 0,-1 1 0,0 2-483,-1 1 1,1 0 0,-2 0-1,-1 1-572,0-1 0,0-1 0,1-2 0,-1 0-2561,0-2 2806,-1 0 1,1-2 545,-1-2 0,1-1 0,-2 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7581,'10'0'1061,"0"0"0,-7 1 0,4 3-720,-1 0 0,-2 3-230,5-2 1,-4-3 0,5 4 42,1 1 1,2-6-1,2 4-75,0-3 1,-5-2 0,-1 0-172,3 0 0,1 0 44,1 0 1,-4 0 0,-2-2-96,-1-3 0,-2-3 24,-5-7 1,0 1 107,0-1 1,-2 2 102,-3 3 0,2-1 0,-7 6 23,-1 2 0,3 1 0,-2 2 1,-2 2 171,-1 3 0,4-2 1,-1 7-1,-2-1-122,-1 0 1,4 4-1,1-4 1,1 4-75,4 2 0,-1-5 0,1 0 1,-2 1-49,2 2 1,1 2 0,4-1 0,1 1 28,2 0 0,5-1 0,-3 1 0,1 0-60,3-1 1,2 1-1,2 0 1,-1-2-12,1-4 1,0 3-1,1-7 1,0 0-94,-1 1 0,8-4 0,-9 1-753,3-6 1,-3-5-1,-2-7 1,-4 0-145,-2 1 1,4-1 988,-5 0 0,7-6 0,-4-2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6851,'14'0'-439,"-4"0"0,-2-1 1258,-1-4 1,-1 3 1359,-1-3-1739,-3 4 0,4 2 0,-6 4-27,0 5 1,0 3 0,0 2-211,0-1 0,0 1 0,0 0 0,0 1 0,0 2-26,0 1 1,0 1 0,0-5-44,0-1 0,0 1-1899,0 0 1077,0-7 1,0-3 467,0-10 0,0 2 1,0-7-1,0-2 181,0-1 0,0-6 0,0-1 1,0 1 167,0-3 1,0 5-1,0-6 1,0 2-40,0 3 0,2 1 1,1 3-1,4-1 538,1 0 1,-3 7 0,5 2 213,1-1-703,2 6 0,2-6-77,-1 7 0,1 0 1,0 0-1,-1 0-227,1 0 0,-5 0 1,-1 0-86,3 0 1,1 5-1,0 1-1467,-3 3 1,3-4 1716,-3 4 0,3-5 0,1 2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161 233 7662,'5'-9'121,"0"-1"1,5 5 805,-5-5 1,0 0-690,-5-4 0,0 4 1,-2 2-1,-1 0 181,-2 0 0,-6 3 0,1-4 457,-3 3 0,-2 1-760,1 5 1,-1 0 0,0 0 0,1 0-85,-1 0 0,0 7 1,2 2 9,3 4 0,2 2 0,5 1 0,-2 2-106,2 2 0,1-1 0,2-4 0,0 0-121,0-1 1,2 1 0,3 0 660,4-1-312,-2 1 1,6 0 0,-3-1-31,3 1 1,2-2 0,-1-3 37,1-5 0,0-4 1,-1-1-192,1 0 0,-1-6 0,0-4 0,-3-3-27,-1-2 0,-5-1 0,3-2 0,0-3 77,0-2 1,-5 4 0,4-6 0,-2 1-23,0 1 1,-1-3-1,-4 5 1,2-1 6,3 1 1,-3-3 0,2 4-1,-2 2 132,-2 2 1,0 6-1,2 2 336,3 2 0,-4 2-367,4 9 0,-3 3 0,-2 9 1,0 2-29,0 6 0,5 2 1,0 3-1,-2-1-88,-2 0-16,6 1 0,-5-1 0,4-1-289,1-4 0,-1 2 1,6-5-1,-3 1-524,3-1 0,-4-2 0,2-6 0,-1-1-279,0-2 0,4-7 0,-4 2 0,4-4 1107,2-1 0,6-6 0,2-2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8136,'14'0'2546,"-6"-7"-1995,-1 6 0,-7-8 0,0 5-289,0-6 1,-2 3 0,-1 1-1,-3 1-64,-3 0 0,5 0 0,-6 5-193,-2 0 1,-1-5 0,-1 0-161,-1 2 1,0 1 0,2 4 92,4 3 1,-3-2 0,7 7-1,2 1 18,1 2 0,2 4 0,0 1 0,0 1 93,0-1 1,5 3 0,2-1 0,-1-1 190,1 3 0,3-6 0,-4 3 1,2-2-95,4-3 0,-4-1 1,2-1-120,1-2 1,-3-7 0,2 2 0,1-4 32,2-1 1,-5-1-1,-1-4 1,-2-5-208,0-3 1,0-3 0,-4-2 0,3-3 18,0-2 1,1 0 0,-5-1 0,0 4 0,0 4 0,0-4 0,0 1 16,0 1 0,-5 6 99,1 2 54,-1 7 0,5-2 0,0 10 386,0 5 0,0 3 1,0 2-319,0-1 1,5 6 0,1-1 0,1 1-173,-1 1 1,6-5 0,-4 4 0,1-4 73,1-1 1,-2 0 0,4-1 0,-2-1 0,-1-1-510,-1-2 0,5-6 192,-3 6 0,3-7 1,2 2-161,0-3 1,-6-4-1,1-3 208,2-4 1,-4-4 0,0-2 0,0 0 0,0 1-1,2-1 1,0 0 0,-2 1-363,-2-1 0,4 0 617,-5 1 1,2 1 0,-4 1 944,2 2-280,0 1 0,-5-6 850,0 0 103,0 7-967,0 2 1,1 7-505,4 4 0,-3 3 0,3 7 1,-2 1 49,2 4 1,-4-4 0,6 5-666,-1 1 572,-4-6 1,5 5 0,-7-6-1,0-1-104,0 1 0,1 0 0,2-1-535,2 1 124,0-7-1109,-5-1 1008,0-7 0,0-2 0,2-3 270,3-5 1,-4-4-1,4-6 1,-3-3 67,-2 0 0,0-4 0,0 2 0,0-1 0,0 0 607,0 2 0,0 1 0,2-1 585,2 4-732,-2 4 0,6 3 56,-3 3 1,3 3-282,7 7 1,0 9 0,-2 4 0,-4 4-1,-2 3 1,-2 0 0,0 1 0,0 0 0,-1 2-1,1-2 1,-1 2 0,-1-2 0,0 0-562,2-3 0,0-2 374,-5-1 0,1-2 1,3-2-63,1-1 1,1-7-96,-1 2 0,-2-5-89,7-5 0,-7-3 0,4-8-273,-1-4 473,-4 4 0,6-10 0,-5 5 248,2-2 1,2 4 0,-4-4 0,4 2 0,1 3 0,3 1 0,2 3 0,2 1 0,-1 3 0,1 5 0,0 5 0,-2 5 0,-3 5 0,-4 3 0,-1 3 0,0 2 0,0 3 0,0 2 0,0 3 0,-1 2 0,1-1 0,2-1 0,-1-3 0,3-2 0,-1-3 302,3-1-1140,-4-3 1,1-4 762,-3 0 0,3-7 0,6 4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6380 1 19608,'11'0'556,"-1"0"0,-2 0 0,-1 0-332,0 0 0,-6 0 1,-4 0-1,-2 0 1,-3 0-1,-1 0 1,-2 0-1,1 0-434,0 0 0,-3 0 0,3 0 1,0 0-1,-1 0-93,2 0 308,4 0 1,3 0 0,4 0-21,3 0 0,-1 0 199,1 0-148,-3 0-11,-9 0 1,-1 0 0,-6 0 0,3 0 68,3 0 1,1 0 0,0 0 0,-1 0-80,1 0 1,0 0 0,0 0-79,0 0 0,2 0 15,0 0 1,2 0-3,-1 0 49,2 0 1,-4 0 36,1 0 0,-2 0 1,-1 0-1,-1 0 5,0 0 1,-2 0-1,2 0 1,-3 0-33,1 0 1,-2 0 0,4 0 0,0 0 11,1 0 0,0 0 1,1 0-60,0 0 1,0 0 23,-1 0 0,4 0-4,-1 0 1,0 0-1,-2 0 24,0 0 1,-1 0 0,1 0-1,0 0-4,0 0 0,-1 0 0,1 0 0,0 0 18,0 0 0,-1 0 0,1 0-14,0 0 1,0 0-1,-1 0-7,1 0 1,2 0 0,0 0-1,0 0 0,1 0 0,-1 0 1,-1 0 1,0 0 0,-1 0 0,-1 0 11,-2 0 1,0 0 0,-3 0 0,1 0 112,-1 0 1,-1 0-1,0 0 1,-1 0-122,1 0 0,-1 0 1,1 0-1,-1 0 16,1 0 1,-1 0-1,2 0 1,0 0-67,1 0 0,2 0 0,-2 0 0,-1 0 50,-1 0 1,0 0 0,-1 0-1,-2 0 13,-3 0 0,-1 0 0,0 0 0,-1 0 22,0 0 0,2 0 1,-1 0-1,-1 0 116,2 0 0,1 0 1,3 0-1,-1 0-133,1 0 0,-2 0 1,1 0-1,0 0-24,0 0 0,1 0 0,-3 0 0,1 0 24,2 0 1,-1 0-1,-1 0 1,0 0 40,1 0 0,-3 0 0,3 0 0,1 0 47,1 0 0,-2 0 1,-1 0-1,0 0-33,-2 0 1,-1 0 0,-1 0 0,0 0-9,1 0 0,-1 0 1,0 0-1,1 0-40,-1 0 0,0 0 0,1 0 0,1 0-44,1 0 1,-1 0 0,-2 0 0,-1 0 22,-2 0 0,-2 0 1,1 0-1,-3 0 15,0 0 0,3 0 0,0 0 0,1 0 4,2 0 1,-2 0 0,0 0 0,0 0-2,0 0 0,-4 0 1,2 0-1,-1 0-21,0 0 1,3 0 0,0 0 0,2 0 17,1 0 0,-1 0 0,3 0-137,-4 0 121,2 0 1,-6 0-1,2 0 1,0 0-3,-1 0 1,1 0-1,0 0-14,2 0 1,2 0 0,1 0 0,0 0 0,-2 0 9,1 0 0,-1 0 0,-1 0 0,-1 0-1,0 0 1,1 0 0,0 0 0,2 0-8,0 0 1,1 0 0,1 0 0,0 0 6,0 0 1,-1 0 0,-1 0 0,-2 0 33,-3 0 0,1 0 0,-1 0 0,-1 0-23,0 0 1,-3 0 0,5 0 0,0 0-27,-1 0 1,-2 0 0,-2 0 0,0 0-4,-2 0 1,4 0-1,-3 0 1,3 0-1,3 0 0,1 0 0,3 0 0,1 0 11,2 0 1,-4 0-1,2 0 1,0 0 30,1 0 1,0 0-1,-4 0 1,0 0 5,1 0 0,-2 0 1,1 0-1,0 0-3,2 0 1,-4 0 0,-2 0 0,-3 0-21,1 0 0,-3 0 0,0 0 0,0 0-16,1 0 0,3 0 0,2 0 0,1 0-1,1 0 0,-4 0 0,2 0 0,0 0 0,-1 0 0,0 0 0,1 0 0,1 0 3,1 0 1,1 0 0,2 0 0,1 0 5,-1 0 1,-5 0-1,0 0 1,-1 0 0,-3 0 0,2 0 1,-2 0-1,2 0 29,2 0 1,0 0-1,1 0 1,0 0-17,-2 0 0,-4 0 0,3 0 0,-1 0-4,1 0 1,0 0 0,1 0 0,1 0 0,3 0 0,-2 0 0,0 0 1,-3 0-4,0 0 1,-1 0 0,-1 0 0,1 0-3,0 0 0,-1 0 0,3 0 0,2 0 0,1 0 1,0 0 0,-1 0-1,-1 0 1,1 0 0,3 0 0,-1 0 1,3 0-6,2 0 0,3 0 1,-1 0-1,2 0 0,0 0 1,4 0 0,1 0 0,0 0 7,0 0 0,1 0 0,1 0-21,1 0 0,0 0 0,0 0 175,-1 0 0,4 0-146,-1 0 18,0 0 1,0 0 46,0 0-171,4 0 87,-6 0 1,3 0 1,-3 0 1,0 0 0,-1 0-1,1 0 1,0 0-1,0 0 1,-1 0 0,1 0 0,0 0 0,0 0-4,-1 0 0,4 0 0,-1 0 8,-1 0 0,0 0 1,-1 0 12,-1 0 0,1 0 0,0 0 1,0 0-10,-1 0 0,1 0 0,0 0 0,0 0-5,-1 0 1,1 0 0,0 0-11,0 0 0,2 0-11,0 0 1,0 0-4,-2 0 17,3 0 1,0 0-2,1 0-42,3 0 1,-4 0 2,1 0-50,2 0 80,-2 0 15,0 0 39,2 0-22,-2 0-2,0 0-7,-1 0-8,-4 0-8,1 0 0,0 0 5,0 0 1,2 0 8,0 0 0,0 0 1,-2 0 1,2 0-9,0 0 1,3 0-2,-3 0 1,3 0 0,-3 0-15,-1 0 0,2 0 0,-1 0-16,0 0 1,-2 0 0,0 0 26,0 0 1,0 0 19,-1 0 1,1 0 13,0 0 40,0 0-63,3 0 0,0 0-14,1 0 1,2 0 11,-4 0-23,3 0 6,-4 0 10,2 0 0,-4 0-1,1 0 1,2 0 0,1 0 4,-2 0 84,-1 0 15,3 0-90,1 0 0,2 0 12,-1 0 0,0 0-67,-2 0 1,-1 0-19,-3 0 0,4 0-21,-1 0 63,3 0-7,-1 0 27,0 0 89,2 0-1,-2 0-119,0 0 1,1 0-44,-3 0 480,3 0 224,-1 0 0,9 0-310,1 0-586,-1 0-50,-3 0 0,-9 0 175,-1 0 1,-2 0-1,2 0 116,0 0 0,0 0 5,-1 0 550,4 0 20,1 0-461,10 0 1,-5 0-134,5 0-9,-1 0 0,-1 0-132,-1 0 37,-2 0 0,2 0 99,-2 0 1,3 0 58,2 0 1,0 0-28,0 0 0,-2 0 0,0 0 14,1 0 0,-2 0-10,0 0 1,1 0 7,2 0 1,1 0 0,-1 0 2,0 0 0,0 0 0,1 0 0,-1 0-1,0 0 0,3 0 1,0 0-1,1 0-4,-1 0 1,2 0 0,-1 0-1,0 0 6,2 0 0,-2 0 0,0 0 0,1 0 0,-1 0 0,-1 0 1,1 0-1,0 0-4,0 0 1,-1 0 0,2 0 0,0 0-12,-1 0 0,3 0 1,-2 0-1,2 0-1,0 0 1,3 0-1,1 0 1,0 0 7,-1 0 0,3 0 0,0 0 0,1 0 28,0 0 0,-1 0 1,-1 0-1,0 0 17,0 0 1,4 0 0,-1 0 0,0 0-14,-2 0 1,-2 0 0,-1 0 0,2 0 108,2 0 1,1 0 0,0 0 0,-1 0-168,-2 0 0,4 0 0,0 0 0,1 0 9,1 0 1,5 0-1,-1 0 1,2 0-3,4 0 1,-2 0 0,3 0-1,-4 0 15,-2 0 1,0 0 0,0 0-1,2 0 22,-2 0 0,0 0 0,-1 0 0,-1 0-4,-1 0 0,-3 0 1,-1 0-1,0 0-47,1 0 0,3 0 0,-1 0 0,0 0 13,2 0 0,5 0 0,-3 0 0,2 0 26,0 0 1,-2 0 0,-1 0 0,0 0-7,3 0 0,-2 0 0,4 0 0,0 0 14,-1 0 0,1 0 0,-5 0 0,-3 0 2,0 0 1,-3 0 0,3 0 0,0 0-9,-1 0 0,2 0 1,3 0-1,0 0-2,2 0 0,1 0 1,-4 0-1,0 0-6,2 0 1,2 0 0,6 0 0,1 0 3,0 0 1,3 0 0,-3 0 0,1 0 6,0 0 1,1 0 0,3 0 0,2 0-3,0 0 0,-1 0 1,2 0-146,1 0 141,-2 0 0,6 0 0,-1 0 1,2 0-14,-1 0 1,1 0 0,1 0 0,0 0-23,2 0 1,-3 0-1,-4 0 1,1 0 34,1 0 0,-1 0 1,-2 0-1,-2 0 5,-4 0 1,2 0 0,0 0 0,0 0-79,0 0 1,-3 0 0,0 0 0,-2 0-26,0 0 1,2 0 0,1 0-1,1 0-22,-1 0 0,0 0 0,-4 0 0,1 0 98,2 0 0,-2 0 0,2 0 49,2 0 0,-6 0 0,0 0 0,-2 0 0,-3 0 33,2 0 1,2 0-1,-3 0 1,1 0-12,1 0 1,-3 0 0,-1 0-1,-3 0 29,-3 0 0,2 0 1,-4 0-1,1 0-103,0 0 1,4 0 0,-1 0 0,-1 0-1,1 0 0,0 0 1,-2 0-1,-2 0 12,-1 0 0,-1 0 0,-1 0 0,0 0 16,-2 0 0,2 0 0,-4 0 0,1 0 4,0 0 0,-1 0 0,-1 0 0,1 0 30,-4 0 0,1 0 0,-4 0 1,1 0-30,-1 0 1,0 0-1,-3 0 1,0 0 6,1 0 0,-4 0 1,1 0-61,1 0-106,-3 0 97,0 0-11,-3 0 115,4 0 1,-3 0 0,4 0 1,-3 0-6,3 0 0,-2 0-13,2 0 1,-3 0 0,3 0-8,0 0 1,-1 0-1,1 0 1,1 0-7,0 0 1,-1 0-1,0 0 1,1 0-6,0 0 0,1 0 0,1 0 1,-1 0-13,0 0 0,-2 0 0,0 0 0,0 0-13,2 0 0,-2 0 0,-1 0 5,2 0 1,-2 0 0,1 0 4,1 0 1,-2 0-1,0 0 0,-1 0 0,2 0-1,0 0 1,2 0 0,0 0-29,0 0 8,-3 0 0,0 0-10,-1 0-7,-3 0 209,4 0 0,-1 0-169,2 0 1,1 0-12,1 0 0,-2 0 1,0 0 7,1 0 1,0 0 3,1 0 1,1 0 7,-1 0 0,-2 0 1,-1 0-8,-2 0 0,2 0-51,-1 0-34,-3 0 52,4 0 14,-1 0 24,-2 0 1,3 0 5,-2 0-1,-1 0-9,2 0-1,0 0-18,-2 0 0,3 0-1,-2 0 0,0 0 6,3 0 19,-3 0-1,4 0 0,-4 0-12,2 0 1,-1 0 0,2 0-3,0 0 0,-1 0-33,1 0 0,0 0 30,2 0 0,-2 0 0,0 0 4,0 0 1,-1 0 17,1 0 0,-2 0 0,2 0-7,0 0 1,-1 0-1,1 0 0,-3 0 15,3 0 55,-3 0 307,1 0-395,0 0 1,-1 0-129,3 0 68,-4 0 8,3 0 82,-1 0-14,-2 0 0,3 0-1,-2 0-1,-1 0 0,3 0 0,-2 0 0,-1 0 0,2 0-11,1 0 10,-4 0 0,7 0-8,-6 0 104,2 0-133,0 0 0,-1 0 0,2 0-2,2 0 1,-2 0 37,1 0 110,-3 0 4,1 0-90,0 0-36,-2 0 0,3 0-90,-2 0 27,-1 0-653,2 0 1,-9 0 729,-4 0 0,-3 0 0,-1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6344 0 20155,'9'0'656,"-4"0"1,-5 0 0,-6 0-674,-2 0 0,-1 0 1,-1 0 57,1 0 0,3 0-149,-1 0 110,5 0 1,-1 0-153,6 0 60,-2 0-37,3 0 49,-12 0 1,2 0 35,-7 0 36,3 0 93,4 0-7,2 0 1,3 0-48,-2 0-83,2 0-60,-7 0 1,6 0 18,-5 0 70,5 0 50,-2 0 1,3 0-15,-2 0-75,2 0 0,-4 0-350,1 0 341,3 0 153,-3 0-49,13 0 0,-3 0 96,6 0 1,-1 0-7,-2 0 1,-2 0-136,-1 0 0,0 0 11,4 0 0,-1 0 0,0 0-14,1 0 1,-4 0 0,0 0 36,2 0 0,0 0 92,1 0 0,1 0 70,-1 0-154,-4 0-70,0 0-454,-5 0 443,4 0 82,1 0 1,1 0-128,1 0 57,-5 0 0,1 0 60,-6 0 1,1 0-40,-5 0 1,4 0-23,-3 0 66,4 0-19,-2 0-69,4 0 58,-5 0 88,4 0-20,-3 0 370,4 0-471,-4 0 1,2 0-1,-4 0 134,-2 0-14,0 0 0,2 0 0,-1 0-13,0 0 0,2 0-56,-1 0 0,-1 0 0,-2 0 7,0 0 1,-1 0 0,1 0 3,-1 0 0,1 0 0,-1 0 0,1 0 6,0 0 1,-4 0 0,1 0-1,0 0 3,2 0 0,-3 0 0,0 0 0,1 0-7,-2 0 0,4 0 1,-4 0-1,2 0 11,-1 0 1,-4 0 0,3 0-1,-2 0-29,0 0 0,2 0 0,-3 0 0,1 0 9,0 0 0,1 0 1,-1 0-1,0 0-49,-2 0 1,-1 0 0,0 0 0,0 0 9,1 0 0,-4 0 1,-1 0-1,-2 0 4,-1 0 1,2 0-1,-1 0 1,0 0 10,1 0 0,0 0 1,3 0-1,-1 0 7,1 0 1,1 0 0,2 0 0,-1 0 12,0 0 0,0 0 0,-1 0 1,-2 0 38,-3 0 1,-2 0-1,-2 0 1,-2 0-47,0 0 1,-1 0 0,2 0 0,0 0 9,0 0 0,6 0 0,-4 0 0,4 0-74,3 0 0,-2 0 1,0 0 56,-1 0 1,-1 0-1,-3 0 1,0 0 0,-1 0 63,1 0 1,0 0 0,-1 0 0,-1 0 43,2 0 0,-2 0 0,4 0 1,-4 0-81,-1 0 0,-4 0 0,0 0 0,-2 0-49,0 0 1,-1 0 0,0 0-1,2 0 47,1 0 1,2 0-1,3 0 1,-2 0-71,2 0 1,0 0-1,-1 0 1,0 0 51,0 0 0,-1 0 0,0 0 0,-1 0 147,1 0 0,0 0 0,3 0 0,-1 0-97,-2 0 0,-5 0 0,1 0 1,0 0-50,-4 0 0,2 0 0,-1 0 0,3 0-6,5 0 1,1 0 0,2 0-1,0 0-39,0 0 1,-1 0 0,2 0-1,1 0 5,1 0 0,1 0 1,-2 0-1,2 0 17,1 0 1,-2 0-1,2 0 1,0 0 16,0 0 0,-6 0 1,3 0-1,0 0 76,-1 0 0,-4 0 0,-1 0 1,-1 0-53,-3 0 0,3 0 1,-1 0-1,2 0-11,1 0 0,5 0 0,3 0-8,3 0 1,-1 0 0,7 0-1,-2 0 1,1 0-18,2 0 1,-5 0 0,-1 0-1,-5 0 122,-3 0 0,-9 0 1,-2 0-1,-3 0-27,-1 0 0,0 0 1,3 0-1,-3 0-104,-1 0 1,0 0 0,-2 0-1,3 0 18,4 0 1,-1 0 0,7 0 0,2 0-4,1 0 0,5 0 0,2 0 1,2 0-37,1 0 1,3 0 0,1 0 0,-2 0 38,-1 0 0,-1 0 0,0 0 1,-2 0 47,-1 0 0,-4 0 0,0 0 1,0 0-20,1 0 1,-2 0 0,3 0 0,-1 0-11,0 0 0,5 0 0,0 0 0,3 0-90,1 0 0,2 0 0,1 0 0,3 0 38,1 0 0,2 0 1,1 0-1,-1 0 22,-2 0 1,0 0 0,-1 0 0,0 0 14,-3 0 0,2 0 1,-5 0-1,0 0 23,-2 0 1,-5 0 0,-1 0 0,0 0-39,2 0 0,0 0 0,2 0 0,2 0-60,0 0 1,4 0 0,-1 0 0,1 0 4,3 0 1,0 0 0,2 0 53,0 0 0,2 0 0,1 0 53,-1 0 1,-2 0 0,0 0 0,0 0-28,-1 0 1,-2 0 0,-2 0 0,0 0 0,1 0 0,0 0 0,4 0 0,-1 0-22,1 0 1,0 0-1,-1 0-31,1 0 60,4 0 0,-1 0 289,3 0-223,2 0 1,-7 0-45,1 0 0,2 0 0,-1 0-196,-1 0 0,1 0 1,0 0 54,-1 0 1,2 0 54,-2 0 0,4 0 46,-3 0 1,3 0 73,-3 0 1,-1 0-52,-2 0 1,-1 0 0,1 0-13,0 0 0,2 0 0,1 0 0,-1 0-8,-2 0 1,0 0-1,0 0 1,-1 0-10,1 0 0,-1 0 1,1 0-11,-1 0 1,1 0-1,0 0 1,-1 0 5,1 0 1,-1 0 0,1 0 0,0 0 2,-1 0 0,1 0 0,-1 0 10,1 0 0,0 0 53,-1 0 0,1 0 31,-1 0-77,5 0-17,-3 0 0,6 0-1,-5 0 0,1 0-8,-3 0 0,-1 0 0,1 0-5,-1 0 1,4 0-1,0 0 12,-1 0 1,1 0 2,0 0 0,3 0 13,-3 0 1,2 0-47,-2 0 1,0 0-39,-3 0 1,2 0-1,1 0 8,-1 0 0,1 0 30,0 0-30,0 0 337,1 0-112,0 0-82,5 0-131,-4 0 52,3 0 1,-4 0-15,2 0-14,2 0 58,-3 0-2,4 0-21,-5 0-51,4 0 40,-3 0 52,4 0-219,-4 0 139,3 0 51,-3 0 0,3 0 13,-2 0-36,2 0 1,-5 0 8,3 0-13,2 0 1,-4 0-34,2 0 9,2 0 1,-4 0 18,1 0 3,3 0 34,-7 0-9,7 0-138,-3 0 95,0 0 0,-2 0-247,-3 0 1,3 0-9,-1 0 1,4 0 275,-3 0 390,4 0 115,-2 0-201,4 0-454,4 0-248,-3 0 144,3 0-234,-4 0 476,4 0 311,-3 0-134,4 0-301,-5 0 0,-5 0 110,-1 0 0,1 0 0,-1 0-147,-2 0 0,3 0 136,-1 0 0,3 0-5,-4 0 1,4 0 208,-3 0 49,4 0 109,-2 0 32,4 0-205,4 0-181,-3 0-180,7 0 0,-8 0 172,0 0 52,-4 0 87,-1 0-85,1 0-246,4 0 214,-5 0 42,4 0 153,-3 0-316,4 0 1,4 0-46,3 0-505,-3 0 89,0 0 373,-4 0 1,-4 0-1,-1 0 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9833,'0'4'0,"1"0"0,0 1 201,0-1 1,1 1 0,-2-1 0,0 0 0,1 1 0,1 1 0,-1 0 24,1 1 0,-2 0 0,2 3 0,0 0 0,-1 1 1,0 1-1,0 1 0,-1 0 39,2 0 1,-2 0 0,2-1 0,-2 0-162,0 0 1,0 0-1,0-1 1,0-1-173,0 1 0,0 0 1,0-3-1,0 1-227,0 0 0,0-1 0,0 0-181,0-2 1,0-2 0,0 1-873,0-1 1,0 1 280,0-1 1,2 0 673,-1 1 0,1-2 0,-2-1 393,2 0 0,-2 2 0,2-2 0,-2 3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499 0 8112,'2'0'853,"-2"0"1,-2 0 0,-2 0-695,-1 0 0,0 0 1,0 0-1,-1 0 0,-1 0 77,1 0 1,-2 2 0,1-1 0,-2 0-1,1 0 152,-1-1 0,-1 0 1,1 0-215,-2 0 1,1 0 0,1 0-1,-1 0-107,0 0 0,-1 0 0,2 0 1,-1 0-82,-2 0 1,-1-2 0,0 1 0,0 0-21,0 0-28,-3 1 0,3 0 0,-1 0-32,2 0 1,1 0 0,-1 0 0,2 0-315,1 0 0,1 0 1,1 0 92,1 0 1,-1 0 0,0 0 0,0 0 0,0 0-113,-2 0 1,0 0 0,1 0 0,-1 0 155,0 0 0,2 0 0,0 0 0,0 0 25,2 0 1,0 0 0,1 0 0,-1 0 97,1 0 0,1 0 0,0 0-338,0 0 1,0 0 485,0 0 0,2 0 0,-3 2 0,2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3.1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343 1 9512,'0'4'276,"0"-1"0,0 1 0,-1 0 0,0 3 0,-2 1 0,-1 0 1,-1 2-1,0 1 0,0 1 0,-2 0 0,-1 0 0,1 0 0,-1 0 1,-2 1-1,0 1 0,-2 0 0,0 3 0,-3 1 0,-1 1 0,-1 0 1,-1 1-1,1-1 0,1-1 0,0 0 0,1-1 0,0-2 0,2 0 1,0 0-474,1-2 0,0 2 0,2-2 1,0 0-908,1 0 0,2-2 1,1-1-1,3-1-887,1 0 0,1-2 1991,-1 1 0,3-1 0,1 2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 14 8112,'-2'-1'929,"0"0"-319,0 0 0,1-1-348,-2 2 0,1 0 1,0 0-1,-2 0 0,0 0 1,0 0 48,-1 0 1,1 0 0,0 0-1,-1 0-134,1 0 0,-1 0 0,1 0-251,0 0 1,-2 2-1,0 0 1,0 0-7,1 1 1,1 1-1,0-1 1,-1 0 55,1 1 0,1 0 0,0 0 1,0 0 50,-1 1 1,1 0-1,0 0 1,1 1 110,1-1 1,1 1 0,0-1 0,0 1-148,0-1 0,0 2 0,0-1 0,2-1 0,1 0 1,1 1-1,0 0 0,0-1 0,1-1 0,-1-1 0,1 0 1,1 0-1,0 1 0,0-2 0,1 0 0,-1-1 1,1 0-1,0-1 0,-1 0 0,0-1 0,0 0 0,0-2 1,-1 0-1,0 0 0,0-2 0,0 0 0,1-1 1,0 0-1,-2 0 0,-1 0 0,0-1 0,0 0 0,0 1 1,-2-1-1,0 0 0,0 0 0,1 0 0,-1 0 0,-1 1 1,-1 0-1,-1 0 0,1 1 0,-1 0 0,0 0 1,0 1-1,-2 1 0,0 0 0,0 0 0,0 1 0,-1 0 1,1 1 8,1 0 0,-1 0 0,2-1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8214,'2'-2'757,"1"2"0,-2-1 1,0 2-1,1 2-490,0 1 0,0-1 0,-2 0 0,0 0 0,0 2 0,0 1 1,0 0-1,0 0 0,1 1 192,1 1 1,-1-1-1,-1 1-277,0 1 0,2 0 0,-1 0 0,1 2-13,0-2 0,-1 1 0,1 0 1,0 0-89,-1 0 1,1-1 0,-1 0 0,0 0-227,0 0 0,-1-2 0,1-1 0,1-2-727,-1 1 1,-1-1-2368,0 1 2325,0-1 1,0-1-1499,-2-2 2412,2 0 0,-4-5 0,1-1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9446,'-4'0'0,"-1"0"0,0 0 206,-1 2 0,1-2 0,-1 1 0,0 0 1,0-1-1,-1 0 0,1 0 0,1 0-264,0 0 1,0 0-1,-1 0 1,1 0-1,-1 0-247,1 0 1,0 0-1,0 0 157,-1 0 1,0 0 0,0 0 0,1 0 0,-1 0 0,0 0 0,0 0 0,0 0 0,2 0 147,-1 0 0,-1 0 0,-1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4 12254,'-2'-2'0,"-1"1"0,-1 0 0,-1 1 0,1 0 0,0 0 0,-1 0 0,1 0 0,-1 0 0,1 1 0,0-1 0,-1 2 0,1 0 0,0 1 0,0-1 0,1 0 0,0 1 0,-1 0 0,0 1 0,1 0 0,0 1 0,1-1 0,0-1 0,0 0 0,0 1 0,1 0 0,-1 0 0,2 2 0,-1 1 0,1 0 0,1-1 0,-1-1 0,2-1 0,1 1 0,0-1 0,0 0 0,0 1 0,0-1 0,1-1 0,0 0 0,0 1 0,0-1 0,-1 0 0,0 0 0,1-1 0,1 0 20,-1 0 0,-1 0 1,0-2-1,0 0 0,1-1 1,1 0-1,-1-2 0,0-2 1,-1 0-1,0-1 0,-1 0 1,0 0-1,1 0 0,-1 0 1,0-1-1,-1 1 0,0 1 1,1-1-1,-1 0 0,0 0 1,0 0-1,0 1 0,0 0 1,0 0-1,-1 1 0,0-1 1,0 1-1,0 0 0,0-1 1,0 2-1,0 1 0,0 4 1,0 1-1,0 2 0,0-1 1,0 0-1,1 1 0,1-1 1,-1 1-1,-1-1 0,1 1 1,0-1-1,1 2 0,0 0 1,0 0-1,-1-1 0,1 1 1,0 0-1,0 0 0,1 0 1,0-1-1,0 0 1,0 0-1,1-1 0,1 0 1,-1-1-1,0 0 0,1-1 1,0-1-1,0-1 0,1 0 1,0 0-1,0 0 0,0 0 1,-1-2-1,1-1 0,0-2-20,0-1 0,0-2 0,1 1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12098,'4'0'0,"-1"2"0,0 1 0,-1 1 0,-1 2 0,-1-1 0,0 1 0,0-1 0,0 1 0,0 1 0,1 2 0,0 0 0,0-1 0,0 1 0,0 1 0,-1-1 0,1 2 0,1 0 0,0 0 0,0-2 0,-1 1 0,1-1 0,-1-1 0,1 0 0,-1-1 0,1-1 0,-1-1 0,-1 0 0,1 0 0,0-1 0,0 1 0,0-1 0,0 0 0,-1-1 0,0-1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4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 10085,'0'-4'38,"0"1"0,1 2 1,1 2-1,-1 3 0,1 1 1,0 1-1,0 1 0,1 1 1,0 1-1,0 2 0,0-1 1,1 0-1,1 1 1,-1 0-1,1 0 0,-1 0 1,0 0-1,1 0 0,-1 0 1,1-1-1,0-1 0,0 1 1,-1 0-1,0 0 1,-1-2-1,1-1 0,-2 1 1,1-1-1,-2 0 0,2-1 1,-1 0-1,0-1 0,0-1 1,1 0-1,-1-2 0,1-2 1,0-2-1,-1-2 1,-1 0-1,0-1 0,1-1 1,-1 0-1,1-1 0,-1-1 1,-1 0-1,0 1 0,1-1 1,0 1-1,0 0 1,0 0-1,0 0 0,-1 0 1,1 1-1,1 1 0,-1 0 1,1 0-1,-1 1 0,1 0 1,-1-1-1,1 1 0,0-1 1,2 1-1,0 2 1,0 1-1,-1 2 0,0 2 1,1 2-1,-1 1 0,0 0 1,0 0-1,1 1 0,-1 2 1,1-1-1,-1 1 1,0 0-1,0 0 0,1 0 1,-1 0-1,0-1 0,1 0 1,-1-1-1,0-1 0,0-1 1,1 0-1,0 0 1,0-1-1,-1 0 0,0-1 1,1-1-1,-1-1 0,0 1 1,0-1-1,1-1 0,1 0 1,-1-1-1,0-1 0,1-1 1,-1 0-1,0-1 1,0 0-1,-1-1 0,0-1 1,-1 1-1,1-1 0,0 0 1,0-1-1,-1 1 0,-1-2 1,1 1-1,-1 0 1,0 0-1,0 0 0,0-1 1,0 0-1,0-1 0,-1 0 1,0 1-1,0-1 0,0 0 1,0 2-1,0-1 0,0 1 1,0 0-1,0 0 1,0 0-1,0 0 0,0 1 1,0 1-234,0 0 0,0 0 0,0 1 0,0 0 0,0-1 0,0 1 0,0-1-349,0 1 0,0 0 0,0-1 544,0 1 0,0-1 0,0 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18 7882,'0'-4'457,"-2"1"1,2 0-1,-2 2 1,0 0 0,-1 0-1,-1-1-299,-1 1 1,0-1-1,-1 2 1,0 0-1,1 0-178,1 0 0,0 0 0,-1 0 109,1 0 0,-1 1 0,1 0 0,0 1-9,1 0 1,-1 1 0,1 1 0,0 1 11,0-1 0,-1 3 0,1 0 0,1 1 9,-1 1 0,1 0 0,0 0-40,0 0 0,0 0 0,1 0 0,-1 0-37,1 0 1,1-1 0,0 0 0,0-1-1,0-1-4,2-1 0,-1 1 0,2-1 0,0 0-94,1-2 1,0 0 0,1 0 0,1 0-96,0-2 0,2 1 0,0-2 0,0-1 22,0 0 0,-1-1 1,0-3-1,0-1-50,-2 0 1,0-1 0,-1-1 0,0 0-32,-1-1 1,1 0 0,-3 0-1,0 0-6,-1-1 0,0 0 0,0 0 0,0 0-389,-2 1 0,2-1 1,-3 3 622,1 1 0,-1-1 0,0 3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1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9695,'0'4'259,"0"1"0,0 0 0,0 2 0,0-1 0,0 1 0,0 0 0,0 1 1,0 0-1,0 1-112,0 0 1,0-2-1,0 0 1,0 1 0,0-1-1,0 0 1,0 0-101,0 0 1,-1-2-1,-1 1 1,1-1-108,1-1 1,0-1-531,0 0 431,0-2 0,0 1 0,0-4 0,0-1-60,0-1 0,0 0 0,0-1 0,0 0 82,2-1 1,-1-2 0,1 1 0,0-2 31,-1 0 1,1 1 0,0-1 0,-1 0 178,1 0 0,-1 1 0,2 0 0,0 1 148,-1 1 0,2 0 1,-2 1 177,0 1 1,1 0-235,2-1 1,-1 3 0,0 0-139,1 2 0,-2 0 1,0 2-2,0 1 1,1 2 0,0 1 0,1-1-154,-1 0 1,0 1 0,0 0 0,-1-1-926,0 0 1,-1 0 0,1-1 1050,1 1 0,-2-1 0,0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9881,'3'2'0,"-1"1"0,0 1 0,-1 2 0,0 0 0,-1 1 0,0 2 0,0 1 0,-1 2 3546,0 0-3582,0 1 1,-1 1 0,1 0 0,-1-2-1,1 1 1,-1-2 0,1 1 0,0-2-387,1 0 0,0-1 0,0 0 0,0-2 0,0-1 0,0 0 0,0 0 1,0 0 421,1-1 0,2-1 0,1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5 11033,'-5'0'0,"1"0"0,-1 0 0,0 0-182,-1 0 0,-2 0 0,1 0 0,-2 0 0,1 0 0,-1 0 0,0 0 0,1 0-1228,0 0 1,2-1 1409,1-1 0,1 1 0,0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3.8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8115,'2'4'320,"0"0"1,0 4 0,0 1 0,0 4 0,1 3 0,0 3 0,0 2 198,0 2 1,1 1-1,-1 2 1,0-2-1,-1 0 1,0-1-1,0 0 1,-1-1-1,-1-1 1,0 0 0,0-3-704,0-1 1,0 0 0,0-3 0,0 1 0,0-2 0,0 1 0,0-2 0,0 1 0,0-2 183,0 2 0,2-3 0,1 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11 8094,'0'-4'2509,"0"1"-2143,0 0 1,-1 2 0,-1 1 0,1 3 0,1 1-1,0 2 1,-1 0-113,0 1 1,0 0 0,0 2-193,0 2 1,1-2 0,0 4 0,0 0-1,0 1 1,0-1-12,0-1 1,0-1 0,0 2 5,0-2 0,0-1 0,0-1 0,1-1-109,0 0 1,0-1 0,0-1-1,0 1-316,-1-2 0,0 0 0,1-2-189,1 0 1,0-2 319,-1 0 0,0-1 0,2-1 0,-1-2 54,0-3 1,1 1 0,0-3 0,0 1 37,-1-2 1,1 0-1,-1 0 1,0-1 338,2 0 1,-2 0 0,1 1 0,0 0 49,-1 0 0,2 2 1,-1 2-1,0 0 176,0 2 1,0 1 0,1 2-164,0 0 0,1 2 0,-1 2 0,1 1 6,-1 0 0,0 3 0,0 0 1,0-1-232,-1 1 1,-1 0 0,2-1 0,-2 0-436,0 1 0,1-3 1,0 1-1,1-1 0,-1-1 1,0 1-1,1-1 0,-1 0 1,2-1 402,-1 0 0,3 0 0,0 2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 7765,'2'-3'940,"-1"0"1,0 1 0,-2 0 150,0 0-957,1-2 0,-4 4 1,1-2 231,-1 2 0,-1-2 1,1 1-1,-1 0 34,-1 1 0,-1-2 1,-2 1-1,1 0-221,-1 0 0,0 1 0,0 0 0,-1 0-55,0 0 0,-1 0 1,3 0-110,1 0 0,-1 2 1,1 0-1,1 0 1,0 0-73,0 0 0,2 1 1,0 1-1,2 0-447,0-1 1,1 0 0,1 1 2,0 0 1,2 1 0,2-1-1,2 1 135,1-1 0,1 1 0,2 0 0,1 1 305,0 0 0,2-1 0,-3-1 0,1 1 0,0 0 0,0 1 0,-1 0 0,-3 0 0,1 0 629,-1-1 1,-2 1-83,1-1 0,-3 1 1,0 1-1,-1-1 1,0-1 165,0 0 0,0 0 0,-2-1-478,0 1 0,-1-1 0,0 0 0,-2 1 0,-1-1-45,-1-1 1,-1 0 0,-1-1 0,-2 0-319,0 0 0,1-1 1,-1-1-1,0 0-358,0 0 0,0 0 0,1 0 0,-1-2-42,2-1 0,-1 0 0,2 0 1,1-1-161,0-1 0,0 1 0,1-2 0,0 0-797,-1 0 1546,3-2 0,-2 1 0,1-2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40 7765,'0'3'392,"0"0"1,2-1 0,0 0 0,0 1 0,2-1-1,0 0 1,0-1 0,0 0 0,0 1 0,0 0 453,1 0 1,-2 0-725,3 0 1,-1-2 0,1 2-12,0-2 0,1 2 0,0-1-301,0 0 1,1 0-1,-2-1 1,1 0 0,-1 0 22,-1 0 1,0-2 0,0-1 0,-1 0 93,-1 0 1,0 0-1,-1-1 1,0 0 3,0-1 0,0 1 1,-1-1 97,0 1 0,1 0 1,-2-1-30,0 1 1,-2-1-1,-1 1 1,-1 1 131,2 0 1,-4 2-1,2 0 1,-2 0 81,0-1 0,-1 2 0,-2-2 0,0 2-21,-1 0 0,0 2 1,0 1-1,1 1 54,0 0 1,0 0 0,1 1 0,0 0 36,3 1 0,0-1 0,0 2 0,1 0 103,1-1 0,0 2 0,2 0 0,0 0-146,0-1 0,2 0 0,0 1 0,2-1 1,1 0-1,1-1 0,1 1 69,1-2-56,1 0-602,1-1 0,0 1 0,2-1-64,1 0 0,0-1 0,0-2 0,-1 0-369,0-1 1,-1 0 0,-2 0 0,-1-1-164,1 0 0,-1-2 0,0-1 0,-1 0-39,1-1 0,-1-1 0,0 0 983,-2 1 0,3-2 0,0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0 9125,'-1'5'667,"-1"-1"1,1 0 0,1 1 0,-1-1 0,0 1-248,0-1 1,-1 2 0,2 0 0,0 1-287,0-1 1,-1 2 0,-1-1 0,1 1-1,1 0 1,0 1 0,0 0 0,0 0-1,0 1 1,1-2 0,1 1 0,0-1 0,1-1-56,-1 1 1,1-1 0,0 0 0,0-1 0,0-1-1,1 0 1,1 0 0,-1-1 0,1-1 0,-1-1-591,2 0 1,0 0 287,1 0 0,-1-2 0,1 2-110,1-2 1,1 0-1,-1 0 1,1-1 14,0-1 0,0-1 1,-1 1-1,0 0 0,-1-1 160,-1-1 1,2 1 0,-3 0 139,1-1 0,-1 0 1,-1 0-1,1 0 0,-2-1 1,1 1-1,-2-1 0,1 1 1,-1-1-1,0 0 1,-1-1 19,-1 0 1,2 0-32,-1 0 0,1-1 0,-2 1 12,0 1 1,1-2 0,1 1 224,-2 1 0,1 0 31,-1 1 0,0 1-42,0 0 1,-1 2 0,0-1 65,-2 2 0,-1 0 0,0 0 0,-1 0-6,1 2 0,-1 0 0,0 3 1,-1-1 52,0 0 1,1 1 0,1 0-213,0 1 0,-1-1 0,1 2 0,1 0 0,2-1 29,0 0 1,1 2-1,0-2 1,0 1 31,0-1 1,1 1 0,0 0 0,3-1 15,1 0 0,1 2 1,1-2-1,0-2-253,0 0 0,1 0 0,-2-2 1,1 1-382,-1 0 1,2-2 0,-1 1 0,0-2 0,1 0 0,-1-2 0,2-1 0,-1-1 0,1 0-2211,0-1 1,0 1 2668,0 0 0,0-1 0,-1 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9 11265,'-5'0'0,"1"-1"0,0-1 256,-1 1 0,0 1 0,0-1 0,-1 0-62,1 0 0,-2-1 0,1 2 0,-1 1 62,1 0 1,0 0 0,2 2 0,-1 1-39,1 0 1,0 0-1,-1 1 1,1 0-74,-1 1 1,1 1-1,0 0 1,-1-1-21,1 1 1,-1 0 0,1 0 0,1 1-2,0-1 1,1-2 0,-2 2 0,2-1-110,0-1 0,0 1 0,2-1 0,0-1-58,0 1 0,3 0 0,1 1 0,3 0 68,-1-1 1,4-1-1,-1 0 1,1-1-401,1-2 1,0 1-1,2 0 1,0-1-1,-1-1 1,0 0 0,0-1-1,-1-1 1,-1-1-710,-1 0 0,0-2 1,0-1 414,-2 0 0,-1 1 0,-1 0 669,-1-1 0,1 0 0,-1 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10569,'3'2'389,"-2"1"1,0 1 0,-2 0 0,0 0-1,-1 1 1,0 1 0,0 2 0,-1 0-68,0 3 1,1-2-1,1 2-328,0 0 1,0-2-1,-1 3 1,2-2 59,1 0 1,0 0 0,2-2 0,0 1 0,2-1 20,1 0 1,2 0 0,-1-2 0,2-1-191,0 0 1,-1-1 0,1-1 0,0-1-558,-2 0 1,1-2 0,-1 2 0,0-2-297,1-2 1,-3 1-1,1-2 1,-1 0-980,-1-1 1947,3-1 0,-2-1 0,1-1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160 36 9396,'-3'-1'0,"0"-1"909,-1-1 0,0 2 1,-1-2-1,0 0-670,-3 1 0,-1-1 0,-1 2 0,-2-1 1,-1 0-1,-1 0 0,-1 1 0,1-1-239,0 1 0,1-3 0,0 2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75 11658,'4'1'0,"-1"0"623,0 0 0,0 2 0,2-1-404,-1-1 1,0 0 0,1 0-1,-1 0-85,1 0 0,-1 0 1,1 0-1,1 0-110,1 0 1,1 0 0,0-1 0,-1-1-693,1 0 0,-2 0 0,0-2 0,-1 1 319,0 0 0,-1-1 1,0-2-1,-1 1 45,0-1 0,-2 1 0,1-2 0,-2 0 363,0 1 0,0 0 1,0 1 62,0-1 0,0 1 0,0-1 0,-2 1-26,-1 0 0,1 1 1,-1 0-1,0 1-21,-1-1 0,-2 2 0,-1 0 0,1 0 10,-2 1 0,-1 0 0,1 0 1,-1 0 60,0 0 1,1 1 0,0 0 0,0 2 146,1-1 1,0 2 0,1-1-73,1 1 0,1 0 0,0 1 0,-1 1 0,1-1 1,1 1 78,2 1 1,0 0-1,1 1-134,0 1 0,0-1 1,0-2-1,1 1 1,0 0-41,2-1 1,2 0-1,0-1-82,1 1 1,2-3 0,-1 2 0,2-2-495,1 1 0,1-1 0,1 0 1,0-1-1,-2-1-288,0-1 0,-1 0 0,0 0 32,-2 0 1,0-2 0,-2-1 0,1-1 705,0 0 0,-1 0 0,-1-1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120 124 8237,'0'-5'296,"0"1"1,0 0 0,-1 0 0,0 0 0,0 2 0,-2-1 0,0 1 0,-1 0 0,-1 1 0,1-1 0,-1 1 0,1 0 0,0 1 819,-1 0 0,-1 0-1083,0 0 1,-1 1-1,0 1 1,-1 0-1,1 2 1,0 0-1,0 2 1,1 0-1,1 0 1,1 1 0,0 0-1,1 1 225,1 0 0,2 0-259,0-1 1,0 0-1,0 1 1,2-1-4,1-1 0,1 1 0,0-1 53,1 0 0,-1-2 1,2 1-1,0-1-157,-1-1 0,1 0 0,0-1 0,0-1-32,1-1 1,-3 0-1,3 0 1,-1 0 0,0-2-1,-1-1 1,0-1 0,1 0-1,0-1 36,-1-1 1,0 1-1,-1-2 188,1 0 0,-1 0 0,1-1 0,-1-1-52,0-1 0,-1 1 1,0-2-1,-1 1-45,-1-1 0,1 0 0,-1 0 0,0 2-22,0-1 0,-1 2 0,0-1 0,0 0 60,0 2 0,-2 0 1,1 2-1,-1-1 93,0 0 1,2 2-1,-2-1 474,0 1-362,1 1 1,-1 2-1,2 2 1,0 3 39,0 1 1,-1 2-1,-1 2 1,1 1 76,1 0 1,0 4-1,0-1 1,0 1 93,0 0 0,0-1 1,2 0-1,1 0-349,1-1 1,1-1 0,0-3 0,1 1-643,1-2 0,1-1 1,2-1-1,1-1 1,0 0-1,1 0 1,-1-2-1,-1 0 1,0-1 549,-2-1 0,3 0 0,1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10702,'-2'1'0,"-2"2"0,2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26.2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172 1 9046,'-3'1'580,"0"1"1,-1-1-1,-1 1 1,-3 0-1,-1 0 1,-2 0-471,0-1 0,-1-1 0,-2 0 0,-1 0-1617,-3 0 1507,1 0 0,-5-2 0,2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12344,'4'1'0,"-3"0"0,-2 0 0,-3 0 0,0-1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00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177 27 7781,'-2'-2'483,"1"-2"0,-2 2 0,-1 0 0,1 0 0,-2 0 0,1 0-223,-1 1 0,1 0 0,-1 0 0,1-1 1,0 1-1,-1 1 0,1-1 0,-1 1-35,1-2 1,0 1-1,-1 1 1,1 0 0,-1 0-1,1 1-80,0 1 0,-1 1 0,1 0 0,-1 1-211,1 0 1,0 1 0,-1-1 37,1 0 0,-1 1 31,1-1 0,-2 2 0,0 0 1,1-1 11,0 0 0,0 0 1,1 1-1,0-1 64,1 1 0,0 0 1,1 0-1,0 0 18,0 0 0,0-1 0,2 2 1,0-1-31,0-1 0,0 3 0,0-2 1,0 0-52,0 0 0,0 0 0,0 2 0,1-2-38,0 0 0,1 1 1,2 1-1,-1-1 0,0 0 1,1 1-1,0-2 0,1 1 1,-1-1-1,1 0 0,-1-1-10,0 1 0,1-1 0,-1 0 0,1 0 0,-1-1 0,1 0 0,-2 0 0,1 0-64,-1 1 1,-1-2 96,1-1 0,1 0 1,-1 0 9,1 0 0,-1 0 0,0-1 0,0 1 6,1-1 0,2-1 1,0 0-1,-1 0-29,0 0 0,1 0 0,0 0 0,1-1 17,-1-1 1,2-1 0,-3 0 0,1-1-125,1 0 0,-2-1 0,2 0 50,-1-1 1,0 0 0,-1-2 0,-1 1 0,0-1 3,1 0 0,-3-1 1,0 0 8,0-2 1,-1 1-1,0-1 1,0 0 0,-1 2-266,0-1 1,0 2 0,-1-1 0,0 0 52,0 2 0,-1 1 0,1 1 0,-1 0 97,1-1 0,0 2 0,0-1 0,0 2-49,0-1 0,-2 0 0,1 0 0,-1 0-223,0-1 1,-1 0 0,-2 0 442,0-1 0,2-2 0,-1 1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11047,'2'2'286,"0"1"1,0 2 0,-1 1 0,1 1 0,-1 1 0,1 0 0,-1 2 0,1-1 0,0 2-84,0 0 1,-1 2 0,2 1 0,-1 1 0,0 1 0,0 0-1,0 0-173,0 0 0,-1-1 0,1-1 0,1 0-305,-1-1 0,-1-2 0,2 0 0,0-2-59,0-2 0,1 1 0,-2-2 1,1-1-436,0 0 1,-1-1 0,0-1-2716,0 0 3484,-1-2 0,1-1 0,1-2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18 7974,'3'0'629,"-2"0"0,-2-1 1,-2-1-1,-1 1 1,-1 1-1,-1 0 1,-1 0-254,-2 0 0,0 0 0,-1 0 1,-2 0-155,-1 0 1,-1 0 0,0 0 0,-2 0-102,-2 0 1,2 0 0,1 0 0,0-1-229,2 0 0,0 0 0,1 0 0,0 0-189,0-1 1,-2 2 0,1-2 0,0 0-191,1 1 0,0-1 1,0 2-1,0 0-30,2 0 1,-1 1-1,1 0 1,0 2-748,0 1 1,4 1 1262,0-1 0,1 2 0,0 1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5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 14 8851,'-2'-2'232,"0"0"0,-2 0 1,-1 1-1,1 0 1,-1 0-1,0 1 1,-2 0-1,1-1 1,-1-1-1,2 1 1,-1 1-1,0 0 1,0 0-1,0 0 0,0 2-59,1 1 0,0 0 0,0 1-133,1 0 1,1 2 0,1-1-1,-1 1 1,1 1 0,0 0-1,1 0 1,1 0 63,0-1 1,0 1 0,0 1 0,0-1 0,0-1 0,0 0 0,2-1 0,1-1 0,1 0-144,0 1 0,2-1 1,0-1-1,1 0 0,1-1 1,0-1-1,1-1 1,0 0-1,-1 0 0,0-2 1,-1-1-1,1-1 0,-1-1 1,-1 0-1,-2-1 1,0-1-1,0 0 0,-2 1 1,0-2-1,-1 1 0,0-1 1,-1 1-1,-1 0 1,0 0-1,-1 0 0,0 1 1,-2-1 38,0 2 0,0-2 0,0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12012,'0'4'0,"0"0"0,0 1 0,0-1 0,0 1 0,0 0 0,0 0 0,0 1 0,0 1 0,0 0 0,0-1 0,0 2 0,-1 1 0,-1-1 0,1 1 0,1 0 0,-1 0 0,0 0 0,0 0 0,0-1 0,1 0 0,0-1 0,0 0 0,0 0 0,0 0 0,1-1 0,0-1 0,1 1 0,-1-1 0,1-1 0,0 1 0,1-2 0,-1 1 0,2-2 0,0 0 0,0 0 0,0-1 0,1 1-13,-1-1 0,2-1 0,0-1 0,1-1-199,1-1 0,0 2 0,1-2 0,-1 1 0,-1 0 0,-1-1 0,1 2 24,-1-1 1,0 0 0,-2 2 0,1 0 0,-1 0 0,1 0 0,-1-1 187,0-1 0,1-1 0,-1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7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18 9887,'0'-1'0,"-1"-1"0,-3 1 0,0-1 267,-1 1 1,-1-1 0,-1 2 0,-2 0-1,1 0 1,-1 0 0,0 0 0,0 0-509,0 0 1,0 0 0,1 0 0,-1 0-375,0 0 0,2 0 1,0 0 614,0-2 0,2 0 0,0-3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18 10923,'-2'-3'0,"-1"1"0,-1-1 0,0 1 0,-1 0 0,1 0 772,0 0 0,-1 1-676,1 1 1,-1 0 0,1 0-1,0 0 1,-1 0 0,1 0-1,-1 0 1,1 0 3,-1 1 0,1 0 0,0 2 0,0 1-239,1 0 1,-1 0 0,1 1-1,1-1-17,0 2 0,1-1 0,-1 1 0,1-1 52,1 1 0,0-1 1,1 1 126,1-1 1,1-1 0,0 1 0,1-1 0,0 1-43,-1-1 1,2-1 0,-1 0 0,1 0-18,0-1 0,0 1 0,-1-2 0,1 0-86,-1 0 0,2 0 0,0-1 0,-1-1 60,0 0 1,-1 0-1,1-2 1,-1 0 3,1 0 0,-2 0 1,-1 0-1,0-1 34,1-1 0,-2 1 0,0-1 0,0 0 24,-1-1 1,0 0 0,0 1-1,1 1-20,1 0 1,-1-1 0,-1 1 43,0-1 1,0 2-1,0 0 148,0 0 1,0-1 73,0 0 181,0 1 1,0 2-1,0 2-107,0 2 1,2 3 0,-1-1 0,0 1-110,0 1 1,-1-1 0,1 2 0,1-1-105,1-1 0,-2 2 1,1-3-1,1 1-91,-1 1 1,2-2-1,1 0 1,1 0-390,-1 0 0,2-2 0,-1-1 1,1 0-628,-1-1 0,1 0 0,0-1 1,-1 0-1955,0 0 2954,2-2 0,-1-3 0,2-2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9338,'2'1'350,"0"2"1,-2 1 0,0 1 0,0-1 0,0 1 0,0 0 0,0 1-272,0 0 1,-1 1-1,0 0 1,0 1 0,0 1-1,0-2 1,-1 1-1,1 0 1,1 0 0,0 1-1,0 0 1,0-1 0,0 1-1,0-1 1,1-1-1,1 0 1,1 1 0,0-2-1,1 1 1,1 0 0,0-1-1,2-1 1,-1 0-1,1-2 1,0 0 0,0-1-1,2-1 1,0-1 0,-1 0-1,1-2 1,0-1-80,-2-1 0,3-2 0,0-1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0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7672,'3'0'861,"0"0"0,1 1-536,-1 0 1,0 1 0,-1 3 0,0 1 0,0 1 0,1 0-1,0 1-94,1 0 0,-2 1 1,1 2-1,0-1 0,1-1 1,1 0-1,0 1 1,0 1-165,1 0 0,1 0 0,0 2 0,-1-2 0,0 1 0,0 0 0,0-1 0,0 0 0,1-1 0,-1 0 0,0-1 0,-2 0 0,1-2 0,-1 0 0,-1-1 0,0-1 0,1-1 1,-2 2 0,1 0-365,-2 0 1,1-1-182,0-1-420,-2-2 1,3 0 597,-2-4 0,0 1 0,1-2 0,-1 0 138,1-1 1,1-2 0,-2 0 0,0 0 77,0 0 1,-1 0-1,1-2 1,1 1 98,-1-1 0,-1 0 0,0 0 0,1 1 194,1 1 1,0 0 0,-1 1-1,1 0 133,0-1 1,0 1 0,0 2-1,1 0-11,-1 1 0,1 0 0,0 1 0,0-1-101,0 1 1,1 1-1,1 0-113,-1 0 0,1 2 0,-1 1 1,0 2-12,1 1 1,-1 2 0,-1-1 0,0 0-13,0 0 0,1 1 0,-1 0 0,0 0 70,1-1 1,0-2-1,0 1 0,0 0-25,1 0 0,-1-1 1,1 0-1,-1 0 2,0 0 1,1-1 0,-1 0-1,1-1 38,-1 0 1,0-1-1,-1 0 1,0 0-93,1-1 1,-2 0 0,1-1-365,1 0 0,-1-1 0,1 0 1,-2-1-49,0 0 0,0-1 1,-1-2-1,0 0 106,0-1 0,0-2 0,-1 1 0,1-2 11,1 0 0,-1 0 1,-1-1-1,-1-2 5,-1-1 0,0-1 0,1-1 0,-1 1 87,0 0 1,0 1 0,0 0 80,0-1 0,0 3 0,1-1 0,-1 1-68,0 0 0,0 1 0,0 0 0,0 2 1,1 1-140,0 1 1,1-2-1,0 2 1,0 1-864,-2 0 1,2 2-653,-2 0 1757,2 2 0,0-1 0,0 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44.5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11110,'1'4'273,"0"-1"0,0 0 1,0 1-1,-1 0 1,0 0-1,1 0 0,1 1-327,-1-1 1,1 1 0,-1-1 0,1 1-588,0-1 1,-2 0 0,2 1 0,-1-1-644,0 1 0,0-1 1284,2 0 0,0 1 0,1-1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 54 9480,'1'-4'0,"0"0"0,0 1 0,0 0 0,-1-1 0,-1 0 0,-2 1 0,0 0 0,0-1 0,0 0 0,-1 1 813,-1 0 1,1-1-749,0 1 0,-1 1 0,0 0 0,0 2 0,-1 0 0,1 0 0,0 2 0,1 1 24,1 1 1,0 2 0,1 1 0,0 2-1,0 0 1,1 0 0,0 1 0,1 0-1,0 0 1,1-1 0,0 0 0,2 0-1,1-1 1,2-1 0,0 0 0,0-1-82,0-1 0,-1 0 0,1-3 0,0 0 0,0-1 0,-1 0 0,0-1 0,0 0 0,-1-1 0,0 0 0,-1-3 1,0-1-1,-1-1 0,0-1-1076,0-1 0,0 0 783,-2-1 1,0 0 0,0 1 0,0-1 0,-2 0 0,1 2 0,-1 0 284,0 0 0,2 2 0,-2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8873,'3'1'0,"-1"1"380,0 1 1,0 0-1,-2 2 1,0 0 0,0 1-1,0 1 1,0 0 0,0 0-234,0 0 1,0 2 0,0 0 0,0-1-1,1 1 1,1 0 0,0-2 0,0 0-1,0 0 253,0 0 1,0-2-467,0 1 0,1-1 0,-2 0 0,1-2 1,0 1-229,0-1 0,0-2 69,-1 0 0,0-1 1,0-1-303,0-2 1,-1-1-1,0-1 1,0 0 384,0-1 0,0-2 1,0 2-1,0 0 199,0-1 0,1-1 0,1 1 0,-1-1 176,1 1 0,-1-1 0,2 2 0,0-1 42,-1 1 0,2 0 0,-1 2 0,1 1 96,1 0 0,-2 1 0,1 0 0,-1 0-408,0 1 1,1 0 0,1 1 0,-1 0 0,0 1-1,1 0 1,-1 1 0,1 0 0,-1 1 0,0 0 0,0 0-1,0 0 37,-1 0 0,0 0 0,1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4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 7513,'0'4'997,"0"1"0,0 0 1,0 0-1,0 3-659,0 2 0,0 1 1,0 3-1,0-1-157,0 2 0,2-1 1,-1 0-1,1 0 0,-1-1-374,0-1 1,2-2 0,-1-1-215,1 0 1,-2-2 0,2-1-1,-1-1-1412,-1-1 0,1 1 256,-1-1 1563,1-2 0,0 0 0,0-2 0</inkml:trace>
  <inkml:trace contextRef="#ctx0" brushRef="#br0" timeOffset="1">102 85 7754,'4'-3'1776,"-1"1"-1574,0 2 0,-3 1 0,0 0 0,-2 1 0,-2 0 0,-1 1 1,0 0-1,-2-1 0,1 1-193,-2-1 0,-1-1 0,1 1 0,0-2 0,1 0-954,-1 0 1,0 0 0,1 0-840,1 0 1784,1 0 0,1-2 0,-1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7764,'3'-2'0,"0"1"0,0-1 400,0 0 1,1 2 524,-2-2-696,0 2 0,1 1 0,-2 1 0,0 1 4,0 0 1,0 3-1,-1 0 1,0 1-4,0 1 1,0 0 0,0 1 0,0 1 101,0 0 0,0 4 1,0-2-1,0 0-90,2-1 1,-1 1 0,1-2 0,1 0-143,-1-1 0,0-1 0,0 0 1,0-1-215,1-1 1,-2 0 0,1-2 0,-1 0-575,1-1 0,0-2-33,-1 0 0,0 0 0,2-2 443,-1 0 1,1-2-1,-2-1 1,2-1 146,0 1 0,1-1 1,-1-1-1,0-1 111,1 0 1,-2-1 0,1 1 0,0 0 794,-1-1 0,2 3 0,-2-2-160,0 0 1,1 2-1,2 1-318,-1 1 0,0 1 1,1 4-1,-1 2-315,-1 1 0,1 3 0,-1-2 0,1 1 0,2 1 1,-1 0-1,0 1 0,0-2 0,0 0 0,-1 0 1,1-2-1,1 1 0,-1-1 0,1-1 0,0-1 1,0 0-1,0-1 0,-2 0 18,1-1 0,1-2 0,1-1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8271,'-5'-4'108,"1"1"0,0-1 1,-1 2-1,0-1 1,0 2-1,-1 1 1,0 0-1,0 0 1,0 0-1,-1 0 1,0 0-1,-1 0 1,1 0-1,-1 1 1,0 1-1,0 0 1,0 0-1,0 0 1,1 1-1,0-1 1,0 0-1,0 1 1,2 0-1,0-1 1,1 0-1,1-1 1,0 1-1,1 1 1,2 0-1,1 1 1,2-1-1,3 0 1,1 1-1,1-1 1,2 2-1,-1-1 1,2 1-1,1 1 1,0 0-1,0 1 1,2 1-1,-2 0 1,0 1-1590,-1 0 1,-2-1 1676,0 1 0,-1 0 0,0-1 0,-1 0 0,-1 0 0,-1-1 0,0 0 0,0-1 0,0 0 0,0 0 0,-1-1 0,-1 1 0,0-1 0,0 1 0,-1 0 0,-1 0 0,-1 0 0,0-1 0,0 0 0,0-1 0,-2 1 0,-1-1 0,-1 1 0,-1-1 0,0 0 1,-1-1-1,-1-2 0,-1 0 0,0-1 0,0 0 0,1-1 0,-1 0 0,0-2-607,-1-1 0,0 0 0,-1-1 1,1 0-1,1 0 0,0-2 0,1 1 1,0-1-1,0 1 0,2-1 0,0 1 1,1-1 410,1 2 0,-1-2 0,2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7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49 7801,'2'0'590,"1"0"0,-2 1 0,1 0 1,0 1-1,0-1-466,1 1 0,-1 1 0,3-1 1,-1 0-76,1 0 1,1 0-1,1-2 1,0 0 30,1 0 1,-2 0 0,0-1 0,1 0-131,0 0 1,-2-2 0,1 1 0,-1-1 28,0 0 0,-1-1 0,-1 0 0,-1-1-60,0 1 1,0-1 0,-2 1-1,0 0 1,-1-1 0,0 1-1,-2 1 1,-1 0 0,-1 1 0,0 0-1,-1 0 1,0 1 0,0 1 518,0 0 0,-1 0-304,1 0 0,-2 1 1,1 1-1,0 0-70,0 2 1,1 0 0,-1 1 60,1 1 0,0 0 0,1 2 1,1-1-23,1 1 1,0-1 0,1 0 0,2 1 0,-1 0 0,2 1 124,0-2 0,0 1 1,3-2 181,-1-1 1,4 2 0,-2-1-1,1 0-371,2 1 1,0-1-1,1-2 1,0 0-443,0-1 1,-1 0 0,0-1 0,0-1 45,0-1 1,1 0 0,-2 0 0,0-1-994,1-1 1,-2-3 1349,1 1 0,0-1 0,2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9669,'0'4'443,"0"-1"1,-1 0 0,0 0-237,0 1 1,-1 1-1,2-1 1,-1 1 0,-1 0-1,1 2 1,1-1 0,0 1 226,0 0 1,0 0 0,0 2 0,0 0-187,0 0 1,0 0-1,0-1 1,0 1-68,2-2 1,-1 1-1,1-2 1,1 1-112,-1-1 0,0 1 0,0-1 0,1 0-113,0-2 1,1 1-1,-1-1-151,1 1 0,1-1 0,2 0 0,-1-1 1,1 0 16,0-1 0,0-1 0,2-1 1,0 0-37,0 0 1,0 0 0,-1 0 0,1 0-128,-2 0 0,1 0 0,-2 0 0,-1-1 264,0-1 1,-1 1-1,1 0-104,-1 0 1,1 0-1,-1 0 1,-1-1-277,0 1 1,-2-1 0,2 0-798,1-1 0,-2 1 1253,-1-1 0,2 0 0,-1-2 0</inkml:trace>
  <inkml:trace contextRef="#ctx0" brushRef="#br0" timeOffset="1">243 102 10311,'3'2'40,"0"1"1,-2-1 0,1 1 0,0-1-1,0 0 1,-1 1 0,2-1 0,-1 0-1,2 0 1,0 1 0,1-1 0,0-1-1,1 0 1,1 0 0,1-1 0,0 0-1,0 0 1,-1 0 0,-1-1 0,1 0 0,-1 0-1,-1-2 1,-1 0 0,-1 0 0,-1 0-1,0 0 1,0-2 0,-1 0 0,-1-1-1,0-1 1,0 1 0,0 1 0,0 0-1,0 0 1,-2-1 0,-1 1-167,0 1 1,-2 0 0,1 3-1,-1 0 249,-1 0 0,0 2 0,-2 0 0,0 3 0,-1 0 0,-1 3 1,0-1 155,1 1 1,2 1 0,1 0 0,2 2-1,0 0 1,1-1 0,1 0 0,2-1 188,2 0 0,1-1 0,2 0 1,3-1-408,0 1 1,1-2-1,1 0 1,1 0-362,-2 0 1,1 0 0,-2-3 0,1-1-877,0 1 1,-2 0-1,1-2-617,0 0 1,-1-2 1792,0-1 0,0-3 0,2-1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49 7524,'3'-2'1005,"0"1"0,-2-1-755,-1 0 0,-1 2 0,-2-2 0,0 1 10,1 0 1,-2 0-1,1 0 1,-1 0 115,0 1 0,-1 0 0,1 0-123,-1 0 0,1 1 0,0 0 0,-1 2-161,1 1 1,-1 2 0,1 0-1,0 1-45,-1 1 1,1 0-1,-1 1 1,1 0-104,-1 0 0,2-1 0,0 0 0,1-1 127,0 1 1,1-1 0,0 0 0,2-1 109,0 0 0,3-1 1,-1 0-199,0 0 1,3-1 0,1 0-1,0 0 1,0 0-70,2-1 1,0-1 0,1-2 0,1 0-317,0 0 0,-1 0 1,1-1-1,0 0 1,-1-2-1,-1-1 1,0 1-1,-2 0 1,-1-1-1,-1 0 1,-1 0 401,1 0 0,1-1 0,1 1 0</inkml:trace>
  <inkml:trace contextRef="#ctx0" brushRef="#br0" timeOffset="1">246 0 10568,'0'4'404,"0"1"0,-1 0 0,-1 0 1,0 2-1,-1 0 0,1 2 0,0 2 1,1 2-164,1 0 0,0 0 0,0-1 0,0 0 1,0 0-1,2-1 0,1 0 0,1-2-122,0 0 1,1-2-1,-1 0 1,2-1-628,0 0 1,2-1 0,-2-2-1,2 1 1,-1-2-333,1 0 1,-1 0 0,0-3-1,0 0-950,-1-2 1790,0-1 0,2-2 0,-1-1 0</inkml:trace>
  <inkml:trace contextRef="#ctx0" brushRef="#br0" timeOffset="2">365 79 7776,'-4'0'666,"-1"0"0,1 0 0,-2 0-347,-2 0 1,-1 0 0,-1-1 0,-2 0 0,0-1-563,0 0 0,0 1 0,2-1 243,0 0 0,1-2 0,0 2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8024,'0'4'442,"0"-1"1,0 0 0,1-1-10,1 1 1,1-2 0,-1 1-1,0 1-132,0-1 1,1 0 0,0 1-211,1 0 1,0-1-1,1 0 1,-1 0-55,1-1 1,0 1-1,2-2-571,0 0 448,-2 0 1,3-1-1,-1 0 1,0 0 0,1-2 0,-2 1 0,1-1 94,-1 0 1,0-1-1,-2 0 1,-1-1-1,0 1 1,-1-1-1,-1 1 1,-1-1 0,0 1-1,0 0 1,0-1-1,-2 1 1,-1 1 85,-1 2 1,-1 0-66,-1 1 0,-2 0 1,2 0-1,-1 0-1,-1 0 0,0 1 0,0 0 1,0 2 108,0 1 1,2 1 0,0 0-1,-1 0 1,2 1 297,0 1 1,2-1 0,1 1-158,0-1 1,0 2 0,2-1 0,0 2-117,0 0 0,2-2 0,1 0 0,1 0-322,0 0 1,2-2-1,1 2 1,-1 0-1,2-2 1,1-1-1,-1 0 1,1-2 0,0 0-1,0-1 1,0 0-1,0-1 1,-1 0-1,1-1 1,0 0-5791,-2-2 5949,1-3 0,-1-1 0,2-2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98 133 7185,'1'-3'615,"1"0"1,1 2 0,-2-2 498,0-1-881,-1 2 1,0 0-1,0 1-32,-1-1 0,-2 0 0,-1 1 0,-1 0-35,1 0 0,-1 0 1,1 1-1,-2 0-42,0-2 0,0 2 0,0-1 0,1 0-73,-1 1 1,3 2 0,0-1 0,0 0-38,0 1 0,1 0 0,1 2 0,0-1 9,0 0 0,0 0 0,1 0-135,0 0 0,0-1-341,0 1 122,2 0-73,-1 0 435,1-1 0,-3-2 271,0 0 49,0 0 0,-3 0-239,1 0 1,1 1-1,-1 1 1,0-1-9,0 1 0,0 1 1,1 1-47,0 0 1,1 1 0,-1-1 0,2 1 41,0-1 0,0 0 1,0 1-1,0-1 108,2 1 0,-1-1 0,2 0 1,0 1-49,1-1 0,0-1 0,1 0 0,1 0-77,-1 0 0,1 0 0,-1-2 0,1 0-109,-1 0 1,3-1-1,-2 0 1,1 0 14,1 0 0,-1-1 1,0 0-1,-1-1-35,1 0 1,-1 1 0,0-2-1,0 1-30,0-1 0,0 1 0,-2-2 0,-1 1-29,0 0 1,-1-1 0,2-1-1,-2 0 31,0-1 1,0-2 0,-2 1 0,1-2-108,1 1 0,-1-2 0,-1 0 0,0 0 102,0-2 1,0 1 0,0-1 0,0 1 133,-2 0 0,2 1 0,-2 1 1,2 0-1,0 2 0,-1 0 0,0 0 1,0 2 484,0 0-101,0 3-345,1 0 1,0 5-1,-1 2 1,-1 2-73,1 2 0,1 1 1,0 3-1,0 1-67,0 1 0,0 1 0,0 1 76,2 0 1,0-4 0,3-1 0,-1-1 0,1 0-213,-1-3 1,0-2 0,1 0 0,-1-1-832,1-2 1,-1 0-1,1-2 1,0 0 1011,1 0 0,2-3 0,-1-1 0</inkml:trace>
  <inkml:trace contextRef="#ctx0" brushRef="#br0" timeOffset="1">362 84 7804,'3'1'2461,"-2"0"1,0 0 0,-1 2-1738,0 1 0,0 0-1707,0 0 1,0 0-1,-1 1 983,0-1 0,0 1 0,-1-1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67 0 10338,'-3'2'0,"0"0"0,1 0 0,-1 0 148,0 1 1,0-2-1,1 2 1,-2-1 0,0 0-1,0 0 1,-1 0-1,1 0-636,0-1 1,-1 1 0,1 0-1,1 0 488,0 0 0,0 0 0,-2-2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9249,'4'2'1420,"-1"-1"0,-2 2 0,-1 0 0,-1-1-1420,-2 0 0,1 0 0,0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4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27 10416,'-1'-3'0,"-1"0"0,-1 1 0,0-1 265,-1 0 0,0 0 1,-1 1-1,1 0 1,-1 0-1,1 0 1,-1 1-46,1 0 1,0 1 0,-1 0 0,-1 0 0,0 0 0,1 0 0,0 0-1,-1 1-77,0 0 1,1 0 0,0 2 0,-1 0-145,0 1 0,1 1 0,0 1 0,1 0-95,-1 1 0,1-1 1,0 1-1,1 1-11,0 0 1,1 1 0,0 0 0,0 0 193,1 2 1,0-2 0,1 3 0,0 0-37,0-1 1,2 1 0,0-1 0,0-2 0,2-1-1,0 0 1,1-1 0,2 0 0,0-1 0,0 0-1,1 0 1,0-1 0,0-1 0,1-2 0,1 0-1,-1 0 1,1-1 0,-2 1 0,1-1 0,-1-1-1,-1-2 1,-1 0 0,1-1 0,-1 0 0,-1-1-1,0-1 1,0-1 414,-1-1 1,-1-1-654,0 0 1,-2-2-1,1 0-93,0 0 1,-2-4-1,2 1 1,-2-2 0,0 0-1,0 1 1,0 0 0,-1 3-1,-1 0 1,0 2 0,0 1-1254,-1 0 1,1 3-1,-2 1 1533,-1 1 0,0 0 0,1-1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28:46.1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0 8953,'3'0'-271,"0"0"0,0 0-118,1 0 0,-1 0 124,0 0 0,-2 1 374,0 0 1,2 0 28,0 0 1,-1 1 33,1 0 0,-2 1 0,2-1-4,-1 0 1,-1-1-103,-1 2 0,0-1 0,0 0 0,-1 1 44,-1-1 1,-1 0 0,1 0 0,0 1 84,-1-1 0,-1 1 1,-1 1 70,1-1 1,1 0 0,0-1-122,0-1 0,0 1 0,0-1 0,0 1-15,1 0 0,-2-2-66,1 2 1,0-2 85,1 0-239,-1 0 199,0 0 83,1 0-66,2 0 1,2 2-1,1-1-156,1 2 1,0-2 0,0 2-1,-1-1-175,1 1 0,2-2 0,-2 2 0,1-1-46,0 1 0,0-2 1,-1 1-1,0 0-146,1-1 0,-1 1 0,1 0 396,-1-1 0,1-1 0,-1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9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  <inkml:trace contextRef="#ctx0" brushRef="#br0" timeOffset="1">218 17 7778,'3'0'4072,"-1"-1"-3922,-2 0 1,1 0 0,0-2-100,1 1 0,0 1 0,0 0 0,1 0-2,2 1 1,0-1 0,0 0-80,0-1 0,1 1 0,3 1 0,-1 0 0,-2 1 0,-2 2 0,1-1 0,-2 1 0,-1 0 1,-1 2-1,0-1 0,-1 2 0,-1-1 0,0 1 0,-1 1 0,-1 0 0,-2 0 0,1-1 0,-2 1 1,1 0-1,-1 0 0,1-1 0,0-1 0,-1 1 0,1-1 0,1 0 0,0 1 0,0-1 1,0-1-1,0 0 0,0-1 0,1 1 0,-1-1 0,0 0 0,0 0 0,0 1 0,1 0 0,3 0 1,3-2-1,2 0 0,1 0 0,0-1 0,2 0 0,0-1 0,0 0 0,0 0 0,1 0 0,-1 0 1,0 0-1,0 0 0,0 0 0,-2 0-615,0 0 1,0 0 644,-1 0 0,1 0 0,-1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36.6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7725,'24'7'0,"3"0"0,0-1 0,-2 2 0,-6 2 588,-5 1 1,-9 2-589,-2 0 0,-6 1 0,-1-1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7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39.5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124 62 8191,'4'-2'0,"0"0"1180,-1 0 1,-1 0 0,-1 0-615,1-2 1,-1 2-1,-1-1 1,0-1-1,0 1-73,-2 0 1,1-1-1,-2 1 1,0-1-194,-1 0 1,0 0 0,-1 0 0,-1 2-51,0 0 0,1-1 0,0 2 0,-1 0-64,0 0 0,0 1 0,1 0 0,-2 0-36,0 0 0,2 0 1,-1 1-1,1 0-66,-1 2 1,1 1-1,-1 1 1,1 0-46,1 1 1,1 2 0,0 0 0,1 1 0,0 2 33,0 0 0,-1-1 0,2 2 0,0-1 179,0 0 0,1-1 1,0 2-1,1-1-150,0-2 1,1 0-1,1-1 1,1-1-70,1 1 0,0 0-327,2-1 0,-1 1 1,2-2-1,1-1 1,1 0-406,1 0 1,0-3 0,2 0 0,-2-2-933,0 0 1,0 0-1,-1-2 1,-1-1 1630,-1-1 0,-1 0 0,2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  <inkml:trace contextRef="#ctx0" brushRef="#br0" timeOffset="2">282 11 8157,'0'-3'-11,"0"0"1,0 1 728,-2 1 0,1-1 0,-2 4 0,0 2-242,2 1 1,1 3 0,0 1 0,0 3-196,0 0 0,0 3 1,0-2-1,0 1-123,0 1 1,0-1-1,0 0 1,1-1-334,1-1 0,0-1 0,-2 0 1,1-1-1,0-1 0,1-1 175,-1-2 0,-1-1 0,0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9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4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48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1.2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190 192 8081,'0'-5'-1041,"0"0"1253,0 0 1,-1-1 0,-2 0 0,-1 2 180,-3-2 1,0 2 0,0-1-1,-1 0-81,1 1 0,-3-2 0,1 2 1,-1 0-130,0 1 0,1 3 0,-1 0 0,0 0-132,1 3 0,-4 1 0,4 4 0,0 2-118,1 2 1,1 1 0,-1 2 0,2-1-42,1 1 1,2-1 0,3 1 0,1-1 96,1 1 0,3-1 0,4 1 0,1-1 6,2-2 0,-1 1 0,2-4 0,-2-1 24,0-2 0,1-3 0,1-3 0,0 0-11,2 0 1,0-6-1,1-4 1,1-3-2,-1-1 1,-1-4 0,-2-1 0,-2-2-7,0-1 0,-3 0 1,-3 0-1,-2 1-17,-3-1 1,0 2 0,0 2 0,0 1 5,0 3 1,0 0 0,0 2-1,0 1-41,-3 1 0,2 2 1,-3 1-1,0 0-140,0 0 0,1 2 90,-2 0 0,3 7 0,-2 1 135,1 5 1,0 7-1,3 6 1,1 3 0,1 1-25,0 0 0,4 2 0,-2-3 0,0-1 75,-2-3 0,1 0 0,0-2 1,-2-1-233,0-2 1,-1 0-1,1-4 1,1-1-609,0 1 0,1-2 0,0-4 755,2-3 0,4-1 0,3-1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0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45 8947,'0'-4'440,"0"-1"1,-1 1 0,0 1-1,-1 0 1,0 1 0,0-1-1,-1 1 1,1-1 91,-1 0 0,0 1 0,1 0 648,-1 0-775,0-2 1,0 4 189,0-2 1,1 2-396,-3 0 1,1 0 0,-1 2 0,1 1-129,-1 1 0,3 1 0,-1 0 0,0 1 0,0 1 0,0 1 134,-1 0 1,2 1-1,0 0-131,0 0 0,2 0 0,-2 0 0,2 1-27,0 0 1,0 0-1,2-1 1,0 0 51,1 0 1,1-2-1,-1 0 1,1-1-196,0 0 0,0-1 1,1-1-1,0 0 1,0-1-1,2 0 0,-1-1 1,0-1-1,0-1 1,0 0-1,0 0 1,1-2-1,-1-1 0,0-1 1,-2-2-1,1-1 1,-1-1-1,1 0 1,-1-1-1,-1-1 0,-1 0 1,0-1-1,-1 0 1,0 0-1,0 2 1,1-1-1,-1 1 0,-1 1 1,0 1-1,0 1 1,0 1-1,0 1 138,0-1 257,0 3 1,1 0-1,0 2 1,0 2 865,0 1-951,0 3 0,0-1 0,1 2 0,-1 2 43,-1 0 1,0 1 0,0 1-116,0 0 1,1 1 0,0-2 0,1 0-101,0-1 0,0 1 1,2-1-1,-1-1-673,0-1 1,0-1 0,0-2-288,0 1 0,2-1 1,1-1-1,0-2 1,-1 0-1,-1-2-4038,0 0 4392,1-2 563,-1-1 0,1-1 0,-1 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0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20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1.0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13 7729,'0'-2'1685,"-2"0"1,1 0 1483,-2 1-1795,2 0 1,0 2-924,1 2 0,0 2 0,0 0-82,0 1 0,0 3 0,0 1 0,0 0-159,0 1 0,0 2 0,0 0 0,0 0-8,0 1 1,0-4-1,0 3 1,0-3-119,0-1 0,0 0 0,0-2-355,0-1 1,0-2 0,0 1 0,0-1-550,1 0-410,0-2 388,1 0 607,-2-8 1,0 1-1,0-4 1,0 1 142,0 0 0,0 0 0,0-1 1,0-1-6,0-1 0,0-1 0,0 1 1,2 0 63,1 0 1,-1 1 0,1 0 0,1 1 8,0 1 0,0 2 0,1-1 0,0 1 467,1 1-320,0 0 0,0 0 0,0 1 82,1 0 0,-1 1 1,-1 2-1,0 0 155,0 1 0,1 0 0,-1 0-375,1 0 1,-1 1 0,-1 0 0,-1 2-700,0 1 0,0 0 0,0 1 0,-1-1-10,0 1 1,0-1 0,-2 1 0,0 0 723,0 1 0,2 0 0,0-2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47.59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1.23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1695 1 7808,'14'0'764,"-3"2"-620,-4 4-91,-3 0 102,2 4-110,-1-4 47,-2 5-27,2-5 222,1 2-106,-3 0 54,4 1-90,0 7-129,1-4 117,0 5-86,0-4 0,-1 2-6,2 4-54,-4-5-11,2 3-9,-4-6 85,3 0-79,-1 0 59,1-2-17,0 1 21,-1-4 1,1 5-43,2 1 14,0-1-13,1 0-28,2-1 31,-5-3-2,2 3 3,-3-4-2,4 2-19,-3 0 19,2 1-28,-3 0 28,1 1-4,-1-3-2,-1-2 9,1 3 17,-2-2-20,2 5 147,1 0-133,2 3-5,1 2 1,-2-2 9,0 1-178,-4-7 168,4 1-13,-4-2-199,0-6 163,2 9-37,-4-6-42,4 1-4,-4 3-82,4-7-126,-5 6 241,5-3 130,-4 1-22,4 1-285,-2-3 186,0 2 55,2-2 331,-5 2 550,5 1-578,-4 0-64,2-1 9,-3 1-72,-3-1-88,0 1 51,0-3-41,-2 2 31,2-2 1,-3 5-32,1 1-144,-1 2 193,3-2 54,-2-1 188,2 2-34,-3 2 1,0 8 413,-1 2-357,1-7-165,-5 5 26,2-8-64,-2 5 82,0-5-400,2 1 112,-1-2 96,-1 3 66,-4 3-437,4-3 104,-2-1 174,2 1 44,-4 3 97,1 0 184,-2 2-184,7-2-22,-4 0-38,7-1-13,-3-1 5,6-4-60,-4 2 1,3-1 98,-6 7-19,6-4-153,-6 1 136,6-3-209,-6 4 0,3 0 142,-2 2 32,2-4-33,-1-1-7,5-6-26,0 0 80,1-2 52,1-1-273,-4 1-331,5 0-76,-5-3 173,2 2 208,0-2 286,0 2-1831,3 1 1774,-5-3 112,1-1-28,-4-2-86,3 0 2,-1 0-84,1 0 32,-1 0 91,-4 0-63,5 0 220,-5 0-194,7 0 218,-2 0-133,-3 0 49,-1 0 77,0 0-157,-1 0-194,1 0 182,-2 0-19,2 0-22,-1 0-179,1-2-30,-2 1 166,2-1 183,-4-1 0,1 3-54,-7-2 177,4 1-112,-1 1-187,5 0-107,0 0 182,0 0-36,-5 0-175,3 0 145,-3 0-2,3 0-24,1 0 288,-2 0-124,3 0 26,2 3-85,-1-3 15,1 3-165,-4-3 153,1 0-210,-4 0 165,2 0-129,-1 0 121,-1 0-11,4 0 240,-4 0-227,2 0-6,-3 0 24,1 0 26,-1 0-32,3 0-41,-2 0 41,4 0 2,1 0 1,3 0-186,-3 0 163,-1 0 2,-2 0 3,-2 0 143,2 0-143,-3 0 69,-2 0-44,2 0 13,-3 0-52,4 0 47,-1 0-106,0 2 87,1-1-19,1 1-24,-1-2-83,2 0 12,-3 0 33,-2 0 1,1 0 164,-2 0 1,-3 0 94,-1 0 0,4 1 77,1 1-287,8-2-124,-12 3 0,5-1-11,-10 0 1,7 0 59,0-2 1,1 0 80,-4 0 0,7 0 200,-2 0-64,7 0 0,-8 0 73,2 0-242,5 0 1,-4 0 0,5 0-72,-6 0 1,0 0-30,-5 0 1,8 0 360,-5 2-63,9-1 193,-11 1-362,7 1 18,0-3-132,-1 3 138,8-3-181,-3 0 124,-1 0-187,1 0-120,0 0 77,-5 0 296,6 0-393,-10 0-1290,12 2-35,-12-1 1682,10 1 0,-6-7 0,5-1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4.39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2.46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2-134,-2-2 0,1 2 0,-1 0 0,-4 1 1,-1 0-1,-1 0 0,3-1 0,-1 1 1,1-1-1,-2 0 0,0-2-152,-1 0 0,4 1 1,0-1 164,-1-1 0,3 2 0,-5-4 1,1 1-20,2 0 0,6-1 0,0-2 1,0 1 89,2-1 1,-4-2 0,4 0-1,0 1 1,3-1 0,2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0,3 4 3,0 1 50,2 5 883,3 4-501,0 6 161,6 6-257,5 15 1,3 5 73,4 11-243,-1 1-61,-1 1 1,1 0 0,1 2 0,0 0 0,-2 0 0,0-1 0,-2-1 324,0-2 0,1-2 1,-1-2-772,2 0-46,2-1-1254,-1-1 743,-1-7-1289,-4-5 809,-1-4-110,-2-7 626,-3-8 386,-1-4 0,-4-7-43,-2 0 1,-1-4 185,0-6 1,-1 2 148,0-3-188,-2-2 309,2-1 1,-4-4-166,0-1 0,2 4 451,1 0 0,1 7-173,3 4-103,0 8 1885,3 1-857,0 9-548,8 0 1,0 11-223,7 6 0,-1 7-151,-3 8 1,2 8 264,0 3 0,0 6-115,0-2 0,-1 1-126,1-1 0,-3 1 0,-1-1 0,1-1 0,0-3 0,0-3 697,-1-6-1963,1-2 1,5 0-1,1-2-470,0-2 0,1-9 428,-3-7 0,-4-11 1,-4-12 632,-2-5 1,-2-4 0,-2-1 0,0-3 370,0-5 0,-2-2 0,-3 1 222,-2 4 1,1 4 592,-1 2-627,1 3 578,-2 2-235,1 1 804,2 7-432,2 5-541,6 10-65,5 8 1,3 7 78,4 6 1,-2 3-229,-1-1 98,-1 3-67,2 1 0,-1 4 0,2 3 0,-1-1 178,0 1 0,2-3 156,-2 1 0,0-5-102,-2 1 1,-2-4-165,0-2 155,1-2-3047,1 1 1056,0-5 1,1-6 545,-3-15 1,0-15 0,-8-14 219,-2 0 1,-2 1 548,-4-2 1,-3-5 204,-3-4 0,1 1 134,-3-2 1,0 5 307,-4 1 1,4 5-267,-2 4 1052,4 7-600,-3-4-173,2 9 69,-3 1 1135,0 9-534,3 6-718,-2 7 0,2 2 368,-1 8 1,4-3 25,4 7 1,4-4-194,3 9 0,3-4-281,4 6 1,0 0 36,2 0 1,-2 2 73,1 0 1,0-1 510,-1-1-1196,0-6 1,0 3-1,-2-8 1,-2-9-1,-5-15 1,-4-13-1,-2-4 1,-2-2-2912,-1-1 1544,-2-5 1665,-4-5 1,-2 0-30,-3-6 0,2 2-100,-3-7 1,4 11 604,4 4-370,2 7 1217,4 6-952,6 7 1,11 20-88,9 12 1,3 7-56,2 6 499,1 1-362,1 10 0,-3-5-93,-1 5 0,-2-5 15,-4-1 1,2-1 91,-3-1 0,2-2 0,0-1 0,2-2 0,2-3-165,1-2 0,2-4 1,-1-3-127,0-1 1,0-1-33,-3-3 1,3 2-143,-3 0 0,2 1 0,-3-2-772,2 1-714,-5-5 1,-10-14 545,-10-13 1,-2-5 0,-4-5 1175,2 3 0,2 1-47,2-5 1,2-3 109,0-2 0,-1-2-179,4 1 1,-1 2 683,2 2 0,0 2 303,0 2 1029,0 3-276,0-3-45,0 8-547,2 3-363,1 9-544,5 8 1,0 11-89,2 5 1,-2 6 0,0 3 0,0 3 0,2 2 445,-1 2-274,0 2 1,2 8-49,1 3 0,-2-3-49,1 1 1,-1-7-469,5 0 1,-3-9-181,1 1 1,-2-3-1,-1-1-2050,0 0 1954,-3-10 1,-16-33-1,-5-16-474,-2-1 0,-3-1 255,2 4 286,-1-3 334,-1-11 1,2 1 162,-2-6 1,4 5 245,0-1 0,3 4-202,-1-3 0,1 8 598,1 5-271,2 8 713,-2 2-234,5 9 150,1 4 0,3 31-809,4 12 1,1 13 0,3-7 0,1 2 0,3 0-1,0 1 443,1-2 1,4 1-167,1 1 0,3-4-360,1-2 1,4-4 0,-2-5-1,1-2 1,-1-1-761,-1-3 0,-3-1 0,-2-2-2640,-1 0 16,0-1 2630,1-1 1,-3-20-1,-3-10 381,-4-9 0,-4-5 0,1 3 80,-1-1 1,-1-6-40,1-2 0,-2-3 107,0-1 1,0 2-108,0 0 1,-2 2 281,-2 0 1,-1 3-29,0 2-209,1 4 1412,-1 2-652,2 6-227,0 5 0,2 15 0,5 12 251,3 12 0,3 5-253,1 1 1,1 0 219,1 3 1,-1 4-16,3 5 0,0-2-197,2 4 1,1-4-1,1 0 1,-1-2 0,-1-5-1,-2-3 1,-1-6 236,0-5 1,-1-3-2276,-2-1 570,0-5 1,-6-14 0,-4-11 272,-5-9 1,-6-6 0,1-1 0,-2-4 380,0-3 1,-1-6 0,-1-6 227,-1-7 0,-3 3 174,-2-4 1,-1 3-103,-4 0 1,1 4 482,1 6 1,2 10-112,4 8 1419,1 5-603,-1 3-642,5 6 98,2 2-218,1 12 0,8 10-39,0 7 1,5 9 88,2 2 1,5 5-86,-1 5 0,4-1 263,0 3 0,0-1 40,1 2 0,1-4 134,3 1 0,-2-5-628,0-6 1,0-2-10,-1-5-551,-1-2 0,0-3-272,0 2 0,2-4-798,2 0 0,-4-10 476,-3-10 1,-6-7 0,1-12 510,-3-1 1,-4-1-1,1-4 1,-2-4 135,-2-4 1,-1-4 249,-5-6 0,1 6-13,-2 1 0,0 1-1,0-2 1,-1 5 705,3 1-298,-1 10 181,3 1 389,-1 9-506,1 2 564,2 7 1,9 21-200,5 13 1,3 11-266,-1 2 1,2-1-113,4 5 1,-1 3-54,4 6 1,0-3 107,4 1 0,-4-5 847,3 1 0,-1-4-37,6 2 1,-1-7-570,3-6 1,-6-8-1269,0 0 522,-5-9-1927,-1 3 1465,-6-10-790,-6-6 1,-8-16 957,-7-11 1,-2-5-1,-1-3 1,-3-5-1,0-5 1,-2-7-123,1-1 0,-2-2 662,3-2 0,-2 3-91,2-3 1,2 7 191,2 2 0,2 8-180,-3 1 0,5 7 792,0 5-342,0 6 485,2-3-302,-2 6-238,5 3 282,-3 5-367,8 29 0,0-3 351,4 18-196,0 1-184,2 0 1,1 3 372,1-2 1,-1 1-97,3 0 0,-2-3 16,0-2 0,0-4 104,-2-5-244,1-3-1913,-3 1 1041,0-9-1181,-4 1 847,0-8-1030,-4-5 637,6-3 803,-3-3 95,4-2 332,-5-1 77,4 1-269,-3 2 413,4-2-115,-2 1-439,-1-1 179,-2-1-361,0 1 197,-1-3 453,-1-1-217,1 0-79,6 1 100,-1 10 0,6 4 606,-2 9 0,-1 3-97,-1 2 1,-3 3-202,0 5-78,-3-10 34,-3 0-6,0-15-724,2 2 265,-1-22 222,4 0 1,-1-12-33,3 6 235,2 8-138,-3 5 306,4 7-90,1 0 294,-1 3-516,8 3 141,-11-3-268,3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9.1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0,2-1 23,1 2 82,-3-5-65,2 6 68,-2-6 106,0 1-191,5 3 4,-5-4 0,3 2 33,-2 0 1,-2-3-204,2 5 59,-3-6 16,4 8-126,-2-4 134,3 3 0,0 1 14,1-3-147,-3-2-53,3 2 195,-1-3 2,-2 2-37,3-1 1,-4-2 58,3 5 92,-3-4 168,4 5 1,-3-4-121,3 4-13,0-5-80,-2 4-222,3-3 0,-2 4 85,2 2 62,-2 0 1,0-1 84,-1-1 1,0-2-50,0 3 40,-3-4 1,5 3-209,-3-1 102,1 0 0,0 2-3,-1-1 0,1-2-78,-2 3 187,0-6 39,2 6 1,-2-6-66,3 5-85,2 1 1,-2-1-304,1 0 264,-3-4 1,1 3 68,-1-3 0,-1 0 28,0 2 0,-1-3-108,2 3 55,0-4 0,1 7-42,1-3 0,-1 1 36,1 1 154,-3-4 1,1 3 43,-2-3-77,3 1-16,-5 2 0,7 0-158,-1 1 0,-1-2-113,-2 0 183,-2-4-48,4 4 510,-1-1-286,1 3 0,3 2-408,-1 0 244,0-2-76,-1-1 27,2 0 54,-4-2 160,3 2-101,-4-3-149,0-1-163,2 0 190,-2 0 179,0 1-48,2 1-36,-4-1 253,2 1-67,-1-3-147,-1 2-32,1-4-133,-2 3 201,3 0 95,-3 1-80,3-2-39,-3 2-64,0 1 21,0 0-55,0 2 60,0-2 54,-3-1 1,2 1 94,-3 2 0,3-3-5,-1 2 247,2-2-18,-3 6-262,2-3-82,-4 3 1,4-1-32,-5-1 0,4-2-84,-4 3 187,2-3 0,-2 3-89,1-1 1,-3 0-105,1 0 118,-3-2-357,4-1 105,-2-1 168,-1-2-55,6 2 18,-5-2 168,5 2 53,0-2 16,-2 3-200,5 0 15,-3-3 1,1 2 438,0 1-172,-2-3 103,3 4-135,-1-6-283,-1 6-37,0-5 123,0 5-181,-2-6 118,5 1 23,-5 1-92,4 0 1,-4 3-195,1 1 359,2 0 116,-3 1-197,4-3-6,-1 1 68,2-3-51,-3 2 2,3-2-97,-3 0 112,1 2-18,1-2-36,-4 3-6,5-1 22,-5 1-194,4-1 204,-4 1-45,5-1 1,-4 2-1,3 0 146,-3 2 1,0-2 194,0 1-69,-1-3-195,4 3 0,-2-2-160,1 1 1,1 0-86,-3 2 260,3-2 215,-6 4 1,3-5-183,-3 4 63,0-3 0,1 3-179,-1-1 0,2-2-231,0 1 222,0-3 341,-3 3-134,2-3 1,-2 3-181,3 2 1,-3-2 236,1 2-158,2-6 22,0 3-38,2-4 13,-3 3-268,1 0 149,-3 2 101,4-2 0,-4-1 69,8 0 13,-3-2-94,1 3-95,1 2 0,-4-1-179,2 2 115,0-5 284,1 4 150,2-8 9,-3 8-276,0-7 256,0 7-369,0-3 72,1 1 49,-1 2-451,0-5 102,0 0 45,1-3 151,1 2-44,-4-1 242,5 2-893,-5-3-3411,4 2 2134,-4-1 2103,5 1 0,-5-2 0,1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16.94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7751,'3'3'568,"0"0"0,-1-3-140,-1 2 0,1 1 0,-1 3 0,0-1 0,1 2 0,-1 0 0,0 2 0,1 2-63,0 0 0,0 2 0,-1 1 0,1 1-160,-1 1 0,2 2 0,-1-3 0,0 2-69,0 1 0,-1 0 1,1 3-1,0 0 29,0 0 1,2 0 0,-2 2 0,1-2-144,-1 0 0,2-1 1,-2-3-1,1 0-128,-1-1 1,1 0 0,-2 0 0,1-1-135,1 0 1,-1-2-1,0 0-171,-2-2 1,0 0 0,0-2 0,0-1-1,0-2-1032,0-1 0,0-1 273,0 0 0,0-3 452,0-1 718,0-3 0,-2-5 0,-1-1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764 6 10663,'-6'0'547,"0"0"0,0 0-331,-1 0 1,0 0 0,-3 0 0,-1 0 0,-2-1 220,-1-1 0,-3 2-224,-2-2 0,1 1 0,1 1 0,-1 0-54,-1 0 0,0 0 0,3 0 0,-2 0 0,-2 0 31,-2 0 0,-2 0 0,1 0 0,-2 0-537,1 0 0,-2 1 1,5 0-1,0 1-62,1-1 0,-1 2 0,1-2 1,-1 1 18,0-2 0,0 0 0,1 0 0,0 0 111,2 0 0,1 2 0,2 0 0,3-1-33,2 0 0,0-1 0,2 0 341,2 2 0,0 0 1,2 1-1,0 0 0,0-1 1,-1 1-1,1 0 0,1 0 1,0-1-1,0 1 0,-1-1-1594,1 0 1,-1-1 797,2 3 767,0-3 0,-1 4 0,0-2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9073,'6'0'462,"-1"0"1,-1 2 0,-3 2-1,0 1 1,-1 1 0,1 0 0,0 1-239,1 0 0,0 3 0,-2-1 1,0 2-37,0 0 1,0 0-1,0 0 1,0 0-139,0 0 0,0 1 0,0-2 0,0 0 1,1-1-148,1 1 1,1-1 0,-2 0 112,1-1 0,2 1 0,-3-2 1,1 0-87,-2-1 1,2 2-1,0-1-541,-1 0 283,0-3-210,-1 1 397,0-5 1,-1 2 0,0-4 87,-1-1 0,0-2 0,2-2 0,0 1-36,0-2 1,0 0 0,0 1 0,0-1 0,0 0-36,0-2 1,0 0 0,0 0 51,0 1 1,0 1 0,0-1 0,0 0 50,0 0 1,2-1 0,1 2 0,-1 0 75,1 0 0,1-1 0,0 1 0,1 0-6,0-1 0,1 1 0,0 2 0,1-2 46,0 1 0,1 2 0,-1 0 0,1 2-58,1-2 0,-2 2 0,0 0 0,-1 1 0,0 0-28,-1 2 1,1 0 0,-1 0-130,1 0 1,0 0-1,-1 0-166,1 2 1,-1 0 0,1 1 0,-1 2-104,1 0 1,-1 0-1,-1 0 1,0-1-167,0 0 0,-1 0 0,-1 1 555,1 1 0,-3 0 0,3-1 0</inkml:trace>
  <inkml:trace contextRef="#ctx0" brushRef="#br0" timeOffset="1">435 107 7320,'0'-6'0,"0"1"112,0-1 1,-1 0 0,0 1-1,-1-1 1,-1 1 0,0 0-1,1 0 516,-1 2 0,-1 1 0,2-1-383,-1 0 0,0-1 1,-2 1-1,2 0 375,-2 1-432,0 1 1,0-1 0,-1 1 0,1 0 46,-1 2 1,1 0 0,-1 3-147,0 0 0,1 1 1,0 2-1,1-1-142,0 2 0,1 0 0,-2-1 0,2 1 97,1 0 0,-2 0 0,2 1 0,1 0-225,0 0 0,1 2 1,0-3-1,0 2 100,0-1 0,0 0 0,1 2 0,1 0 98,2 1 1,0-1 0,0-1 0,0 0 52,0-3 1,3 1 0,1-1 0,-2 0 10,1-1 0,-2 0 0,1-1-71,-1-1 0,1-1 0,-1-2 0,1 1-18,0-1-281,-1 0 0,0-2 1,-1-1 57,0-1 1,-2-2 0,2-1 0,-1 0-28,0-2 0,2 2 0,-3-4 212,1 0 1,-1 2-1,1-2 1,0 1-12,1-2 1,-3 2 0,1-1 0,0 1 0,0 0 111,-1 0 1,0 2 0,1-1 0,0 2 46,-1 1 0,-1-1 0,0 0 104,0 1 0,0 1 146,0 0-226,0 3 160,0-1 1,1 2 0,0 2-68,1 2 0,1 1 0,-2 0 0,1 2 2,-1 0 1,1 0 0,1 2-65,0 1 1,-1 1-1,2 0 1,-1 1-1,1 0-21,0 1 1,-1 0 0,3-2-1,-1 0-436,-1 0 0,1 0 0,-2-2 0,2-1-183,1-2 1,-1-1 0,1 1-1,0-1-360,-1-1 1,3 0-1,0-2 1,0-1 842,0 0 0,2-4 0,-2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206 109 8429,'0'-5'0,"-2"0"0,-1 2 0,-1-1 0,0 0 287,0 0 0,-3 3 0,0-2 0,-1-1 0,1 2 0,-1-1 0,0 2 0,-1 1-39,1 0 1,-1 0-1,0 0 1,1 0-56,0 0 0,1 0 0,0 1 0,1 2-99,0 0 1,1 1-1,-2 1 1,1 1-1,0-1 1,1 1-1,0 0-124,0 2 19,0-2 0,1 3 0,1-3 1,0 2-50,0 1 1,1 0 0,-1 1 0,0-1 49,2 1 1,0 0-1,1 1 1,0 1 0,1-1-1,1 1 1,1 0 0,2 1-1,-1-1 1,0-2-1,1-1 1,1 0 0,1-1-1,0 0 1,0-2 0,0 0-1,1-2 1,0-1-1,1 0 1,-1-2 0,0 0-1,1-1 1,0 0 0,0-1-1,-1-1 1,-1-1-1,1-2 1,1-1 0,-1 0-1,-2-2 1,1 0 0,-2-2-1,1 1 1,-1-1-1,0 0 1,0-1 0,-2 1-1,0-1 1,-1-1 0,1 1-1,-1-1 1,-1 1-1,1 0 1,0-1 0,-2 1-206,0 0 1,0 2-1,0 0 1,0-1 0,0 1-1,0 0 256,0-1 0,0 2 1,0-2 0,0 2 0,0 0-1,0 0 1,0 1 0,0 1 0,0 0 0,0 1-1,0-1 1,0 0 0,0 1 718,0-1 1,0 3-706,0-1 0,0 3 1,1 1-1,0 3 0,1 2 1,-1 1-1,0 1 1,1 1-1,-1 1 0,1 1 1,-1 0-1,0 2 1,1-1-1,-1 0 0,0 0 1,1 1-1,0 0 1,-1 2-1,1 0 0,1 1 1,-1 0-1,1 0 1,0 0-1,2 1 0,0-1 1,0-1-1,1 0 1,-1-2-268,1 0 0,0-1 0,1-2 0,0 0 0,0-1 0,0-3 0,0-1 0,0-2-1151,0 0 1,-1-2 0,0 0 1362,-1 0 0,3-5 0,1-1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1.8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54 167 8238,'4'0'0,"1"0"0,-1 0 0,0 0 0,1 0 0,-1 0 458,1 0 0,-2-1 1,-1 0-1,1-2 1,-1 0-1,-1 0 1,0 0-1,0-1 1,-1 0 1,2 1 1,-2-1-1,2 1 1,-2-1 0,0 0-1,0-1 1,-1 1 0,-1 0-1,-1-1 1,0 1 0,-1-1-1,0 1 605,-1 0 0,0-1-1009,0 1 1,-1 0 0,-1 0 0,1 2 0,0 0 0,0 1 0,0 1 0,1 0-18,0 1 0,1 2 0,0 2 0,0 1 0,2 1 0,-1 1-134,1 1 1,1 1 0,-1-1 0,2 2 65,0 0 0,0 1 0,0 1 1,1 1-1,1-2 0,1 1 104,0-2 0,1-1 0,-1 0 20,0 0 0,0-3 0,1-1 1,1 0 172,-1 0 0,1-2 0,-1-1-156,0 0 0,1-1 1,-1 0-1,1-2-179,-1 0 0,0 0 0,1 0 0,-1-1-85,1-1 0,-1-1 0,-1 0 1,0-1 68,0-2 1,1 0 0,-1-1 0,0-1 0,0 0-18,0-1 1,0 0 0,-1-1 50,-2 0 0,1-3 1,-1 2-112,0-2 0,0 1 0,0 0 1,0 1-1,0-1 59,0 0 0,-1 2 0,1 0 1,-2 1-1,1 0 30,1 0 1,0 1 0,0 0 270,0 1 0,0 1 1,0-1-1,0 0-67,0 2 1,0 2-1,0 0 1,0 0-127,2 0 1,-2 1-1,2 1 1,-1 0-1,1 2 1,0 2-1,0 3 1,-1 1-1,0 1 1,-1 2-1,0 1 1,0 1 0,0 0-1,0 1 1,0 0 248,0 0 1,0-1-1,0 1 1,0 0-62,0 0 1,0-2 0,0 2 0,0-2-303,0-1 1,0-1 0,1 0-516,1 0 1,1-2 0,0-2 0,1 0 0,-1 0 0,0-1-1462,0 1 1,1-3-1,1-1-1118,-1 0 3201,0-1 0,3-2 0,0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1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 10216,'6'0'0,"-1"0"0,1 0 0,-1 0 0,1 0 0,-1 1 0,-1 0 0,0 1 0,0-1 0,1-1 0,1 1 0,-1 0 0,1 1 0,0-1 0,0 0 0,1-1 0,0 1 0,0 0 0,1 1 0,-1-1 0,1 0 0,-1-1 0,1 0 0,-2 0 0,1-1 0,-2-1 0,1-2 0,-1-1 0,-2 0 0,-1-1 0,-1 1 0,-1-1 0,0 0 0,0-1 0,-1 0 0,0 0 0,-1 1 38,-2 0 1,1 1 0,-1 0-1,0 0 1,0 2 0,-1 1-1,-1 1 1,1 0 0,-1 1-1,0 0 1,-1 0 0,-1 1 0,0 0-1,0 3 1,1 1 0,1 1-1,-1 1 1,-1 1 0,1 1-1,-1 1 1,1 0 0,0 1 0,1-1-1,1 1 1,1 1 0,1-1-1,0 2 1,2-1 0,0 2-1,1 0 1,1 1 0,1-1-1,1-1 1,2-1 0,1-2 0,0 0-1,1-1 1,0-1 0,1-1-1,0-1 1,1-1 0,0 1-1,1-1 1,1-1 0,1-1 0,1 0-1,-2-2 1,1 0 0,-2-1-1,-1-1 1,-1-1 0,0-1-1,-1-1 1,-2-1 0,-1-1-39,-2 0 0,3-3 0,-2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2.54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1460 1 10836,'-14'2'2546,"-7"-1"-2475,4 1 0,1-1 1,-3 0-313,-3 1 1,0 0-24,-4-2 0,5 0 234,-1 0 1,8 0 56,-5 0 272,7 0-197,-9 0 1,3 0-86,-4 0 0,3 0-43,-2 0-24,5 0 0,-10 0 5,3 0 0,4 0 12,0 0 1,5 0 96,-4 0-19,8-3 1,-13 3-39,6-2 1,-3 1-31,-2 1 1,3 0 44,0 0 1,3 0-125,-5 0 0,6 0-261,-1 0 248,4 0 1,-12 0 145,2 0 0,4 0 100,0 0 1,6 0 189,-5 0 0,0 0-81,-7 0 0,4 1-168,0 1 1,4-2 73,-2 2-310,2-1 8,-6-1 1,2 0 117,-2 0 1,5 0 29,-2 0 72,4 0 1,-9 0-18,4 0 0,0 0-87,-1 0-49,8 0-31,-9 0-49,6 0-71,-9 0 250,3 0-267,7 0-313,-3 0 388,6 0 380,-4 2-37,4-1-476,-1 1-209,4-2 159,1 0 26,-3 0 200,5 0 587,-7 0 5,1 0-147,-5 0 25,3 0 301,1 0-319,1 0 142,1 0-361,3 0-1187,2 0 1,4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11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 9664,'10'14'648,"2"1"1,-2 0-1,4 2-863,0 0 271,-4-6 0,1 5 106,-2-1 1,0-2-97,0 4 1,0-5-36,3 5 1,-1-1-92,2 0 0,-5 0 32,2 1 1,-4-6 7,3 4 1,-3-5 10,1 3 0,-4-3 11,3 5 0,-1-5 67,2 5-46,-3-7-13,6 10-37,-4-3 18,5 5-496,0-3-46,-2-1 196,2-5 698,-3 6 150,6-3-448,-2 0-114,1 2 0,1-2-95,1 3 198,-7-5 1,5 3 125,-3-2-65,-2-2 31,2 2-125,-2-2 15,1 1-20,0 1 73,1 1 61,-1 0-46,2 0-286,-2-2 28,-1-4 190,-3 0-42,3 0-57,1 4 30,0-4-389,-1 0 456,-5-2 394,4-1-89,-3 3 58,6 1-513,-3 0-395,1-1 250,-5-3 257,2 3-11,-2 1 306,5 5-111,-2-3-157,0 1-166,-1-4-2645,-5-5 2808,-7-13 0,2 4 0,-8-9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49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424 0 11675,'-4'18'1025,"1"-3"1,-8-4-1108,-2 5 0,2 1 36,-2 3 1,3-2 0,1 1 55,-1 0 1,3-4 28,0 1 0,-1 0-77,-3 5 1,-1-3 41,-1-2 1,0 2 170,-2 2 0,1 2-57,3-2 36,5-3-151,-4 2 0,6-5 0,-6 3-162,0-1 1,2 0 51,-2 1 238,4-4-92,-5 5-155,2-4 0,0 1-32,0 0 97,5-3 0,-4 3 53,2-2 0,2-2 4,-1 4-3,3-7-45,-6 13 0,5-8 162,-2 7 0,-3 1 0,2 1 0,-1 0 687,-1 0-576,3-7-400,0 1 1,1-3-332,-3 4 565,3-7 1,-2 1 0,3-3 0,-3 6-644,0 6-2699,2-6 3095,2-4 1,2-7-1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17.48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742 1 8536,'-13'7'1110,"0"1"0,2-3-1088,-4 5 1,0 1 5,-2 2 1,4-2-17,0-2 0,4-3 122,-4 4 1,2-4 124,-4 7 1,4-4-10,-2 2 1,2 0-105,-4 4 0,4-4-336,-2 4 172,5-6 0,-7 6 23,4-2 0,-2 2-62,-1 0 1,4-2-18,-3-2 1,4-3-7,-4 3 1,3-3 25,-3 1 1,4-3-120,-4 4 1,4-4-7,-4 7 797,5-4-508,-8 6 0,5-4 7,-6 5 1,4-4-126,2 3 0,3-5-788,-1 3 1253,5-8-440,-6 10 104,6-10 3,-4 8 1,-1-2-827,-2 4 14,5-7 828,-6 5 1,3-7 540,-6 5-367,4-2-171,-2 1-254,2-1-216,-1-1 70,-2-2 36,3-1 56,0-2 366,5 3-229,-2-3-20,5 4-45,-2-6 21,2 9 16,-2-3 8,4-1-17,-4 1 516,2-1-176,0 0-152,-2 2-93,4 0-501,-4-4 335,2 3 494,-2-6-529,2 4 242,-2-2-50,4 2-2,-1 1-121,2 0 44,0-1 289,2 1-238,1-3 9,0 2 183,5 0 157,-2 1-401,5 7 11,3-1 0,0 2 30,3-1 0,-4-3 73,0 0 0,-4-1-18,4 2 0,-4-3-23,4 1 1,-3-2 11,3 6 1,-4-3-91,4 3 1,-4-4-7,4 4 0,-5-4 126,3 4 0,-4-4-6,6 4 1,-4-3-105,4 3 0,-3-5-9,3 4 0,-4-2 72,4 3 0,-4-4-55,4 2 1,-2-1 26,4 5 0,-2 1 322,2-3 1,0 3-234,2 1 1,-5-4-118,-1 1 1,-1-1 34,1 3 1,-1-4 19,-1 3 0,-2-5-108,3 3 0,-2-4-20,3 4 285,-4-5-75,9 8 1,-8-8-66,5 5 0,0-1 101,6 4 1,-5-3-129,0 3 0,-2-3-265,3 4 320,-5-7 0,5 6-60,-2-3 0,-3-2 137,1 2 0,-3-3 1,5 3 1,-4-4 140,2 4-230,-4-5 0,4 6-89,0-1 0,-1-2 33,1 4 0,-3-4-313,1 4 1,-3-2 226,1 2 0,-1-4 139,3 2 179,-2-5-219,3 8-277,-1-7 14,0 2-157,-1-3 121,-3-2 425,3 2 743,-4-2-652,4 0 1573,-8-4-2010,8-2-462,-5 3 773,5-3 213,-2 3 379,-1-1-377,4 1-884,-6 0 403,5 0-449,-5-3 583,2-5 1329,1 4-1106,4-7 1,5 7 132,5-3-610,-6 3 85,9-4 1,-7 1 292,8-2 0,-7 2-69,0 4 0,-6 0 50,6 0 0,-6 0-279,6 0 0,-4 0 60,5 0 0,1 0-124,3 0 1,2 0 305,0 0 0,4 0 6,-2 2 0,2-1 25,-4 3 1,5-1-149,1 1 0,5 0 80,2-2 1,-7 0 0,0-2-1,0 0 1,2 0 0,2 1-1,1 0 1,-1 1 0,-2 0 0,-2-1-1,-2 1 1,-1 0 0,-3-2-1,0 0 1,0 0 0,2-2-1,1 1 1,-1 2 0,-3 3 0,-1 3-1,-2 3-283,1 0 143,-4-7 178,-6 1 15,-6-6-609,-2 2 718,2 0-122,-1-5-128,1 1 87,-5-4 10,0 2 1,1-1-87,0-4-9,0 3 0,4-10 0,-1 4 37,3-4 1,-2 1-1,2 0 62,0-2 1,0 0-62,1-3 0,0 4 340,3-6 0,0 2 167,1 0 1,-1 2-201,0 2 1,0 0-184,0 2 1,-2 0 10,1-1 1,-3 3-284,0-4 1,1-4 128,-1-6 1,1 8 8,-3 0 0,3 0 157,-1-4 1,3-1-13,-3 1 1,1 0-295,0-2 185,-2-2 1,2 5-3,-3-1 1,1 5-1,-1-3-24,1 0 0,-1 4-11,-1 0 0,1 3-37,-2-4 0,0 0 112,1-5 1,0 5-84,1-2 0,0 4-18,-1-3 1,-1-1 15,-3-1 1,0 0-164,0-1-67,0 6 224,0-2-14,0 10 0,-2 6 86,-1 12 0,-2 3-8,-4 10 1,0-1 25,-2 7 0,-1-5-28,1 1-551,0-3-77,0-4 680,2-11 0,1-11-101,3-16 0,1 0 208,0-1 1,-1-3-1,-3-3-92,2 2 1,-1 1 0,-1 3-6,-1-2 0,-2 3-229,-2-7 1,0 3 14,-4-3 0,4 1 1,-4 2 151,3 0 0,1 3-37,2 0 1,4 4 321,-1 0-237,6 4 22,-6-2 6,8 10 0,1 20-70,3 10 1,3 11 0,-3-6-206,1 1 1,-2-7 0,0-4-1,-5-14 1,-4-16 0,-1-12 0,1-6-1,0-2-395,2 2 0,2 5 1648,0 0 0,-1 0-466,-1-5 1,1 6-1,0-4-47,-2 2 0,2 7-1042,-1-3 303,3 12 0,-1 7 79,2 16 0,0 11 0,2 11 76,-1-4 1,3 0-1,-1-7 1,-1-1 223,1 1 0,0-2-755,-1-1 1,-2-4-1,-5-7 167,-4-16 0,-4-13 0,1-11 1,2 3-1,1 0 380,0 3 0,0 0 0,-2 1 0,0 0 451,0 2 0,1 2 1004,1 1-1015,5 4 0,7 11 1,9 14-183,5 9 0,-1 7 1,-2-1-1,-1 4-111,2 4 1,1 7-1,2 3 1,0 3 191,3 1 1,2 3-1,1-2 1,-1-4 156,-2-4 1,-5-3 0,-5-5-1,-3-3-196,-1-2 0,-5-4-1315,-2-4 0,-10-9 0,-8-8 658,-5-14 0,2-6 0,2-10 0,2-1-162,3-1 0,-2-2 1,2-2-1,1-1 787,2-3 1,-1-3 0,4 2 0,1 1 98,-1 1 1,2-2 0,-2 0 0,0 0 177,1 1 1,-3 0 0,1 4-1,-2 2-40,0 1 1,0 4-1,0 2-728,0 0 261,2 9 0,1 5 0,5 19 19,3 10 0,3 12 0,3 1 0,1 5-34,3 7 0,-2 4 0,2 5 1,0 0 193,0-2 0,1 3 0,-1-3 1,-1-1-29,1-4 1,0 0 0,0-3 0,-2-5-294,0-3 1,-1-6 0,-3-6-2942,0-1 2113,-3-8 1,-7-15 0,-4-16 676,-1-11 0,2-6 0,4-2 0,0-4 351,-1-2 0,2-3 0,-4-2 0,0-1 160,-1-1 0,-1-3 0,0 5 0,1 1 92,-1-1 1,0 5-1,0 1 1,1 6 91,-1 3 1,2 4 0,0 3-215,0 1 1,1 0-239,-3 0 118,6 10 1,0 32-1,7 16 99,3 6 0,3 12 0,1 0 0,1 6-91,2 4 1,-1 6 0,2 0 0,0-3 189,-2-3 0,3-2 0,-2-1 0,0-5 839,-2-5 0,-4-8 0,-1-4-201,-4-6 1,-4-2-1712,-5-10 1,-1-15 0,-9-20 0,1-9-1,0-8 1,-1-6 0,1-2 0,1-8 114,0-7 0,2 0 1,0-7-1,0-1 792,2 1 1,-2-2-1,3 6 1,1 2 154,0 2 0,0 2 0,1 6 1,1 5 342,-1 2 1,0 3 0,-3-1 252,0 4 1,2 5-1,-4 5-73,-1 0-844,-1 9 0,2 13 0,3 21 0,7 10 354,3 9 0,6 8 1,3 2-1,2 5 153,0 3 0,0 2 0,0-4 1,0-1-181,0-1 0,0-1 0,1-2 0,-2-7-225,-1-6 1,-1-4-1,-3-5-2765,-1 0 2187,-1-8 1,-10-21 0,-2-19-266,0-11 1,0-7 0,2 3 0,0-5 211,2-2 0,-1-6 0,1 6 0,-3-2 1089,0-2 1,-2 6-1,-1-3 1,0 4 32,0 6 0,0 1 0,0 7 723,0-2 1,-1 5-576,1-3 0,-2 7-322,-2 1 0,3 10 0,1 11-111,3 10 0,3 13 0,3 8 0,2 5-119,2 7 1,3 6 0,5 3 0,1 0 88,2 1 1,1-1 0,3 0 0,-1-4 366,-1-7 1,0-3 0,-4-8-1660,-3-3 1,-5-6 0,-7-7 272,-6-10 1,-5-15 0,-2-14 0,0-5-1,1-2 1,0-8 0,1-2 0,2-4 337,1-7 0,1 0 1,1-8-1,-1 1 1301,0-1 0,-5 0 0,0 4 0,-2 3-127,0 5 1,1 5-1,1 6 1,1 5 145,2 5 0,0 4-472,-2 4 1,2 9-738,-4 6 0,7 10 1,3 14-1,4 6 185,2 8 1,4 3 0,3 4 0,3 3 799,1 5 0,2 2 0,0 0 0,1-2 205,0-3 0,0 4 0,0-9 0,-2-5-1218,-1-6 0,-6-6-1240,0-4 1,-12-10 545,-7-5 1,-4-18 0,-3-10 436,5-1 1,4-9-1,2 0 1,1-5 0,0-3 125,0 0 1,3-3 0,-2-1 0,-1 0 946,-1 0 0,-2-1 0,-2 7 1,1 1 674,-1 5 0,2 4 0,0 4 546,1 3 0,-1-1-928,0-1-490,-2 5 1,0 5-1,1 13 104,5 10 0,5 11 1,5 5-1,0 2 241,3 1 1,4 6 0,1 1-1,3 4-279,1 4 1,1-2 0,-1-2-1,2-1 61,1-3 1,-3-2 0,-1-4-2431,-4 0 1263,-5-11 1,-11-5 0,-5-16 0,-2-11-1,0-9 1,-1-9 0,2-5 0,-2-2-1,1 1 1,0-5 0,2 1 0,0-4 794,-1 0 1,2 3-1,-1 2 1,0 6 843,0 3 0,-2 0 0,2 5 0,1 1 137,0 2 0,0 2 1,-2 1-1108,-2 0 1,0 3 409,-2 0 0,3 7-500,-1 6 0,8 9 0,3 14 616,7 9 0,3 5 0,6 0 1,1 2-69,2-1 1,1 5 0,4 1-1,0 1 512,1 0 0,1 3 0,-3-7 0,-2-1-695,-2-3 1,-3-2-1764,-2-3 1,-6-7 818,-11-4 1,0-16 0,-10-17 0,1-6 163,1-5 1,-1-4-1,1-2 1,-1-1 0,0-1-165,0-2 1,3 3 0,1-1 0,1 3 1374,1 4 0,2 3 2721,0 5-1638,-3-5 0,1 7-526,-4-5 1,3 6-1623,-7-4 0,0 4-423,-3-2 981,7 8 1,4 18 0,9 11 0,4 5 295,4 1 1,5 3 0,2 3 0,2 3 474,0 2 0,-1 0 0,1 1 0,-2-3 32,0-1 0,-2-2 1,0-2-1373,-2 1-1118,-3 1 1,-9-12 818,-7-9 1,-4-20 0,-6-19 0,1-2-1,0 1 1,-1-4 0,1 3 0,2-2 180,1-1 1,1 1-1,2 1 1,0 2 1674,2 4 0,-1 2 0,1 3 602,-2-2 0,2 4-1779,-2-3 1,2 5-966,-4 1 1144,3 6 1,0 10 0,7 12 597,7 9 0,5 6 1,4-1-1,0 2-157,0 2 1,2 5 0,1 1-1,-1 0 72,1-2 0,1 2 0,0-5 0,-1-1 21,-1-2 0,-2-2 0,-2-5-2211,-4 0 1,-4-6 818,-8-5 1,-1-8 0,-7-11 0,0-5-1,1-4 1,0-6 0,0-4 0,1 0-1,0 0 1,0 0 0,2 1 0,-2 3 1148,0 2 1,-2 0 0,2 2 968,1 1 1,-4-3-486,-1-2 0,-1 5 143,1 3-763,6 7 1,1 11-1,9 11-40,2 9 1,6 5 0,3 0 0,2 1 2206,1 1-1877,5 5 1,-3-1 0,3 4-113,0-1 1,-2 1-1,-2-5 1,-2-2-1208,-2-2 0,-4-4-803,-1 1 1,-4-8 545,-8-1 1,-3-20 0,-9-16 436,-1-6 1,0-3-1,3 3 1,0-2 0,-1-1-984,2-1 1,1 2 1371,1-1 1,-2-1 1904,3 3 0,-2 3 0,2 4 0,1 5-386,-1 1 1,4 5-4530,-6-3 2962,6 6 0,0 8 1,7 10 827,4 5 0,3 4 0,2 1 0,1 2 258,0 2 1,0 3-1,0 2 1,1-3 264,0 0 0,-2-4 0,1-1-1480,0-1 1,-3 2-1196,1-1 1,-7-8 818,-9-11 1,3-8 0,-6-14 0,1-2-1,0-1 1,-3-5 0,-1-2 0,-2 0-274,0 0 1,0 0 0,0 1 1220,3 2 0,1 5 3148,1 1 0,-1 1-245,-1 3-2854,2 6 0,5 14 189,2 7-49,5 10 0,3 1 0,3 3 0,1 0 160,1 0 0,1-2 0,2 2-134,0 1 0,1-3 1,0 0-1,0 1-921,-2-1 0,-1-1-2699,-5 2 0,0-2 2184,-3-9 1,-6-16 0,-2-17 295,1-5 1,2-3 0,1 3 775,0 1 1,-2-4-87,-1 0 1,0 3 373,-2 4 0,-1 3-801,-1-1 1,0 4 460,0-4 1711,5 9 0,1 3-546,7 12 0,3 4 0,5 11-273,3 1 0,4 0 0,-2-1 0,1-1-393,1 2 1,3 5 0,1-1-1,-1 0-241,0-2 0,-2-4 1,-3-1-3463,-2 1 1638,-4-4 1,4-3-1,-2-12 1,-1-3 1701,-3-17 1,0 1 652,0-9 1,0 2 1432,3-4-1268,-4 8-1296,2 4 1,-3 19 128,-1 8 1,0 13 0,-1 4 649,2 1 1,3-2 0,-1-4-1,3 1 453,3 0 0,-1 2 0,3 0 0,0 1-436,-1-1 0,1-1 0,-2-4 0,0 0-403,-1 0 1,1 1-1677,0 2 605,-5-5 1,-4-14 0,-6-14 272,-2-9 1,1-5 0,0-1 0,0-2-1,0-2 1,2 0 0,-2-1 0,1 0 667,1-1 1,-1 0 540,2 4 0,0 1 1866,0-3 19,0 5-2076,0 4 0,2 41-317,2 12 1,1 11 0,2-11 673,1-3 1,2 2 0,-1-2 0,1-1 184,2 0 0,1-3 0,0 0-708,1 1 0,1 0 0,0 1-2438,-2-5-340,-7-8 1586,-3-13 741,-11-22 1,1-5-1,-3-11 1,2 3-1,1 2 114,2 1 0,0-7 0,3 0 745,-1-1 1,1 1 0,0 2 0,0 2 2103,0 4-910,-2 0-1345,1 8 0,-5 20-268,1 19 0,0 14 1,3 12-1,3-4 83,2-3 0,3 0 0,2-2 0,3 1 229,2 0 1,4 2 0,-1-1-1,1-2 60,-2-4 0,-2-5 1,-1-5-178,-1-1-1309,-5-7 1,0-20 0,-7-15 272,-3-9 1,-1-8 0,3 2 0,0-4 424,2-1 1,1-5-1,2 3 1,1-2 875,2-2 0,0 5 1,0 3-1,-1 7 1109,0 5 1,-1-1-546,-2 2-1057,0 2 0,-2 9-206,0 14 1,1 17-1,3 18 1,1 0 262,2 1 1,3 4 0,-1 1 0,0 3 0,2 0 503,0-2 0,1-2 0,1-1-256,-2-3 1,3 0-1,-2-6-1157,0-2 0,-1 2-2413,0-3 1638,-3-9 1,-11-38 1320,-3-17 1,-1-15 0,5 13 0,1 0 406,-1-4 1,3 1 0,-1-5 0,1 1 508,1 3 0,0 6 0,0 3 573,0 3 1,0 6 522,0 4-1293,0 11 1,0 32-244,0 18 0,1 11 0,1-11 0,2 5-21,0 4 1,3 0 0,1 1 0,2 1 188,3 1 1,3-4 0,0-5 0,1-5 417,-1-5 0,-2-3-1162,-2-7 0,-6-8 1,-3-15-79,-6-15 1,-8-14 0,0-6 0,-2-5-325,-1-8 1,3-6 0,5-1 0,1 1 264,3-4 0,5 4 1,2-6-1,3 6 1647,1 5 0,1 2 0,-3 8 2184,-2 7-2504,0 3 1,-3 22 0,1 10-689,2 17 1,0 17 0,2 2 0,1 2-115,1 4 1,-2 7 0,3 5 0,1 2-3,2 0 1,1 0-1,0-4 1,0-3-400,-1-5 0,-3-10 1,-4-10-1209,-4-3 1,-4-10 1046,-5-7 0,2-11 0,-7-12 0,4-4 96,3-3 1,-2-9 0,3-3-1,0-4 736,0-1 0,2-8 1,2 0-1,0-2 158,0-1 0,0 8 1,0 1-1,0 7 514,0 6 1,0 3-205,0 5-692,-3 9 1,7 32 798,0 17-587,4 5 1,1-10 0,2 4-75,0 5 1,3 5 0,1 5 0,1 0 283,3 2 1,0 2-1,2 1 1,-3-6-365,-3-4 1,-1-5-1,-4-6-584,-3-1 1,-3-14-584,-8-12 1,-3-21 0,-5-17 272,4-1 1,-2-3 0,1-4 0,-1-4 335,1-3 0,-1-8 1,3 2-1,0-2 416,1-3 1,2 6-1,1-1 1,0 7 1434,2 4 0,0 5 186,-1 6-1113,1 3 0,0 18 0,5 12-196,3 13 0,3 11 1,1 3-1,1 6 192,1 5 1,-1 9 0,2 6 0,0 2-53,2 0 1,2 1 0,3-2 0,1-3-93,-1-5 0,2-5 0,-5-8 0,-2-5-898,-5-4 0,-4-15-487,-7-14 1,-4-13 0,-7-20-1,0-2 1,-2-10 0,0-5 660,1-5 0,1 3 0,1-7 0,3-1 0,1 3 440,3 4 1,0 6 0,3 7 0,0 3 1197,0 8 1,1 6 686,1 4-1482,1 8 1,7 15-1,3 14-120,0 9 1,3 9-1,-1-2 1,1 6 0,2 7 77,0 8 0,-1-2 0,3 8-168,-1-3 0,0 4 0,1-4 1,-2-7 234,-2-9 1,-3-10-120,-4-4 0,-6-17 0,-7-12-388,-7-15 1,-4-12-1,2-5 1,1-5-3207,0-1 2184,1-3 1,2 3 0,2-2 658,0 2 0,4 0 0,1 7 0,2 4 948,0 3 1,0 5 1499,0 2-938,2 3 0,6 3-673,3 12 1,0 7-179,0 13 1,1 8 0,3 8-1,0 1 202,-2-1 0,4 1 0,-2 3 0,1-1-99,0 0 0,-1 2 0,-1-3-1684,-3-6 552,-4-5 0,-2-10 0,-5-9 286,-3-15 1,-3-10-1,0-6 1,-2-3-366,1 2 1,3-1 1261,0-1 0,4 3 920,2-5-850,1 15 1,8 3-205,-2 16 0,-2 4-124,0 10 1,-1 10-1,3 4 1,-3 3-136,1 4 1,-2-1 0,3 6-1,0-3 23,1-5 1,1 1-1,-2-8-628,-3-2-544,-3-10 1,-9-45 486,-4-15 0,-4-11 1,7 17-1,0-6 596,3-5 0,3 3 0,0-2 0,1 0 899,1-3 0,0 4 0,0 1 0,1 6 65,1 4 0,-1 7 758,0 3-1871,0 11 0,1 11 1,3 19 222,2 10 1,1 4 0,2 8 0,-1-2 57,1 1 1,0 5-1,1-1 1,1-2 63,1 2 1,-1-5-1,0 3 1,-2-5 603,-2-7-1813,-5-8 1,-4-9 0,-5-15 272,-3-14 1,-1-13 0,4 1 0,0-3 279,1-1 1,1-1 0,-1 4 0,1-2 737,2-1 1,2 5 822,2-3 1,5 11-277,6 1 0,-1 15-491,2 13 1,-1 9 0,-3 10-120,0-1 0,-2-2 0,-1-1-130,2 3 0,-1 0-4,5 8 1,-1 0 0,1 4 0,-2-6-655,-3-6 61,0-8 1,-3-3 0,-2-13 77,-3-15 1,-4-8 0,-4-8 0,-1 0 94,-1-2 0,1 2 1,-1-1-1,-1 2 127,-1-1 0,-4 2 0,-1 0 292,-3 0 0,-1-4 0,-2 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28.86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8402,'5'9'627,"-1"0"1,-1 0-1,-1 3 1,3-1-186,2 2 0,-1-3-377,0 1 1,-2-1-122,4 1 1,0 1-153,-1-1 1,2 0-43,-1 0 1,0 0 164,-1 0 1,-2-2-113,3-2 104,-3 2 1,4 0 47,-1 2 1,-2-4 9,0 1 1,-4-5 33,4 5 0,-4-3-15,2 5 1,0-5-6,1 3 1,1-1 4,-1 4 0,2 0 40,0 1 1,-1-3-61,2 0 8,-2 0 0,-1 3 1,1-1-117,-1-5-29,-1 1 1,1-1 72,-2 3 0,2-2 53,1 0 63,-1-2 58,3 6 23,1-2-88,0-1 0,-1 3-1,-3-2 1,3 0 16,2 0 0,-4-2-5,2 0 0,-3 0-18,2 1 0,-2-2-8,1 1 0,-4 0 4,4 0 1,-3 0 39,3 2 0,-3-1 30,4 1 1,-4-3-22,3 1-364,-4-2 208,3 6 41,-2-5 1,0 3 3,1-2 0,0 0 181,1 2 1,0-2-15,0 3 0,-2-5 44,2 3 1,0-3 24,0 5-509,1-6 297,-1 6 1,2-4-36,0 5 0,-2-3 60,2-1 0,-3-1 47,4 3 1,-5-2-37,5 3 0,-5-3-54,5 2 0,-4-3 8,3 1 0,-4-3 41,3 4 1,-2-3 12,2 4 0,0-1 52,1 1 0,-3-2-3,6 3-33,-7-1 1,6 0 17,-1-2 144,-5-1-62,7 2-167,-6 1 139,4 0-78,-2 1-453,-3-6 488,2 3 54,-2-3 80,2 4-70,-2-2-126,2 2 71,-2-3 11,0 1 1,2 0 16,-3 2-59,0-5-154,0 7 87,1-6 141,0 4 80,0 0-115,-3 1 0,2 2 87,-1 0-60,1-2 0,-2 1-77,0-1 0,0-2-249,0 1 0,0-3 430,0 5 0,0-5-62,0 3 1,0-3 142,0 4-488,-2-2 26,1 4 1,-6-3 112,2 4 1,0-3 11,1 0 1,2-1 67,-1 1 0,1-2 813,-2 3-765,3-4 1,-4 5-19,4-2 0,-3-2-23,2 0 1,-2-1-181,2 3 1,-2-1 79,0 3 1,1-4 168,0 2 0,-1-3-38,-2 3 1,2-2-65,-2 1 0,2-2-87,-3 2 1,-1-1 49,0 2 0,1-3 90,1 1 0,2-3-7,1 3 0,-1 1-31,-2 3 1,3-2 141,-1 0 0,2-1-104,-2 1 1,0-2-265,-3 3 1,0-3 166,-2 2 0,1-1 8,-1 1 1,3-1 0,-1 1 58,3 1 1,3-3 35,-1 0 0,-1-1 110,-1 3 1,1 0-69,-1 2 0,1-1-169,0-1 0,-2-2 136,1 3 1,1 1-59,-1 2 0,3 0 7,-1-2 1,0-2-2,0 0 1,-1 1 3,1 3 1,2-5 1,-2 2 1,-1-4 43,2 3 1,-3 0 21,2 3-251,0-4 1,0 1-76,-2-2 1,0 0 42,0 2 0,0-1 173,2 1 1,-3-1 169,2 1-132,0 0 52,-2 2 0,4-1-51,-3-1 1,2-2-99,-1 3 1,-1-3 34,-2 2 1,3-3-132,-1 1 95,0-4 96,-1 4 6,-3-1-40,1 0 0,-1 3 39,3-2 179,-1-3-29,1 6 0,0-6-91,1 5 1,0-3-89,2 1 0,-3-1-165,2 3 0,-1-3 65,-2 1 289,5-2 113,-7 3-119,3-2-251,1-1 63,-4 1-12,3 0-5,-1-1-4,-2-2 57,2 0 1,3 0-633,1 2-1105,1-2 1733,1 5 0,0-8 0,0 3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49.204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2390 0 12599,'-11'3'579,"0"1"1,-1-3-452,1 1 0,2 0 0,0-1 0,-1 1-498,-1-1 0,2 0 37,0-1 0,0 0 170,-2 0 1,-1 0 102,1 0 0,2 0-18,0 0 140,0 0 1,-3 0 22,1 0 1,2 0-49,0 0 0,1 1-10,-1 1 1,0-2 28,-2 2 1,0-1-27,-1-1 0,1 0-23,0 0 0,2 0-13,0 0 1,1 0-31,-1 0 0,2 0-29,-3 0 57,1 0 1,2 0 15,-1 0 0,5 0 33,-5 0 0,3 0-6,-5 0 0,3 0-6,-2 0 0,3 0-32,-1 0 1,1 0-28,-3 0 1,1 0-1,-1 0 1,-1 0-1,0 0-11,-1 0 1,1 0-2,-1 0 1,1 0-13,-3 0 0,3 0 50,1 0 1,-1 0 67,-1 2 1,2-1 36,0 1 1,1-2-96,-1 0 0,2 0-41,-2 0 1,1 0-24,-1 0 1,1 0-11,-1 0 91,2 0 1,-3 0 37,1 0 1,0 0-54,0 0 0,-1 0-114,-1 0 0,0 0 27,0 0 1,0 0 50,0 0 0,2 0 248,-1 0-160,4 0 0,-5 0 14,2 0 1,0 0 19,0 0 1,0 0-240,-2 0 1,-1 0 120,1 0 1,2 0 5,0 0 0,3 0 39,-1 0 1,1 0 8,-3 0 0,2 0-13,-3 0 0,1-2-13,-2 0 0,-2 1 8,0 1 0,0-1 2,2-1 1,2 2 23,-1-2 1,3 1 44,-2 1 0,1 0 20,-1 0 0,0-1-33,-2 0 1,1 0-20,1-1 0,2 2 122,-3 0-81,4 0-7,-5 0-125,5 0 1,-3 0 161,2 0-125,-2 0 1,-4 0 20,0 0 1,4 0 73,2 0 0,-1 1 18,-3 1 1,2 0 12,0-2 1,1 2 18,-1 0 1,2 0-117,-3-2 0,3 0-204,-2 0 1,1 0-37,-1 0 1,0 0 113,-2 0 0,1 0 70,1 0 1,2 0 68,-3 0 13,6 0-204,-6-3 68,4 3 95,-5-3 38,0 3-43,2 0-17,-1 0 0,3-1-124,-2 0 115,4 0 13,-5-1 60,4 2 0,-3 0 91,0 0 1,3 0-1,-1 1 1,-2 2 43,-1 0 0,1 0-290,0 1-53,4 1 130,-2-5 186,1 5-125,0-2 330,-2 3-406,0-1 0,1 1 67,-2 0-91,5-3 1,-6 2 36,2-2 0,2 0 40,-1 1 1,3-2-45,-3 2 184,2-3-141,-3 6 1,2-4 3,-2 4 0,1-1-71,-2 3 0,2-2-205,-3 0 0,3-1 293,-2 0 0,1-1 25,-1 1 1,2 0 84,-3-1 0,5-1-6,-3 0-56,6-1 1,-8 3-49,3 2 0,1-4-402,-2 2 0,3-2 401,-5 2-35,4-1 0,-4 1-12,2 2 0,1-3 95,1 2 1,3-3 21,-1 3 1,2-3-72,-2 3 1,2-3-60,-4 3 0,3-3-21,-4 1 0,1 0-144,-3 2 1,2-2 24,-3 3 0,2-3-67,-2 5 1,2-3 322,3 2 0,-1-1 1,-2 1 0,1-2 99,-2 3 0,4-4-141,-3 2 1,3-2 8,-5 0 1,1 1 8,-2 0 1,4 0 0,1-3-1,-1 3-131,4-1 126,-4 0-79,4 0 26,-3-1 1,0 1 0,-1 0-11,0 1 0,-1-1 6,0-1 1,2 2-45,-1-2 0,1-1 19,0 4 1,0-4 187,1 3-168,2-5 26,0 6 0,-1-3-5,-2 5 0,0-2-108,0 2-104,-2-4 0,1 5 76,-2-2 0,2-2 132,0 0 1,2-4 11,-1 3 181,4-2-161,-7 4 66,5-4-63,-4 6-20,2-9 1,0 7 154,-1-5-142,3 2 1,-4 1-34,2 2-27,3-5 0,-6 5 6,3-2 1,2-2-46,0 4 1,1-5-2,-2 2-7,3 0-255,-3-2 186,0 4 258,1-3 234,-4 4-319,5 0-57,-2-2 1,4 1-403,-3-1 180,1-2 274,-5 6-110,1-3 49,2 1 131,0-3-93,4 1-313,-4-1 148,5 3 0,-5-1 49,1 2 29,2-4 106,-3 2 262,2-4-49,0 5-129,0-4-26,3 3-211,0-4 0,0 2-198,0 0 1,0 0 190,0 4 111,0-4-28,0 2 197,0-1-180,0-3 249,3 5-201,0-5 69,2 2-74,-2 1 26,2-3 3,-4 0-132,4-1 115,-2 1 0,2 3 0,1 2-295,-3-5 1,2 5-52,-1-2 1,3 0 188,0 3 281,0-2-230,-1-1-8,-3-1 216,2-5 0,-2 6-129,3-1 1,-2 0 246,1 2-229,0-2 1,3 4 3,-3-2 0,2 0-29,0 2 1,0-2-15,2 0 0,-2 2-13,3 0 1,-2 0-25,2 0 1,-2-1 41,0 1 1,-2-2-98,4 3 0,-3-3 50,2 2 0,-2-1 134,1 1 1,0-2-69,-1 3 1,0-3-21,-1 2 0,0-1 8,-1 1 0,1 0-87,2 2 1,-4-1 19,2-1 1,0 0 127,1 2 1,3 0 5,-1 1 0,0-1-150,0 0 0,0 0-143,3 0 72,-1-2 0,-4-1-171,0 0 297,1 0 0,2 2 0,0-2 182,0 0-168,-4 0 1,3-3 204,-2 1 0,-2 0-137,3 1 0,-1 0 2,4 2 0,-1 1-148,-1 1 0,-2 0 35,0 0 0,-1 0 151,0 0 0,1 0-50,1 0 1,-1-1 0,-1-1-38,-1 1 1,1-3 0,1 0-38,0 2 0,1-3 9,-3 1-65,1 1 0,2 1 55,1 0 0,0-1 35,0 1 0,-1-2 65,1 3 1,0-3 77,2 2 0,-2-1-82,1 1 0,-3 0 44,2 0 1,-2-1-25,1 0 1,-2 1-15,2 2-191,-2 0 1,2-2 0,-2 0 104,-1 1 1,-1-1 100,0 0 1,-1-1-13,3 1 1,-1-2-88,1 2 0,-2-3-200,-1 1 133,1-2 0,2 4 72,-1-2 20,-2 0-110,5 1-189,-5 0 176,5-2 152,-2 2 1,-1-2 151,1 1-143,0-3-171,-1 4 94,1-5 79,2 2 0,-3 0-13,2-1 86,-4-2 0,6 1 18,-1 0 0,-2 2-163,1 1 0,-3-2-492,4-1 272,-6-1 161,8 3 1,-4-2 105,5 2 17,-5-2 0,4 0 55,-2-1 0,-2-1 214,1 3-305,-2-3 1,6 4-324,-2-1 214,1-1 0,0 1 160,-1-2 0,1 0 182,3 0 0,-1-1-171,1 0 0,-4 0 142,1-1 1,-3 0 0,2 0-338,1 0 1,-1-1 57,0 0 1,-1 0 224,1-1 0,0 0 152,2 0 0,0 0 239,0 2 1,1 0-280,-1 0 0,0-1-208,0 0 0,0 0-135,0-1 1,0 1-2,0 1 0,-1 0 139,-1 0 1,-2 0-8,3 0 0,-1 0-38,2 0 1,0 0 25,0 0 0,0 0 1,0-2 0,2 1 80,0-1 0,0 2-8,-2 0 0,0 0-73,1 0 1,-5 0-1,0 0-193,2 0 0,-1 0-23,1 0 1,2 0 178,2 0 0,0 0 0,-1 0 51,-1 0 0,-1 0 69,1 0 1,-1 0 64,2 2 0,0-1-171,-1 1 1,0-2-53,1 0 1,-1 0-310,0 0 1,-2 0 105,0 0 1,2 0 322,2 0 0,2 0-75,-2 0 0,2 1 101,-2 1 1,0-1-19,-2 0 1,2 0-155,0-1 0,0 2-55,-2 0 1,2 0-6,0 0 0,0-1-9,-2 0 1,0 2-31,0-1 0,-1 0 151,-1-2 0,-2 0 54,3 0 1,-3 0-45,2 0 0,0 2 26,3-1 0,-1 1-93,0-2 1,0 0-138,0 0 0,1 0 124,1 0 1,-2 0 0,3 0-117,0 0 1,-4 1 258,3 1 0,-2-1 0,2 2 188,-2-1 0,-3 1 37,-1-1-311,-2-2-18,6 3 1,-3-3 26,3 0 1,-1 1 38,-1 0 0,2 0 0,2 1 183,-1 1 1,-2-2-77,-1 0 1,1 2-65,1-1 1,-2 0-28,0-2-381,-4 0 166,5 0 258,-4 0 37,5 0-119,0 0 0,-4 0 26,1 0-14,-6 0 0,4 0-53,-2 0 0,-1 0-52,4 0 123,-5 0 0,6 0 353,-2 0-139,0 0-280,2 0-323,-3 0 156,1 0 145,-3-3 0,2 2-8,1 0 523,-1 0-185,6-1-376,-5 1-246,2-4 127,-5 2 1,5-3 185,-1 1 0,1 1 184,1 0-48,-2 3-432,1-1 0,0 1-1769,1-1 1462,-3 2 641,1-8 0,-6 4 0,2-4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25.2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804 22 20244,'5'-5'-106,"0"0"250,0 1-518,-2 0 275,0 1 0,-3 3 2,-1 2 279,0-2 104,-3 4-185,4-4 150,-1 2-74,-1-1-89,1 0-23,-2 2-42,0 0 1,0 0-61,0 1 1,0-2 2,-2 3 1,3-2-25,-4 2 0,3-1 21,-3 1 17,2-1 24,-2 2 1,2-2 4,-1 2 1,2-3-6,-1 0 1,2-1-3,-2 2 46,3-3 7,-5 5-54,4-4 11,-5 5 19,4-4 1,-1 1-9,0 0 1,1-1 31,-2 2 1,2-2-50,0 1 1,0-2 7,-2 3 0,2-1-27,-2 0 1,0 1 12,0 0 1,-1 1 0,1 0 29,-1-1 0,2-1-7,1 0 0,-1-1-6,-2 3 0,0 0-19,0 0 0,0 0 13,0 1 1,0-2-17,0 1 1,1 0 13,-1-1 0,2-1 155,1-1 1,-1 1-28,-3 3 0,2-2-28,0 0 1,1-1-33,-1 1 0,1-1-31,0 0 0,-2 2-54,0 0 0,-1 1 0,2-1 0,-1-1-6,1 1 1,1-3 0,0 1 47,0 0 1,-1 1-1,-1 1-1,1-1 1,-2 2 7,1-1 1,-2 2 0,2-2-6,0 0 0,1-1 0,0 0-39,0 0 1,0 0-1,-1 1 16,0 1 0,0-2-72,-1 2 0,0 0 24,1-1 1,0 0 16,2-2 0,-2 2 15,0 0 0,0 0 61,2-1 42,-1-1 1,-2 3-44,1-1 1,-1 2-45,0-2 0,2 0 1,0-2 23,0 1 0,1-1 5,0 1 1,-1-1 0,-2 3-20,0 0 0,2-2 0,0 0 0,0 0 11,0 0 0,1-1 0,1 0-19,-2 0 1,0 1 0,0 0 0,-1 1-5,1 0 0,-2 0 0,0 1-29,0 1 0,0-1 1,0-1-29,1 0 1,-1 1-43,1 0 1,0-2 58,-1 2 1,1-1-35,1-1 1,0 0-139,1 0 0,0-2 150,-1 2 14,2-2 87,-2 3 305,0-2-254,0 1-48,0 0 0,-1 1-45,1 0 1,-1-1-22,2-1 0,0 0-19,-1 1 131,1-1-83,-3 3 1,2-2-2,0 1-57,2-4 34,-2 3 0,2-2-12,-3 3 12,2-2 92,0 0 42,1-1-96,1 0-34,0-2 19,1 0-62,0 1 76,0-2-27,-1 2-1,0 0 1,0 0-26,-1 1 0,2-2-46,-3 3 1,2-2-64,-1 2 73,0-2 1,-1 2-30,0 0 149,2-2 318,0 1-305,2-3-76,3-4 1,0 1 0,3-3 20,0 0 0,0 0 5,1-1 0,-1 1 0,1-1 16,-1 1 1,-1 1 0,1-1-14,-1 1 0,1-1 0,0 0 59,1-1 1,-1 1-1,0 0-39,0 1 0,0-2 0,1 0 0,1 0 39,-2 0 0,0 1-72,-1 1 0,2-2 0,-1 1 0,1-1 0,-1 1 31,1-1 1,0 1-62,-1-1 0,1 0 0,0 0 0,0 0 90,0 0 0,0 1 117,0-2 0,0 1 0,-2 2 0,1-1 17,0 1 1,-1-1 0,1 1-1,-1-1 25,1 0 0,1 0-130,0-2 0,1 0-163,-1 1 1,0 0 0,-2 2-172,1-1 1,-2 2 111,-1 1 0,2-2 9,2-1 0,0-2 1,-1 2 87,1 0 1,-2 0 0,1 0 28,0 1 0,-1-1 0,2 0-1,-1-1 1,-1 2 0,-2 2-14,2-2 1,1-1-1,1-1 11,0 0 0,-1 1 0,-1 2 0,0-1 3,0-1 1,-1 2 0,1-1 103,1-1 0,1-1 0,1-1-74,0 0 0,-1 1 0,1-1-7,-1 1 1,1-1-1,0 0 1,-1 2-3,-1-1 0,-2 3 1,1-1-1,0 0-51,0 0 1,0 0 0,0 0-2,1 0 1,0-1 9,1-2 1,0 1-99,0 0 1,1-1 0,-1 2 16,-1-1 0,0 2 26,-1-1 0,1 0 13,-1 1 1,1-1 0,-1 1 114,1-1 0,-2 2 0,-1 1-54,2-2 0,-2 2-85,1 0 1,-2 0-6,3-2 1,-2 2-38,0 0 1,0 0-32,2-2 1,-2 3 14,0-2 141,0 1 0,2-2-80,0 0 137,0 0-235,1 0-13,-1-1 140,1 1-48,-1-1 35,-2 3 110,2-2-44,-3 3-58,3-3-83,-2 2-87,0 0-122,-2 2 490,-1 1-140,2-1-25,-1-1-5,1 0 179,-1 1-138,0 0-132,1-1-213,-1 1-1404,1 0 1282,-6 4 1,1 0-1,-2 2 452,0 1 0,-1-1 0,1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39.5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779 22 21471,'-5'4'-219,"1"1"1,0-1 171,-1 0 1,2 0 31,-2 1 123,3-3 35,-1 0 37,2 0-72,1-2-185,-3 2 38,2 0-18,-1-1 28,0 2 58,-1 0 102,0 0-110,0-1-43,1 1-72,0-2 20,1 1 9,-2 1 35,2-2 111,-1 1-12,0 0-68,1-2 1,-2 3-40,1 0-7,0-2 1,-1 3 11,1-3 26,2 0 22,-4 3-9,2-3 0,-1 2-2,0 1-9,1-2 1,-2 2 82,1-1 50,0 0-57,-1 1-87,0 0 1,1-1-11,-2 2 1,1-2-57,0 2 128,2-3 1,-3 3 27,1-1-24,1-2 43,-2 3 1,3-3-41,-2 3 0,-1 0-61,0 0 0,0 0 38,0-1 0,1 1-55,-2 1 1,0-1 25,1 1 0,-1-1 47,1 1 0,-1-1 16,1 1 0,0-1 1,0-1-41,1 1 0,-1-1 0,1 1-29,-1 0 0,1-2 0,1 1 19,-2 0 0,0 2-33,-2 0 0,2 0 0,-2 0 7,1 0 0,1 0 0,-1-1 30,1 1 1,-1 0-1,0-1-9,1 1 1,-1-1 0,1 1-7,-1-1 1,1 1 0,-1-1 0,1 1 11,-1 0 0,0-1 0,1 1 0,-1-1 14,1 1 0,0-2 0,1 1 1,-1 0 3,-1 0 1,0 1-11,0 1 1,-1-1 0,-1 2-6,1 0 0,1-2 1,-1 0-1,2 0 1,-1 0 1,0 0-1,-1 1-41,0 0 0,-1 1 0,1-2 11,0 2 0,0-2 0,0 1 0,1 0 2,-1-1 1,1 1 0,-1-1 42,1 1 1,0-2 127,2 0 0,-1-1 10,0 2 0,-1 0-53,0-1 0,1 1-56,-1-1 1,3-1-90,-1 0 1,0-1-108,-1 3 0,1-2-26,0-1 1,1 1 138,-3 2 1,2-3-32,1 1 1,1-2 249,-2 2 1,2-3-38,-2 3 1,3-2-128,-3 2 1,1-2-83,-1 3 0,1-2-9,-1 1 0,1-2 11,-1 3 0,1-2-290,-1 0 329,0 1 68,-1 2-119,2-3 85,-2 2 0,4-4 187,-3 3-162,3-3 0,-3 3-118,1-1-45,1-2 26,-1 3 9,1-2 110,-1 0-9,2 0-45,-3 2-38,3-4-104,-1 3 76,0-1 79,1-1 22,-3 2-75,4-2 29,-4 2-18,2-1 0,-1 2 38,0-2 10,2-1 0,-3 3 57,1-1 25,2-1 32,-2 0-104,3-2-70,-1 1 81,0 1-76,-1 0 5,1-1-19,0 0 149,0-1-66,-1 3-1,2-3-36,-3 3 19,2-2 4,-1 1 78,1-1-124,0 0 36,0-1-3,-3 4 8,4-3 1,-3 2 202,1-1 279,1-2-334,-1 3 0,5-7-99,2 0 0,0-1 0,-1 0-34,1 0 1,-1 2-67,-1-1 0,1 0 119,2-1 0,-2 0 30,1 1 0,0-1-46,0-1 1,0 1-60,1 0 1,-3 2-25,1-2 0,0 1-10,2-1 0,-1 0 37,-1 0 2,-2 3 1,2-2 2,-1 1 0,1-1 12,2-1 1,-2 0-6,1 1 0,-1 0-2,0-1 0,1 1-1,1-2 0,0 0 0,1-1 0,-1 0 17,1 1 1,-1 0 0,0-1 67,0 2 1,-1 0-61,1-1 0,-2 2-66,1-1 1,1-1-124,0-1 1,1 1 125,-2 0 0,1 1 35,0-1 1,0 0 10,1-1 0,-1 1 5,0 0 0,-1 0 1,1 1-13,-1-1 0,0 2-40,0-1 1,0-1 30,2 0 0,-1 0 0,0 0 3,-1 0 1,0 2 0,-1-1 15,1 0 0,0 1-11,1-2 1,-1 1-1,1-1 12,0 0 1,0-1 0,1 1-9,-1 0 1,0 0 0,0 0-120,0-1 0,-1 2 46,2-1 1,-1-1-1,2 0 64,-2 1 1,0 0-1,0 0-1,0-1 0,-1 2 0,1 0 38,-1 0 1,1-2 30,1 1 0,-2 0 0,0 2-54,0-1 0,-1 1-14,1-1 1,-1 0-4,2 0 0,-1-1 6,1 1 0,0-1 7,-1 0 1,0 2 16,-1-1 0,0 1-17,1 0 0,-1-1-4,2 0 0,-2 1 12,-1 0 1,1 1 46,2-3 1,-3 2 16,1 1 1,0-1-39,1-2-7,0 2-59,1-2 34,-3 2 0,3-1 30,-2 1-20,-2 2 4,3-3 0,-2 2-5,2-3 0,-1 3-38,0-1 0,-3 2-120,3-2 111,0 1 1,1-3-2,1 1 0,-2 1 48,-1 0 1,0 1-41,2-1 0,-2 1-30,0-1 1,-1 3 44,1-3 15,-1 3 1,1-2 31,1-1-26,-3 2-18,4-3-28,-4 5-17,3-4-5,-4 4 98,2-3 16,0 2 15,1-2 1,0 0-25,1-1 0,-2 2-41,2-2-48,-3 3-49,3-3 74,-2 1 14,0 1 67,2-1-113,-2 1-86,0-1 69,1 0 63,0 1 48,-2 0 31,2 0-18,-3 1-27,3-1 0,-2 0-22,2 0-37,0-1 0,0 0-48,1-1 25,-3 2 19,3-2-36,-2 3 2,0-2 25,0 2 7,0-2 24,-1 3 54,1-3-182,-1 3 91,0-1 253,0 0-347,-1 0 32,3-1 540,-3 1-418,1 0-171,1 0-1513,-2 1 1669,-3 2 0,-1 3 0,-5 3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55.03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18719,'4'3'353,"-2"-1"626,-2-2-597,1 1-499,1 1 145,1 1 1,0 0-51,0 1 1,0-2 97,1 2 1,-3-2 162,3 1-78,-3-1-107,3 1-271,-2-1-7,0 1 48,1-1 135,0 1 253,0 0 57,-2-2-282,1 1-146,-1-1-166,-1-1 377,3 3 98,-3-3 0,3 3-56,-1 0-215,0-2-71,2 3 107,-4-4 59,2 3 1,1-1 17,1 2 1,-1-1 53,2 2 1,-2-2-26,1 1-11,-2-1-8,2 0-2,-3-2 8,1 1 1,-1-1-4,2 2 0,0 0 0,3 3 0,-2-2 69,1 1-16,-3-3-59,2 2-14,-3-3 12,2 2 0,0 0-4,1 1-24,-2-2 1,2 2-69,-1-1 21,-2-2 1,3 3 31,-1-1 167,-2-1 84,3 1-99,-2-1-221,-1-1 76,0 1-36,1-1-24,-1 0 92,2 2 1,0 0 210,1 1-112,-2-2-43,1 1-66,-2-2-98,0 0 84,0 0 1,1 1 137,2 2 65,-2-2 32,1 1-118,-2-2-196,0 0 123,1 1 108,-1-1-82,3 3-42,-4-4-1952,1 1 1955,-3-3 0,1 1 0,-1-1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2.5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173 27 7866,'0'-3'2220,"2"0"-1341,1 0 1,-2-1 0,0 1 0,-3 0 0,0 1-126,-2-1 0,0 3 0,-1-2 1,-2 2 392,0 0 1,-2 0-1,-1 0-810,-2 0 1,3 0 0,-2 0 0,2 2 0,1 0-146,0 0 1,2 2-1,2 0 1,0 1-514,1 1 0,1 1 0,2 0 0,0 1-241,0-1 0,3 0 1,2 3-1,1-1 50,2 0 0,1 1 0,1-3 1,0 1 412,0-1 1,-1-1 0,0-1 0,0-1 183,0-1 0,-2 1 1,0-2-1,-1 1 323,0 0 0,-1-1 0,-1 2 863,0-1 0,0 0-658,-1 1 1,-1-1 0,-2 0-304,0 0 0,0 1 1,-2 1-1,-1-1-57,-1-1 0,-2 1 0,-1-2 1,-2 1-180,1 0 1,-3-1 0,-1 1-1,-2-1-857,-1 0 1,0-1 0,2 0 0,0 0 140,2-1 1,-1 0 0,3 0 0,0-1-133,1 0 774,2 0 0,-1-5 0,3 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04.89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497 496 18414,'3'3'1419,"-1"0"-1271,-2-3-26,-4-4 0,3 2-100,-4-2 1,1 0 9,-1-2 1,1 2 199,0 1-18,3 2-73,-3-3-167,3 2 0,-1 0 0,-1-1 25,-1-1 0,1 1-34,-1 0 48,0-1 75,-1-2 159,1 2-244,0 0 0,-1 0 5,1-1 0,0 2-17,1-1 1,-2 0-6,-1-3 1,0 2-1,1 0 18,2 2 64,-2-3-3,2 3 1,-3-2-37,2 0 1,0 1-1,-1-1-9,0 0 0,2 2 0,-1-1-45,0 0 0,0 0 39,-1-1 0,2 3 165,-1-2-144,3 3 0,-2-2-29,1 1 0,1 0-27,-3-1 0,2 1 0,-1-2-61,-2 0 1,2 1-7,0-1 70,-1 0 446,-2-1-279,3 2 1,0 0-194,1 1-31,2 1 0,-5-3 3,2 0 1,0 2-64,-1-3 234,0 1 214,-2-2 116,0 1-417,2 1 1,0-1-27,0 2 1,2 0-184,-2-1 0,1 2 159,-1-3 1,1 2 303,-1-1 149,3 3-164,-3-2 96,4 2-665,-3-1 0,2 1-478,-1-2 565,-1 1 414,-2-3 451,2 2-254,-1-1-498,1 1 0,1 1-251,-1-1 207,1 1 0,-4-5 22,0 2 469,3 1-28,-1 1-167,4 2-111,-1 0 0,-1-1-228,-1 0 0,0-1 110,-2-2 1,2 1 143,-2 0 208,3 1 138,0 1-210,0 1-263,2 0 1,-3-1-59,0-1 0,1 1 97,-1-2 0,0 1-41,-2-1 407,3 1 115,-2 0-371,4 2-490,-3-1 330,3 2 0,-3-3-38,1 0 0,-1 0 138,-2-2 246,3 3 39,-3-3-211,4 5-194,-1-3-274,0 2 208,1-1 84,-2 0 38,0-1 582,1 0-490,-2-1 1,1 2-170,-1-2 100,3 3-147,-4-4 95,3 3 220,-2-2 1,2 2-40,-1-1-114,3 2-571,-3-2 500,2 2 227,0 1-91,-1-3 1,1 3-32,-2-3 0,2 1-53,-3-1 0,0-1-58,-1-2 61,-1 1 201,1-1-94,-1 1 1,2 1 60,1 0-260,1 3-116,0-2 115,2 3 156,-1-1 275,4 5-376,-3-5 7,5 6 60,-4-3 80,1-1 4,0 2-142,1 0-80,0 0 55,1 1-75,-1-2 165,1 2 0,0 1 10,2 0 1,-1 0 16,-1 0 1,1-1 10,0 2-109,0-2 1,1 2 24,-1 0 1,0-2 23,-2 0 1,1 0 16,2 1 1,-1 0 2,0 1 1,1 0 0,2 2-3,0-1 1,-3-2 0,-2-1 5,2 0 0,-1 0-5,0 1-23,-1-3 1,1 2-10,-2-1 1,1-1 89,0 2 0,1-1 4,2 3 0,-1 0-47,2 0 1,-3-2-96,1 1 7,-3-2 48,2 1-2,-1-1 1,2 1 11,1 2 1,-2-2 19,0 0 1,-1 0-194,3 1 44,-3-2 0,1 1-315,-1-1 6,-2-1 150,3 1 0,-2-1-449,2 2 475,-3-2 275,3 2 0,-5-5 0,1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14.2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62 62 19692,'4'4'100,"1"1"0,0-1 0,0 2 108,1 0 0,-2-2-169,1 1 1,0-1-7,0 2 0,-1-2-146,0-1 271,-3-1 325,1 0-322,0-1-139,0 2-117,1 0-171,1 1-1,0 0 295,-2-2 437,1 1-432,-1-1 1,0 0-67,3 3-74,-3-3 26,2 2 189,-1-2 0,-1 1-105,2 1 1,-1-2 20,1 3 0,0-1-197,1 0-234,-2 0 343,1 0 50,-2-3 25,0 2 0,1 0 4,1 1 1,1 1-1,-1-1 6,1 1 0,0-1 0,-1 1 28,1 0 0,0-1-35,-1 1 1,-1-2-4,1 0-29,-3-1 42,4 3 0,-4-4 3,3 3 0,-1-2-24,1 3 0,1 0 26,0 0-158,1 1 92,0-1 0,-1 1 195,1-1 0,-3-1-21,1 0 0,-1-1-73,1 1 0,1 1-53,2 2-134,-1-2-153,1 2 263,-3-2-36,0-1 66,-3-3 1,3 3 137,0 0 1,-1-1-398,1 0 71,-1 1 114,3 2 1,0 0 79,1 1 1,-1-2 57,-1 1 1,0-1 0,2 1-36,-1 0 1,-1 0 0,1-1 8,-1 1 0,-1-2-368,0-1 233,-1 1 94,3 2 0,-2-3 342,-1 1-134,-1-3-84,1 3-298,-2-4 111,0 2 263,0-1-72,-1-1-203,3 3-241,-3-3 354,1 1 1,-3-3 0,-2-2-48,-1-1 1,2 1 0,-1 1-1,0-2 1,-1 0-5,-1 0 1,1 0-1,0 0-1,0-1 1,-2 0-1,-1-2 1,1 1 0,0 0 1,-1-1 1,2 2 1,0 0-3,-1-1 1,1 1 7,0 0 0,0 0 181,1 0 0,0 2 55,0-1-208,2 2 0,-3-4-70,0 2 0,0-1 1,0 0 2,1 1 0,-1-1 0,1 0 1,-1 1-40,1-1 1,-1 1 50,-1-2 0,1 1 0,0-1 60,-1 1 0,2 0 38,-2 0 0,2 1 0,-2-2-69,2 1 1,-1 1 0,0-1-4,1 1 0,0 0 1,1 0-1,-1 0-34,-1 0 0,2 0 1,-1 1-11,0-1 1,-1-1-22,0-1 1,-2 0 21,2 0 0,0 2 11,1 0 0,3 2 26,-2 0 1,2 1 242,-2-2-130,1 0 374,-2 0-394,1 0-80,2 1-91,-1 1 49,1 0 48,0 0 44,0 0-48,-1-1-12,2 2-35,0-1 1,-1 1-33,-1-2 1,1 1-4,-2-2 1,2 1-14,-3-1 0,2 1 176,0-1 169,1 3-54,-1-3-179,2 4-446,0-1 255,0 0 219,1 0 21,-3-1 19,3 2-360,-1-2-166,-1 1 336,2 1-2,-2-3 644,0 2-269,0-1-187,0 0 74,2 1-565,-3-1 57,2 0 310,-2 0 108,0-1 144,0 0-198,2 2-135,-2-2-41,3 3 0,-3-3 17,0 0 171,2 2-43,-3-3 385,4 4-1430,-1-2 1297,3 5 106,0-1-446,3 3-34,-2-2-3,0 0 49,-2-2 588,-1-1-559,-3-4 29,2 3-6,-4-4-208,4 5-575,0-1 0,1 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24.24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226 1 18125,'-3'3'1437,"0"-1"1,2 0-958,-2 1 9,0-1-281,-2 4-569,3-5 340,-2 3 62,3-2 111,-2 0-38,-1 2-83,1 0-76,-2 1 55,2-2-65,-1 1-34,0 0 103,2-2 1,-2 2 19,1-1 0,1-2 1,-2 3 15,2-1-54,0-2 1,-2 3 60,1-1-34,2-1 41,-4 3-52,3-3 0,-2 2-59,0 0 11,2-3 53,-3 4 37,3-3 145,-2 2-32,0 0-31,0 1-156,0-1-143,-2 1 182,3-2 309,-1 1-162,2-1-82,-1 0 1,-1 1 2,-1 0 1,1 1-79,-1-1 1,1 1 16,-2 1 0,1-2-129,1 1 65,0-2 1,0 2 31,0-2 0,2 0 4,-2 0 0,2-1 24,-1 2 84,1-3 76,-1 3-42,1-2 45,-2 2-113,2-3-326,-1 3 146,2-4 147,0 2 50,0-1-789,0-1 637,-1 3 72,2-3 44,-2 1-39,1 0-738,1 0 724,-3 1 0,3-1 0,-1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53.262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295 150 8849,'0'-6'3941,"0"1"-4726,0 5 688,0 8 1,2-5 30,0 6 0,0-5 201,-2 4 0,0-5-43,2 5 0,-1-5-77,1 5-128,-2-6-282,0 6 34,0-5 427,0 0-62,-2-10-309,1 4-70,-1-9 327,-1 9 85,3 0-17,-3-2-20,3 1-6,-2-4 9,-1 2 88,0 1-55,0 0 206,1 4-41,1-1-33,-1-1-141,-1 3-96,2-5 36,-3 2-112,3-3 112,-4 3 33,4-2-10,-1 4 2,-1-4 31,3 5-6,-3-5 50,1 4 0,1-2-46,-3-1-13,0 3 43,-1-7 5,-1 5-31,3 0-15,1-2-1,-1 4-20,2-1-93,-3 2 82,3-2 0,-4-2-22,2-1 40,0 2 29,0-2-35,1 2-8,-1 0-17,0 0-112,0 1 30,1 1 10,-1-4 29,0 5 45,0-5-337,1 4 210,1-1 186,-4-1 27,4 0-29,-3 0-2,3 0-4,-2 1-81,1 1-39,-1-1 64,0-1 169,-2 3 81,4-3-35,-4 1-121,5 1-69,-5-1-271,2 2 223,0-3 37,-2 3 623,4-3-490,-4 6-83,4 0-49,-3 2 32,0-2-57,-1 2 24,2-4 26,-2 4-1,2-4 1,-3 5-1,-2-1 1,-1 0 0,-2 0 462,0 1-426,3 2 1,2 0 60,4-1-268,2-4 46,-3 4 194,3-1-3,-3-3-74,1 5 34,1-5-448,-2 0 378,3 2 164,0-5-104,0 5-128,0-2-50,0 1 147,0 1 122,0-5-153,0 5-101,0-2 122,0 0-52,0 2-17,0-4-83,3 4 87,0-2 115,0 2-35,0-2-8,-3 0 115,0-1-76,2 1-7,1 3-167,5 2 28,-4-4 1,4 3 0,-3-6 0,4 1 389,2-2-296,-5 0-156,1-2-103,-6-1 107,1-3 224,-2-2 133,0 2-118,0-5 1,-3 3 15,-2-1 118,2 1 151,-7 3-174,6 2-71,-2 0-309,4 3 245,-1 0-157,13 0-26,-10 0 0,12-1 31,-8-3 336,-2 3 54,1-7-283,-3 5 20,-5 0 1,-1-1 294,-5 2-46,4 0 46,0 7-115,4-1-791,-3 4-241,3-3 514,-4 1 272,1 0 102,-6-1 75,1 1 9,3-3-99,2-1 1349,4-2-1302,2 3-42,5-3-20,1 3 0,3-3-21,0 0 0,-3 0-111,1 0 0,-3-2-98,3 0 107,-4-2 1,7 3 22,-3-3 1,-1 3 355,2-1 1,-5 1 473,5 1-473,-3-2-135,0 1 41,3-1 125,-7 2 24,6 0-243,-3 2-57,1 1-126,1 0 27,-3 2 48,2-2 235,-2 0 69,2 2-178,1-2-151,-1 0-721,3 2 637,-1-4 0,1 4 173,0-1 1,-2 1-12,4 0 160,-1 1-100,2-1-114,-2 3-4,1-2-10,-4 3 0,2-5-128,-2 1-59,-3-3 47,2 6-157,-2-3 150,0-1 88,-3 1 1,-5-6-86,-5-1 0,2 0 86,-2-2 306,4 2 0,-3 0 116,2 0-281,3 0-322,-3 2-200,1 0 332,2 0 193,-3 0-74,6 0-57,-1 0-83,-3 0 166,4 0 138,-7-2 109,5 1-114,-2-1-128,1 2-102,0 0 4,0 0 10,-1 0 26,-1 0 63,3 0-75,-2 0-344,5 0 415,-3 5 95,3-4 160,0 6-98,3-4-106,-3 3-33,5-1 12,-2 1 161,5 2-9,-4-2-66,3 2-103,-3-2 1,-1 0-187,1 1 170,-3-3 193,2 6-200,-1-6-218,-1 4-164,1-5 307,-2-1 1,-4-9 289,-2-2 1,0 1-112,0 1 1,-2-1-178,-1-3 1,0 4 17,0-1 1,1 5 77,-1-2 0,4 2 143,-3 0 5,6 1-192,-6-3-511,8 5-575,-3-3 1327,11 3 32,-7 3-87,12-3-137,-9 5-27,6-4-39,-4 6 34,5-3 11,-5 4-9,2-5-9,-3 2 46,-1-2 88,3 5-181,-3-2 44,4 2 20,-3-2 97,1 0-44,-1 2 1,2-2 1,0 4 17,-3-6-40,3 3-35,-1-1 0,0-1 53,1 2 0,-1-3 63,0 3 1,-1-3 2,1 3 0,0-3-114,2 4 1,-2-5-418,1 5-221,-1-6 233,2 8 297,-1-6 0,1 4-92,0-3 216,-2 1 420,-1-3-241,3 4-138,-5-3-271,5 4 155,1-2-36,-3-1 130,2 1 12,-3-1 82,-2 1-71,2-3-58,-4 2 0,4-4 27,-5 4 118,5-5-175,-4 5 483,2-4-381,-3 4-89,0-2 87,0 0-129,-3-1-73,2 1 100,-1 0 13,2 0 3,5-10 1,-1 1 0,2-7-89,-1 2 346,0 5-100,-2-4 0,1 9 27,2-5 0,-3 4-13,4 0-155,-4 2 145,6-3-388,-5 0 1,4-3 98,-2-1 146,-1 0 251,1-1-192,2 5-186,-2-2-163,2 0 69,-2-1 153,-3-2 79,2 2 1,-2 1 22,5 1-20,-4-1-100,3 5 46,-6-5 0,3 3-168,-2-4 126,0 5 243,-2-7-210,0 8 192,0-5-226,0 2 147,0-1 1,0 0 159,0 3 1,-5-2 0,2 3 167,-4 0-370,2-2 64,-3 1 0,2-2 26,-2 1 0,3 1-49,-2-5 0,3 4 50,-3-4 1,3 1-146,-3-2 1,4 2-143,-3-3 50,2 3 1,-4-5 1,1 1-221,-2-2 284,4 5-81,0-1 83,3 6-84,-1-7 359,-3 5-177,1-5-41,-1 2 1,2 1-17,-2 2 57,4-2 154,-5 4-131,4-4-99,-3 4-70,3-1-86,-2-1-212,5 3 358,-5-3 44,4 1 20,-4 1 17,5-1-143,-3 7 9,3-2 1,1 6 81,1-1 1,0-2 2,2 4 0,1-3 0,-2 2 45,0 1 1,1-3-36,-2 0 0,2-1 79,-2 3 0,2-1 142,0 1-201,-2-2 1,1 1-16,-1 0 20,-1-2 0,1 1 39,-2-2-102,3 0 331,-3 3-216,5-3-46,-4 1-1,1 2-119,-2-5 108,0 5-206,0-8 48,0 3 98,-5-3 43,4 0-40,-6-3 1,1-2-60,-3-2 0,0-1 13,0 1 0,-1 0 40,-3-2 53,1 2 0,1-1 44,1 2 168,4 3-118,-3-2-41,6 5-297,1-3 18,2 1 151,-3 1 41,3-4-625,-3 4 1555,3-3-618,5 3-321,-1-2 1,3 6-621,-2 1-1786,-3-2 2441,3 3 0,-5-2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00.675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518 0 12462,'-6'8'-148,"2"2"202,3-5 170,-2 0-848,3-5 844,-5 0-42,4 3-308,-1 0-50,2 0 223,-3-1-42,3 1-39,-3 0 41,3 0-12,0 2 25,0-5-22,-2 5-5,1-4-50,-2 4-59,1-4 47,1 1 31,-1 0 82,-1-1 138,0 4-57,0-4 231,1 4-248,-1 0-99,0-1-39,-2 3 38,2-6-126,-2 4 95,4-2 263,-4 0 388,4 2-30,-3-2-909,-2 0 224,0 2-26,-2-2-399,0 3 595,2-1 78,-2-2-77,2 2-33,0-4 119,1 1-145,2-2-304,-2 0-284,4 3 125,-1 0-499,2 2 609,0 1 324,0 0-81,0-3 44,-3 4 388,3-3-47,-5 4-55,4-5-140,-1 2 50,-1-2-101,3 0 165,-5 2 13,2-4-124,-1 1-101,0 1-90,0 0-262,-1 0 466,-1 2-19,-2 0 1,2 0 783,-1 3-275,1-6 21,0 3-371,-2-3 1,1 2-14,-2 1-724,5-2 124,-6 2 237,6-2-100,-4 3 214,2-1-120,1 1-68,2-1-8,-2 1-217,2 0-103,-3 2 195,1 0 360,-1 1-275,0-1 43,1-3 75,-1 1 85,1 0 0,-1 0-28,1 1 1,-1-2-85,1 2 0,-2-2 176,0 3 0,1-1 263,-2 0-150,2-3-58,1 3-97,-1-4-60,1 5-15,-1-2 46,0 2 27,1-2 0,-1-1-55,-2-1-241,5 1 527,-5-2-162,5 2 19,-2-2-111,-1 2-41,0-2 47,1 0 232,2 2 19,-2-2 59,4 1 40,-4 1-253,5 0-862,-8 1 678,5 5 159,-5-8-214,4 2 7,2-2-736,2-3 1037,7 0-120,-5-3 15,11-2 0,-9 2-32,5 1 1,-1 1 119,1 1 311,-5 0-235,6 0 711,-6 3-365,1-3-351,-2 3-99,-3-1-119,0 4 1,2 1-216,-1 2 67,4-5 0,-3 4-97,3-5 221,0 2 0,3 1 60,0-1 4,-5 1 0,7 0 0,-4 0 0,1 1-104,-1 2 1,-4-2 49,-1 1 87,2-6 1,-1 6-86,1-2 0,-1-2 318,2 3-240,0-2-162,1 3 159,-2-5 291,0 0-350,-1-3-323,-1-5 160,1 4 241,-2-9 339,3 6-61,0-4-298,2 0 0,1 1-62,0-2 233,-3 2 124,2 2-136,-5 0-210,5 4-75,-2-4 72,3 2-29,-3-5 162,2-1 385,-5 3-323,5-1-80,-1 4-23,1 0-1,1-5 60,2 5 156,-2-5-148,-1 2-69,0 0 111,-4 1-125,4 2-135,-5 0 35,5 3 7,-4-2-161,4-1 223,-4-3 339,4 1-31,-2-1-200,2 0-72,1 1-45,2-3 0,-2 1 51,1-2-22,0 5 1,-3-4 148,1 2-153,0 0 0,3-2 21,-3 0 0,-1 3 29,0-2-73,-1 2-235,1-3 29,0 2 62,0-2 58,-1 2 138,-1-2-66,1 5-25,-3-2 13,5 2-6,-4-2 1,4-2 0,-1 1 151,3-2-120,-3 1-33,3 1 0,-3 1-88,3-1 58,-3 3 42,3-2 34,-4 2 343,0-5-99,2 2 156,-2 0-121,0 1-254,2 2 87,1-2 20,0-1-603,2 1 127,-2-1 238,-1 0-121,1 1 168,-1-1 45,3 1-121,-1-1-20,1 1 40,0-1 31,-2 1-28,-1 1-13,0-1 0,-1 2-31,3-2 49,0-1-49,1 1 67,-3 2-124,3-2 146,-4 2 1,3-4-98,-3 0-71,-1 3-128,1-3 227,0 6 132,1-4 119,1 5-354,-3-3 87,2 3-162,-5-2 358,5 1-252,-4-1 405,1-1-260,-4 0-157,-1 0 1,-3-1-19,-2 2 128,4-2 138,-3 3-16,4-4-42,-3 2-104,3-3-141,-2 3 109,5-2 141,-5 5-104,2-3-45,-3 1 152,1-1 60,-1-3-9,3 3-22,1 1-13,-1 2-13,0 0-192,0-3 56,-2 2 132,4-1 62,-4 2-36,2 2 9,0 2-25,1-1 0,-1 4-21,0 0 1,-1 2-58,-2 0 1,4-2-13,-4 2 0,3-3 1,-1 1-52,-1-2-12,2 3 47,-3-2 104,3-1-91,1 1 14,-1 0-6,0-1 21,-5 1 0,1-1-9,-2 1 43,5-1-9,-4 1 94,5 2 357,-2-2-171,-1 2-148,-2 0 0,2 1-16,-1 2 0,0-4-20,2 1 1,1-5-41,0 5 1,3-4-15,-3 3 1,0-3 43,-1 3 1,-1-3 12,0 3 1,1-3-2,-1 3 0,0-2-50,-1 3 1,1-1 50,-2 0 1,2-2 9,0 2-3,1-2 1,-1 6-44,1-2 1,0 0-67,0 0 1,2-2 0,-3 2-168,-1-1 1,3-2-60,-3-3 0,1-2 81,-3 1 74,2-1-56,2 1 32,-3 1 86,4 3 1,-4 0 111,3 2-113,2-5 175,-2 5 20,2-5 0,-3 3-141,-2 1 1,4-2-15,-2 3 55,4-6 1,-3 6-231,2-2-35,0-3 157,-2 4 53,2-4 6,-2 5 15,-1-1 34,3 1-24,-2-3 17,2 1-41,0-1-182,-2 1-813,2-1-594,-3-1 111,3-2 1470,-2-2 0,5 0 0,-3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22 21724,'-3'3'-435,"-1"0"597,4-2 142,-2 1-315,0 0 17,-2 2 68,1-1 272,-1 1 1,1-1-246,0-1-228,1 1 228,-1 0-168,-1 1 0,1-2-51,0 2 279,1-3-65,0 2-51,2-3 252,-1 1-562,4-4 164,-2 2-75,4-4 1,-3 2 89,1 1-21,-2 1 146,3-3 214,-4 4-179,3-3-79,-3 3-196,1-1 210,0-1 1,0 2 10,2-3 0,-1 1 436,1-2-377,-1 3 1,2-3-79,-2 1 4,0 2-149,0-2 125,-2 3 137,3-2-35,-3 1-8,3-1-47,-2 1-38,1-1-97,-1 1 101,1-1 0,-1 1-5,2-2 49,-2 1 93,3-1-174,-4 2 4,2 0-240,-1 0 121,-1 1-166,-2 2 681,0 0-268,-2 2-59,2-2 0,2-2-12,-2 2-59,1-1 21,-1 1 22,-1 1 38,3-3 69,-4 4-81,0 0 1,0 0-28,-1 1 0,2-2 65,-1 1 0,1-1 95,-2 1-58,3-1-92,-3 1 1,2 0 2,-2 1 0,-1 1 12,1-1 0,1-1 25,0 0 0,2-3 21,-1 3 1,1-2-1,-2 2 81,0 0 0,1-1-52,-1 1 0,1-1 9,-1 1 1,0 0-6,-1 1 1,2-2-60,-2 2 0,1-1 22,0 0 0,0 0 0,-1 1 83,0 0 1,1-1-138,-2 2 1,3-3-51,-3 3 0,2-3 58,-2 4 0,1-2-156,-2 2 0,2-2 33,1-1 0,1-1 109,-1 1 0,1-2-9,-1 3 0,0-1 1,-1 0 0,2 0-7,-2 1 1,0-1-27,0 2 1,1-2 23,0-1 12,2 0 1,-3 2 3,0 0 49,2-3 1,-2 3-29,2-1 1,0-1-22,-1 1 1,0 0 10,-1 1 0,-1 1 0,1-1 0,-1 1 68,0-1 0,1 1 110,-1 0 0,2-2-108,-1 1 0,0-1-106,0 2 1,-1 0-75,1-1 0,-1 1 34,1-1 0,0 0 38,0-1 0,0 2 264,-2 1 1,2-2-132,0 0 1,0 0-68,-1 1 1,1-2 33,0 2 0,0-1-249,-2 2 1,1-1-5,-1 1 0,1-1 115,1-1 1,-1 1 153,-1 0 1,3-1-15,0-1 0,1-1-22,-2 2 0,2-2 0,-1 0-80,0 2 0,1-2 0,-1 0-63,0 2 0,0-1 5,-1 0 1,2 0 40,-2 1 0,1-2 74,0 2 0,0-1 56,-1 0 1,3-1 15,-2 1 0,0 0 55,-1 1 1,-2 2-91,1-1 1,-1 1-113,2-2 0,0 0 1,0-1-1,0 1 93,0 1 101,2-3 1,-2 2-98,1-2 0,1 0 17,0 1-87,1-3 0,-2 3 27,2-1 38,0-1 138,-3 3-59,3-3-60,-2 2-45,2-2 1,-2 1-264,1 1-28,1-2 151,-2 2 261,4-4-131,-3 2-58,2 0-87,-3 2 79,1-1 0,-1 0 2,2 0 169,1-2-82,-3 3-10,2-3 0,-2 3-218,0 1 0,0-2 79,1 1 32,0-1 76,-2 2 1,2-3 54,0 2 22,2-3-11,-3 3 1,2-2-41,-2 2 1,1-1-72,-2 2 1,2-2 27,-2 2 0,2-2 38,-1 0 0,2 0 31,-3 2 1,0-1-50,0 2 1,1-2-166,0-1 0,1 1-157,-3 2 1,2-3 38,1 1-45,1-3 608,-1 3 8,2-4-306,0 2 48,0-1-353,1-1 316,-3 3 161,2-2-54,-1 1-116,0 0-7,1-2-244,-1 3 208,0-2-14,1 1 154,-2 0 64,3-1 474,-1 0-1292,0 0 825,0 0 467,-1 1-471,1-2-1368,0 2 1637,0-1-4102,1-1 3682,-3 3 0,2-2 0,-2 2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20 19262,'-3'3'-923,"1"-1"3032,2-2-2277,-1 2-384,-1-1 240,1 1 513,-1-1-83,1 0 262,1 0-413,-3 1 51,3-2-76,-1 2-175,3-5 189,-1 2 39,1-1 165,0 1 1,-1 0 5,2-3-163,-1 3-23,3-4-47,-5 4 147,1 0-48,0 0-198,0 1 375,-4 2-81,2-1 0,-3 3-101,2-2-9,2-1-61,-3 1-44,2-1 21,-1 1 61,0 1 92,-1 0 0,0 0 20,-1 0-37,2-1-85,-2 2 1,3-2 48,-3 1 25,2-1 0,-2 2 168,1-1-160,0 0 1,-1 1-68,0 0-52,3-2 58,-3 1-49,2-1 44,-2 2 1,2-1 8,-2 0 0,2-1 265,-1 2-135,1-3-86,-1 3-14,1-3 0,0 1-29,-1 1 0,2-1 40,-3 1 0,1 0 113,-2 2-136,2-2 18,0 0 0,1-1-50,1 0 1,-1-1 22,-1 3 0,1-2-90,-2 1 65,3-2 1,-3 3 0,1-1 63,-1 2-33,1-3 0,-2 3 34,1-1-30,2-2-20,-3 3 0,2-1-14,-3 1-5,3-2 25,-2 2-15,2-2 1,-1 1-1,1 0 1,1-3 0,-2 3 0,2-2-73,-1 2 64,0-2 40,-2 3 1,1-1 13,0 0-68,-1 1 1,0 1 20,-1-1 1,2-1 0,1 0 2,-2 0-5,3-2 0,-1 1 8,1-1 1,1 0 151,-3 1-138,2 0 0,-3 1 67,2 0-37,-1-1 0,0 1 78,0 0-64,1-1 0,-2 2-6,0 0 0,1-1-24,0 1 0,1-2-100,-1 0 1,2-1 81,-2 2-13,3-3-53,-4 4 51,2-2 0,-3 4 30,-1-1 1,3-1-22,0-2 1,2-1-33,-2 2 1,2-1 46,-3 1 0,2-1-14,-2 2 0,2-2-48,-2 3 85,0-1 1,1-2-36,0 1 1,2-2-69,-1 2-4,1-3 57,-4 5 0,4-3 111,-4 2 1,3-2 83,-1 1-134,2-2-24,-2 2 0,1-1-124,-1 1 6,1-1 0,-3 3 176,0 0 0,2-2-39,0 0-75,3-3 1,-3 3 36,1-1 1,1-1-34,-2 2 1,3-2-14,-3 1 28,3-1 3,-4 3 67,4-5 16,-4 5-79,4-4 1,-3 4 11,0-2 0,1 1-35,-1-1-9,3-2-251,-4 4 224,3-3 58,-2 2 0,2-2 34,-1 1 106,2-2-82,-4 4-400,3-3 52,0 1 201,0-2 400,2-1-670,-1 1 567,0 1-34,-2 1-174,1-2-294,0 2 190,1-3-46,-1 2 33,2-1 178,-2 0 64,1 0-54,0 1 126,-1-1-233,1 0-35,0 1 91,0-2-22,-1 2 33,2-1 19,-2 0 236,1 0-270,1 0 35,-3 1 9,3-2-565,-1 2 545,3-5 5,0 1-39,1-1 1,1 0-64,-1-1 1,2-1-62,1 0 97,-2 0 43,3-1-4,-3 1 0,3-2-5,-1 2 0,-2 0-94,1 0 0,0 1 30,1-3 0,0 1 1,2-2-68,0 1 153,-2 0 0,-1 2 1,-1 1-1,0 0 106,1-1 0,-1 1-88,0 1 0,0-1 1,2-3-29,0 1 0,1-1 1,-1 1-23,1 0 1,-2 0 0,0 1 21,1-1 1,0 1-83,0-2 1,0 1-1,0 1 119,-1-1 0,0 1 1,-1 1-20,1-1 0,0 1 0,-1-1 8,1 0 1,1 0 0,-1-1-98,1 1 1,0-1-1,0 0-80,0-1 1,0 1 0,-1 1 69,1-1 1,-1 1 0,0 0 0,1-1 149,0 0 170,-1 1 1,1 0 426,-2 0-271,0 1 89,1-1-703,0 1 1,0-2-1,1 0 56,-1 1 1,0 0 2,0 1 1,0-2 56,2 0 1,-3 1 315,0 1-170,0 1 1,0-1-42,-1 0 0,0 1-31,2-1 1,-1-1-106,2-1 1,-2 3 127,-1-1 0,0 1-39,2-1 2,-1-1 0,1 0 18,0 1-42,-2 0-18,2-1 56,-1 1-56,2-2 0,-1 2 17,-1-1 0,-1 2-15,1 0 107,-3 1-22,2 0 33,-2 1 38,0-1-122,3-2-10,-1 1-92,3-2 140,-5 3 180,3-2-61,-2 3-74,2-3-47,-2 2-223,0-1-6,-1 2 136,1-1 25,1 0 9,-2 0 295,2 0-57,-2 0-90,1 1-1165,-1-1 888,0 1-140,0 1 306,1-3 258,0 2-177,2-3-27,-3 2-22,2-1 26,-2 2-25,-1 1-24,3-3-79,-3 3-335,1-1 247,1 0 131,-1-1 0,1 0-38,1-1 44,-2 2 31,2-1 15,-2 1 139,0-1-49,1 0-37,-1 1-109,0 0-918,0 1 1,0-2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3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26900,'-4'4'-269,"-1"1"1,2-2-74,0 1 281,1-3 1,-1 2 0,1-1 102,-1 1 1,-1 1-73,-1 1 1,2-2-108,0 1 0,1-3 50,-2 3 1,2-2 0,-2 2 0,0 0-279,-1 1 405,2-2-119,-1 1 114,4-4-218,-2 3 141,0-2-13,-1 2 334,0 0-199,1-1 56,-1 1-31,-1 1 1,1-1-150,0 0 88,2-1-72,-2 0 1,2-1 108,0 1 6,0-2-96,-2 3 67,2-2-156,0 0 69,-1 1 0,-1 1-85,1 0 46,0-2 0,-1 2 29,1-1-50,1-1 78,-1 1-24,1-1 38,-1 1-26,-1 1 39,1-1-38,-1 1 14,0 0-3,0 0-156,2-2 167,0 1-30,-2 0 104,2-1 0,-2 2-93,2-1 1,-1-1-146,-1 3 123,0-2-43,0 1 24,0 0-3,2-2 69,-4 4 91,4-4-194,-3 4 18,2-4 0,-4 5-19,2-2 73,1-1 1,-1 1 22,1-1-17,2-2 0,-3 3-113,1-1 121,1-1-13,-1 1-14,2-2-81,-1 1-18,-1 1 11,0 0 30,0 0 2,1-1 276,0 0-106,-1 1-91,1-1-23,0 0 45,1-1 39,0 0-10,0 0-28,-1 1 12,2-1 97,-2 0 5,1 0-86,0 1 9,-1-1-19,1 0 18,0 1 91,0-2-27,-1 2-166,0 0 78,1-1-34,-1 1 65,1-1-3363,1-1 3312,2-2 0,2-2 0,3-2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1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 25324,'6'6'238,"-2"-2"1,0 0-864,0 0 509,-1-1 632,2 2-311,-2-2-271,0 0-49,0 0-354,-3-3-1,2 2 62,1 1 61,0 0 398,1 1 0,-1-1-89,1 1 28,-2-2-164,0 0 88,1 1 1,-2-2-6,3 3-54,-3-3-105,3 3-198,-4-4 464,1 1 15,-3-3 46,1 1 0,-3-3 91,1 1 0,1 1 237,-1-1-63,1 1-220,-1-1 0,1 1-92,-2-2 1,2 2 122,-2-2-355,3 3 1,-3-3 551,1 1-204,1 1 1,-1-1-10,1 1 1,1 1 106,-3-3-240,3 3 106,-4-4 68,5 5-3,-3-3-182,1 1-93,1 1 350,-1-1-84,0 0 756,2 2-1506,-2-2 376,1 1-78,0 0 1,0-1 25,-2 0 495,1 0 377,0 0-809,2 2 367,-2-2 212,1 1-94,-1-1-151,1 1 12,-1-1-548,1 1-384,-1-1 1107,0 0 166,1 1-414,-1-1-52,1 1-397,0 0 201,1 0 25,-3-1 54,3 2-279,-2-2 475,1 1-172,1 1 172,-3-3 188,3 3-269,-1-1 214,3 3-133,0 0 0,2 2-51,-2-2 22,-1-1-142,2 2 144,-2-2-81,1 1 10,2 2 1,-2-2 95,2 2 24,-3-3-171,4 4 5,-2-2 0,2 2 2,-1-1 1,-1-1 10,1 1 1,-2-2 23,1 1 22,-1-1-58,3 2-11,-2 0 0,0-1 39,1 1 109,-3-3 37,3 3-86,-1-1 0,-1-1 50,2 2 0,-2-2-30,1 1-83,-1-1 0,3 3 7,-2-2-79,0 0-49,2 2 93,-1-1 1,0 0 142,1 1 0,-3-3-6,2 2 1,-2-2-21,3 3-44,0 0 0,-2-2 18,1 1 1,-2-2-266,2 2 1,-3-3 57,3 3 163,-3-3 1,3 2-65,-3-1 209,0-1-46,4 4 0,-4-4-212,3 3-59,-3-3 162,4 4 0,-4-4 64,3 3 0,-2-2-46,2 1 1,-3-1 4,3 2 1,-2-2-19,2 2-47,-2-2 114,2 2-26,0 0 0,0-1 137,0 2-144,-2-3-9,2 2 1,-2-2 12,2 2-41,0 0-89,1 1 29,0 0 55,0 0 6,-2-2 7,2 2-104,0 0-115,0 0-43,1 1 239,-2-2 1,0 0 179,0 0 0,-1-1 67,0 0 3,0 0-188,1 1 1,-1-1 35,1 1-354,-3-3 280,4 4-15,-4-4 0,2 2 0,-1-1 0,2 2 1,-1-1 50,0 0 0,0 0-38,2 2-146,-2-2 84,3 2 1,-2 0 23,1 0 0,-1-1 116,0 0 1,0 0 209,2 2 1,0 0 275,1 1-304,-3-3-122,2 1 1,-3-1-115,2 0 0,-3-1-31,2 1 0,-2-2-288,2 2 68,-1-1 256,3 3 1,-2-2 104,-1-1-63,-1-2-62,0 2 55,-1-2-42,1 1 1,0 0-61,1 1-3,-2-2 1,2 2-7,-1-1 97,-2-2-4,4 4-101,-3-3-66,2 2 70,0 0-81,0 0 129,0-1 104,-1 1 130,0-1-116,-1-1-85,0 0-67,1 1 53,-1-1-86,1 1 59,0 0-39,-1-1-33,1 1-40,-1-1 17,1 1 100,0-1 76,-1 1-235,0-1 164,1 0 24,-1 1-377,0-1 239,1 1 81,-2-2 5,2 2 102,-1-1 91,0 0-165,0 0-522,-1-1 461,3 3 186,-3-3-133,1 1-17,1 1 2,-2-2 46,2 2-55,-1-1-219,0 0 193,0 0-2698,0-1 0,0 2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25156,'4'4'-629,"-1"-1"200,2 2 203,-1 0 0,0-2 55,0 1 549,-3-3-129,2 2-557,-3-3 260,1 1-487,0 0 540,2 2 1,-1-1 139,1 1 61,-2-2-184,1 2 85,0-2-23,-1 0 1,1 2-161,1-1-375,-2-1 299,2 2 144,-2-2 477,0 0-414,1 1-31,0 1 34,0-2-35,-1 1 14,2 0-17,-3-2-14,3 3-106,-2-2 21,2 2 73,0 0 144,-2-2 98,2 2-242,-2-2 1,2 2 83,-1-1-259,-1-1 197,4 4 0,-4-3 114,3 1 12,-3-2-70,2 2-17,-1-1-81,-1-1-49,3 3 52,-3-3 29,2 2-14,-1-1 21,0 0 18,0 0 11,-1-1-69,3 3-29,-4-4-171,4 4 114,-2-2 92,0 1 0,1-1 130,-1 0 109,-1-1-281,2 2 0,-1-1 36,-1-1 266,1 1-236,0 0-2,-1-1 0,1 1-86,1 1 119,-2-2 33,1 2 9,0-2-74,-1 0 14,2 2-47,0 0 35,0 0-2,-2-2-2,0 0 3,1 1 11,-2-2 43,2 2-37,-1-1-10,1 1-2,-2-1-46,2 0 20,-1 0 66,-1-1-203,3 3 133,-2-2 0,1 1 54,1 2-16,-2-4 194,2 3-407,-2-2-88,0 0 20,1 1-457,-1-1 806,0 0 11,1 1-46,-1 0 70,1-1 162,-1 0-344,0 1-522,1-1-533,-1 0 1,-4-4 0,-2-2-1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0:43.6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1036 102 8550,'5'0'1468,"-2"0"0,-1-2-491,0-1 0,-2 1 0,-3 0 0,-1 1-399,-1-1 0,1 1 0,0 1 1,-1-1 47,-1 0 1,-1 0 0,-1 0 0,0 0-32,0 1 1,-2-1-1,0-1 1,0 1 51,-1 1 0,-1-1 0,-2-1 0,-3 1 97,-1-1 0,-4 1 0,1-2 0,-1 1-574,0-1 0,-1 2 1,2-2-171,-4 1 0,1-1 0,-3 2 0,1-2 0,1 0 0,0 1 0,1-2 0,1 2 0,0 0-688,0-2 1,0 2-1,1-1 1,1 0 130,2 1 0,0-2 0,3 1 0,-1 0 438,1 0 0,-1 2 0,1-2 0,-1 2 0,1 0 0,1 0 0,0 1 0,0 0 0,1 0 0,2 0 0,0 0 0,1 0 0,0 0 0,-1 0 0,-1 0 0,1 0 0,1 0 0,0 0 0,2 0 0,0 0 0,2 0 0,0 0 1,0 0-1,1 0 0,1 0 0,1 0 0,1-1 0,0-1 0,-1 1 0,0 1 0,0 0 1588,0 0 0,-1 0-1659,1 0 42,-1 0 1,2 1 0,1 1-207,-2-1 215,2-1 1,-1 1 101,1 0 1,0-1 119,1 2-226,-2-2-45,-1 0 1,1 0-332,0 0 105,2 0 117,-1 0-455,2 0 207,0-2-121,0 2 95,0-2-232,0 0-385,0 2-3451,0-2 4639,2 2 0,1 0 0,1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 26097,'4'4'-277,"-1"-1"1,-1-1-1,2 2 0,0 0 326,-1-1 0,2 2 63,-2-2-89,0 0 6,2 2-45,-3-3-35,2 2 0,-2-2-55,0 1 72,-1-3 0,2 4-229,-1-3 5,-1 0 46,3 3-12,-2-1 316,0-2-109,2 3 472,-2-2-316,0 0-192,1 1 40,-1-1-48,0 0 45,0 0 12,0 1 393,1-1-191,0 1-116,0 0-174,0 0 43,-1-1 66,0 0 0,0 0-66,0 0 0,-1-1 48,3 3 0,-3-3-2,3 3 36,-3-3 0,2 2 120,-1-1-131,-1-1 38,1 1 24,1 1-62,-3-3 1,4 4-32,-3-3 21,0 0 0,2 2-46,-1-1 55,-1-1 0,2 2 125,-2-1-86,0-2 0,2 3 18,-1-1-29,-1-1-35,2 2-60,-1-1 1,1 1 78,1 1 190,-2-2-49,1 1-48,-1-1-203,1 1 127,-1-1-254,1 1 161,0 0 27,-2-1 22,2 0 0,-1 0 22,1 2-29,-1-3 1,1 2-249,-1-1 193,-1-1 22,3 3 136,-4-4-57,4 4 1,-3-3-19,3 3 1,-3-3-284,3 3 72,-3-3 54,2 2 29,-2-2 373,1 1-187,0 0-126,2 2-98,-2-2 36,3 3-121,-4-4 399,1 1 483,0 0-450,-1-1-171,1 1-91,0 0-190,-2-2 125,2 2 519,-1-1-3,-1-1-401,3 3-272,-3-3 117,2 2 44,-1-1 332,0 0-119,0 0-264,1 1 2,-1-1 237,0 1 11,1-1 201,-2-1-344,3 3-244,-3-3 451,1 1 29,-3-3 1,-2-1-62,-1-3 1,0 1-100,1 1 0,1 1 43,-1-1 0,0 0 47,-2-2 0,2 2-15,-1-1 1,3 3-11,-2-2 1,1 1-63,-1-1 0,1 1-60,-1-1 0,2 3 41,-1-3-14,0 1 1,-2-2 32,0 0 1,2 2 35,-1-1 1,2 3-62,-1-3 1,1 2 2,-2-2 0,2 2 91,-1-1 33,-1-1 21,-2-2-152,2 2 0,0 0-61,0 0 0,2 2-128,-2-2 72,3 3 97,-4-4 1,2 3 150,-1-3 122,2 3-176,-2-2 0,2 2-47,-2-1 0,2 0-269,-2-1 1,1 2 147,-1-3 0,0 1 202,0 0 474,0 0-351,1 1-258,0 0-87,1 1 1,-3-2-64,2 0 0,0 1-34,0 0-193,1 1 332,-3-3 0,3 3 86,-2-2 90,1 2-54,-1-3 1,1 2-25,-1-1-86,2 2-4,-3-3 126,4 4 1,-2-2 273,1 1-315,1 2 125,-1-3-79,1 2-230,-1-1 26,-1-1 200,1 1 6,0 0-38,0 0-41,1 1 420,0 0-489,0 0-196,-1-1 6,1 1 405,0 0-225,-2-2 123,2 3-174,-1-3 189,1 2-696,0 0 1225,-1-1-661,2 2-343,-2-2 617,1 1 299,1 1-594,-3-3 44,3 3-3720,-1-1 1092,0 0 2694,0 0 0,-1-1 0,0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0.4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349 14 7431,'-3'0'974,"1"0"1,2 0-490,-2 2-361,2-2 1,-2 3 308,2-2 27,-2 0-401,2 1 236,-4-2-150,1 0 0,0 0 201,0 0-290,0 0 0,-1 0 103,0 0 1,0-1-246,1 0-32,-1 0-91,1-1 429,-1 0-25,0 2-123,-1-2 1,1 1-76,1 0 1,1 0-173,0 0 0,1 0 196,-2 1 1,2 0-2,-2 0 1,0 0-1,-1-1-43,-1-1 0,1 1-121,-1 1 0,1 0-138,0 0 1,-1-2 245,1 1 9,-1 0-237,1 1 201,0 0 1,-1 0 99,1 0 1,1 0-203,0 0 425,2 1-144,-1 0-7,0 1 0,1-2 275,0 2-142,-1-2-194,-1 2 1,0-2 17,0 0 1,2 0-76,-2 0 0,1 0 117,-1 0-264,2 0 142,-3 0 0,4 0-13,-3 0-36,2 0 76,-3 0 11,1 0 1,0 0 0,0 0 28,0 0-47,1 0 47,-2 0-52,2 0 0,-3 0-107,1 0 1,1 0 37,0 0-8,2 0 1,-2 0 88,2 0 0,0 0 1,-2 0-1,0 0 183,-1 0 0,1 0 1,0 0-70,-1 0 1,2 0-187,-1 0 1,2 0 0,-2 0-164,-1 0 172,2 0 184,-2 0-109,4 0 0,-4 0 96,1 0 0,1 0-124,-1 0 0,1 0 0,0 1-58,0 0 1,0 0-75,0 0 1,1 0 53,-2-1 0,2 0 22,-2 0 1,1 0 13,0 0 1,1 0 42,-1 2 13,2-2 1,0 3-15,0-2 0,0 0 15,0 2 1,0-1-1,0 0-21,0 2 0,0-2 1,0 1-44,0 1 0,-1-2 0,0 0-98,0 0 106,-1 0 1,2 2 24,0 1 1,0-2 36,0 0 1,0-2-1,0 2 48,0 1 1,0-2 0,0 1 38,0 0 0,0 0 0,0 0-75,0 0 0,0 0 0,0-1 0,-1 1-15,-1-1 0,1-1 0,1 2-274,0 1 0,-2-2 0,1 1 306,0 1 1,0-2 4,1 1 1,-1 0 0,-1 1-22,1 1 1,1-2-1,-1 0 34,0 0 1,0 0-83,0 0 0,1-1 13,0 3 1,0-1 11,0 1 1,0-2 0,0 0 14,0 0 0,0 1 145,0 0 0,0 1 0,0-1-92,0 1 0,0-3 0,-1 1 0,0-1-138,0 1 1,-1 0 0,2 1 101,0 1 1,0-1 0,0 0 74,0 1 1,0-1 85,0 1 0,0-1-78,0 0 1,0 1-132,0-1 1,0-1-26,0 0 1,0 0 15,0 2 0,0-1-5,0 0 1,0-1 0,0 0 31,0 1 0,0-2 29,0 1 0,0 0 0,0 1-57,0 1 1,0-2 0,0 0 0,0 0-48,-2-1 0,2 2 0,-2-1 14,2 1 1,0-1 36,0 0 1,0 0 0,-1 1-61,0-1 1,0 0 31,0 0 1,0 1-13,1 1 1,0-2-1,0 0-251,0 0 1,0-1-1,0 1 0,0 0 121,0 2 0,0-1 164,0 1 0,0-2 227,0-1 67,0 1-211,0 2 0,0-2 0,0 0 47,0 0 1,0 0-6,0 0 0,0-1 1,0 3 20,0-1 0,0-1-69,0 0 1,0 0 0,0 2-90,0-1 0,0-1 1,0 0 91,0 0 1,0 1 0,-1-1-12,-1 0 1,1-2-51,1 2 1,0 0-14,0 2 1,0-2-47,0 0 1,0 0-99,0 1 0,0 0 146,0 1 0,-2-2-17,1 0 0,-1-2-164,2 2 0,0 0-59,0 1 1,0 1 150,0-1 0,0-1 134,0 0-66,0 0 1,0 2 28,0-1 0,0-1 0,0 0 32,0 0 1,0 0 135,0 0-118,0 0 1,0 0-40,0-1 0,0 0 80,0 1 1,0-2 56,0 2 1,0 0 48,0 2 0,2-2-108,-1-1 0,1 0 1,-2 0-183,2 0 0,-2 0 95,2 0 1,0-1-101,1 2 1,0-2-1,-1 1 151,0 0 0,1-1 0,-1 1-80,0 0 0,0-1 0,0 0-275,0 0 188,2 0 0,-3 2-52,2-1 95,0-1 83,-1-1 1,1 1-1,-1 0 11,1 0 1,-2 1 0,2-2-23,1 0 0,-2 0 67,1 0 1,-1 0-205,1 0 17,-1 0 1,1 0-1,0 0 129,1 0 0,-2 0 0,1 0 68,1 0 0,-2 0 0,1 0 21,0 0 1,0 0 0,0 0-60,0 0 0,1 0 1,1 0-20,-1 0 1,-1 0-29,0 0 0,0 0 0,1 0-3,1 0 1,-2 0 10,-1 0 0,1 0 1,2 0-2,-1 0 1,1 0 0,-1 0-44,0 0 0,1 0 29,-1 0 1,1 0 19,-1 0 1,1 0 21,-1 0 1,0 0 29,1 0 1,-1 0-1,1 0-28,-1 0 0,-1 0 0,0 0-30,0 0 0,0 0 0,0 0 16,0 0 0,0 0-40,-1 0 0,1 0 5,2 0 1,-2 0 0,0 0 180,0 0 0,0 0 28,0 0 0,-1 1-81,3 1 0,-2-1 0,0-1 23,0 0 0,1 0-178,1 0 0,-3 0 1,1 0 40,1 0 1,-2 0 73,1 0 1,0 0-33,2 0 0,-2 0 1,-1 0-8,2 0 0,-2 2-14,1-1 0,0 1-7,2-2 0,-2 0-140,-1 0 0,0 0 167,1 0 1,-2 0 65,2 0 1,0 0 210,2 0 1,-2 0-286,0 0 1,-2 0-52,2 0 0,-2-1-24,0 0 0,1 0 30,0-2 0,0 0 0,-1 0 0,1 0 140,0 1 1,-1 0-68,1 1 0,0 0-43,1-2 1,-1 1 0,1-2-1,-1 2 1,0-1 19,0 1 0,0-1 0,-1-2-325,1 1 200,1 0 1,-2 1-1,0 0 58,0-1 0,0 0 0,1 0 0,-1 0 7,1 1 0,-2-1 74,2 1 0,0-1-41,-1 0 1,1 0 0,-1-1 156,1 1-84,-1 1 0,-1-1-78,0 1 1,0-1 0,0 0 0,0 0 0,0-1-27,0 1 0,0-1 8,0 1 0,0 0 0,0-1 0,1 1-4,0-1 0,0 1 0,0 0 0,0-1 2,-1 1 1,1 1 100,1 0 1,-1 0-1,-1-1 16,0-1 1,0 1 0,0-1 0,0 1-98,0-1 0,0 3 0,0-1 0,0-1 2,0 0 0,0 0 0,0-1 0,0 1-316,0 0 250,0 1 0,0-1 1,0 1 14,0-1 0,0 1 66,0 0 0,0 2 0,0-2 0,1 0-42,0-1 0,-1-1 11,2 1 0,-2-1 1,0 1-1,1 0-13,0 1 1,0-1-1,0 1 8,0-1 1,-1 1 0,0 1-1,0-2 47,0 0 1,0 1 0,0 1 0,1-1-21,1 1 0,-1-1 0,-1-1 0,0-1 0,0 2 1,0 0-4,0 0 0,0-1 0,0 0-18,0-1 0,0 1 1,0-1-1,0 1-34,0-1 1,0 1-1,0 0 1,0-1-81,0 1 1,0 1 0,0 0 44,0 0 1,0-1 77,0-1 1,0 2-1,0 0 34,0 0 1,0 0 0,0 0 17,0 0 1,0-1-82,0 0 1,0-1 0,0 1 0,0 0 4,0-1 1,0 2 0,0 0-184,0 0 0,0-1 1,0-1 125,0 1 0,0 1 0,0 0 245,0 0 1,0 0-63,0 0 0,1 2 0,0-1 23,0 0 0,1 1-25,-2-1 1,0-1-318,0-2 0,0 1 112,0-1 0,0 1 104,0 0 1,0 1 1,-2 1 69,1 0 1,-1 1-68,2-2 0,0 2 0,0-2-74,-2 1 0,2-1 43,-2 0 0,2 1 1,-1-1 60,0 1 38,0-1 1,-1 1 0,1-2-57,0 1 1,-1 2 0,2-2 0,-1 1-12,-1 0 1,-1 0-1,1-1 1,0 0-12,-2-1 0,0-1 1,0 1-303,0 0 1,-1-1 0,1 1 283,-1 1 0,2 1 0,0 1 188,0-1 0,-1 1 0,0 1-76,-1 0 1,-1 0 0,0 0 0,-1 0-343,-3 2 1,1-2-1,-3 2 1,0-2-1627,-1 0 1888,0 0 0,2 0 0,0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2.2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93 1 7981,'-2'2'142,"1"2"0,-2-2 0,0 0 0,-1 0 0,-1 0 0,1 0 0,-1 0-114,1 0 1,0 2 0,-1-2-120,1 1 1,-1 1 0,1-2-219,0 2 0,0-1 0,0 0 30,1-1 1,1 0 0,-2-1 0,1 1-559,0 0 837,-1-1 0,0 3 0,-1-2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2.7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7329,'2'0'789,"0"0"1,-2 1-441,2 1 0,-2 1 1,2 0-222,0 1 1,-1 1 0,2-1-1,-1 0-161,-1 1 0,1-2 1,0 0-1,0 0-214,-1 1 1,1-1 0,-1 0-610,1 0 1,0 0-280,-1 0 1135,0 0 0,3 1 0,-2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1:03.8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0 7581,'5'0'154,"-1"0"0,-1 0 49,0 0 0,-1 1 661,1 0-735,-1-1-321,-2 2-7,2 0 176,-1-1 1,1 3 0,-2-1-1,0 1 1,0 0 0,-1 0 0,0-1-1,-2 0 499,-1-1 1,1-1-363,0-1 0,0 2 1,-1-1-1,0 1 0,0-1 136,1 1 0,2-1-103,-2-1 0,1 1-291,0 0 0,1 0-87,-1 2 447,2-2 131,0 1 198,0-2-510,0 2 1,0-2 0,1 2-9,1 0 1,-1-1 34,1 0-83,-2 0 1,3-1 8,-2 0 0,0 0-120,2 0 0,-1 0 28,1 2 1,0-2 115,1 2 0,0-2 1,0 1-1,0 0-265,-1 0 0,-2 1-839,2 0 0,-1-1-659,1 1 1751,-2-1 0,2 3 0,0-1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4.6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 18 7256,'-2'-2'551,"-1"0"-114,1 2 74,0 0 875,2 0-1543,0-2 129,0 1 1,0-1 0,0 1-97,2-1 0,-1 1-193,2 1 78,-2-2 162,3 2 0,-3-2 70,2 2-67,-2 0 140,2 0-144,-2 0 101,3 0 0,-3 0-32,2 0 0,-2 1 76,2 1 1,-2 0 35,1-1 0,-1 1 41,0 1 1,0 1-40,0-1 1,0-1 0,0 0 104,0 0-25,1-2-294,-2 4 1,-1-2 129,0 1 1,1-1 0,-2-1 6,0 1 0,1-1 0,-2 0-7,-1 0 1,2 0-21,-1 0 0,0 0-6,-1-1 0,1 0-6,2 2 1,0-2-55,-1 2 0,2-1-105,-2 0 1,1 0 20,0 0 0,0 0 63,0 0 80,0 0 162,1 1-71,0 0-96,0-2 289,0 2 0,1 0-278,0-1 1,0 1-14,2-2 0,-1 0 1,1 1-1,0 1 1,0-1-1,1 1-61,-1-1 1,0 1-83,1 0 0,0-1 0,-1 1 0,0 0-221,1-1-613,-2 1 990,0-1 0,-2 1 0,0-2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1.6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174 51 8310,'0'-7'234,"-1"2"1,-2 0 0,-1 0 0,-3-1 0,0 0 0,0 2 0,-1 1 0,1 1 0,-1-1 1291,-2 1-1501,2-1 0,-2 4 1,2 2-1,-1 2-28,-1 4 0,0 0 1,1 3-1,-1 1-7,1 1 1,1 0 0,1 2 0,0 0 0,3 1 0,1-1 0,3-1 0,3-1 55,1-2 1,5 1 0,2-4 0,1 0 47,3-4 0,0 1 1,2-4-1,0 0-106,0-1 0,3-5 0,-3-1 0,0-4-227,-1-3 0,0-3 1,-6-1-1,0-2-162,-3 0 0,-4 2 1,-1-1-1,-2 1-261,-2 2 0,-2 3 1,-4 1-1,0 3 662,-1 2 0,1-2 0,-6 3 0,3-3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07.222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9 0 8021,'2'1'741,"0"0"-696,-2 2 1,0 1 0,0 0 0,0 1 0,0-1 0,0 0 0,0 1 0,0 1-305,0 0 154,0 0 0,-1-2-28,-1 2 1,1-1-1,0 1 1,0-1-583,0-1 0,-1 1 715,1-1 0,0 1 0,-1-1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2:13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8217,'1'9'0,"0"0"0,1 0 874,0-1-757,-1 3 0,1-2 1,-1 2-1,1-2 1,0-2-1,1 1 1,-1-1-118,0 0 1,0 0 0,-1-2-1,0 1 1,0 0 0,0 0 0,-1 0-1,1-1-544,1 0 0,-1 1 0,-1 0 0,0-1-979,0 0 1523,0-2 0,2 2 0,0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2:14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31 8006,'-3'-2'253,"0"-1"1,2 1 0,0-1 0,0-1-170,1 0 0,1 2 0,0 0-115,0 0 14,3 2 1,-3-2-86,2 2 1,-2-2-1,2 1 2,1 0 1,-2 0-1,1 1-84,0 0 1,1 1 0,1 0-53,-1 0 0,-1 2 1,-1-1 115,0 0 1,0-1 0,-1 1 348,1 0 1,-1 1-1,-1 1 66,0 1 1,0-1-1,0 0-142,0 1 1,-1-1-1,-1 1 1,0-1 23,0 1 1,-1-1 0,0 0 0,0 1 0,0-1-122,0 1 1,0-1-1,1 0-83,0 1 1,-1-1-1,1 0 1,0 0-3,0-2 0,0 1 1,1 0-177,0 0 276,-1-2 0,2 2 0,1-2 1,0 0 32,2 0 0,0 0 0,-1-1 0,2 0 0,0 0 0,0 0 0,1 0 0,-1 0 0,0 0 0,1 0 0,-1 0 0,1 0 0,-1 0-119,1 0 1,-1 0 0,0 1 0,1 1-319,-1 1 0,1-2 0,-1 0 0,-1 1 0,0-1 0,0 1 0,0-1 333,0 1 0,0 1 0,1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94 6894,'-1'5'-144,"-1"-2"757,0 1-325,-1-3 73,-1 3 1,-1-4-302,-3 0 1,-1 0 0,1 0 17,-1 0 1,4 0-1,-1 0-80,-1 0 1,0 0 73,-2 0 1,1 0 0,-1 0-26,1 0 1,2 0-1,1 0 1,-2 0 54,-1 0 1,0 0-46,-1 0 1,1 0 0,-1 0-33,1 0 1,2 0 0,1 0 5,-2 0 0,2 0 33,0 0 1,0-1 0,-2-1-32,2-1 1,2 0-27,-3 3 1,0 0-131,-2 0 0,2 0 12,1 0 0,-1 0 136,-2 0 1,2-1-5,0-1 0,3 1-30,-2-2 1,-1 2-19,-2 1 1,-1 0 0,1 0-64,-1 0 1,3 0 63,1 0 0,2-3-5,-3 0 0,3 0 53,-2 3 1,2-1-8,-3-1 0,3 1-82,-2-2 1,2-1-20,-3 1 1,4-1-1,-1 3 3,-1-2 1,3-1-4,-2 1 1,2 1-58,1-3 1,-3 2 27,0-3 1,1 3 58,2-2 0,0-1 35,0-3-3,0 5 0,1 0 154,1 4 0,0 0 72,4 0 0,-3 0-152,2 0 1,-3-1-65,1-2-52,2 2 1,0-3 3,3 4 1,1 0 0,-1 0 15,1 0 0,-1 0 1,1 0 35,-1 0 1,-2 0-1,-1 0 37,2 0 0,1 0 47,0 0 0,-2 0 0,-1 0 43,2 0 1,-2 0 25,0 0 0,1 0-77,2 0 1,1 0 0,-1 0-38,1 0 1,-3 0 0,-1 0-13,2 0 1,-3 1 0,-1 1 0,1 1-20,2-1 1,-1-1-31,0-1 1,1 0-15,2 0 1,1 3 0,-1 0-110,1-1 140,-4-2-19,2 0 1,-2 3 22,3 0 0,-2 3-1,0-3 0,-3-1 6,2-2 1,-2 1-8,3 2 1,-3-2 10,2 2 1,-2-2 0,3-1 39,0 0 1,-2 1-1,0 1 21,0 1-49,-3-1 1,3-2 0,-2 1 38,1 2 0,1-2-240,-1 2-36,-2-2 159,2-1 0,-2 0 1,1 1 2,1 2 208,4-2 0,-6 3-76,5-1 0,-3-2-37,3 2-60,-5-2-6,3-1 1,-3 0 21,2 0 0,-2 1 10,2 2 1,-1-2-10,1 1-120,-3-1-84,4-1 75,-4 0 1,0 1-112,0 2 0,-1-2-684,-2 2 391,3-2 546,-4-1 0,0 0 0,-1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85 8546,'0'6'213,"0"0"0,0-3-69,0 2 0,3-2 0,-1 3 187,0 0-205,-1-2 1,2 4 48,0-3 1,0 3-133,-3 0 0,0-2 0,1 0-26,2 0 1,-3 2 0,3 0-79,-2 1 0,-1-1 50,0 1 0,0-1 1,0 1 18,0-1 0,3-2 1,0 0-1,-1 0-111,-1 2 1,-1 0-1,0 1 51,0-1 1,1 1-1,1-1 91,0 1 1,2-4-1,-2 1 42,1 1-62,0 0 0,-3 2 22,0-1 1,0 1-1,0-1-41,0 1 1,0-4 0,0 1 0,0 1-13,0 0 1,0-1 0,0-1 141,0 2 1,0 1-67,0 0 1,0 1-48,0-1 0,0-2-51,0-1-64,0 1 1,0 3-4,0-1 1,0 1 156,0-1 0,0-2 112,0-1 0,0-2-112,0 3 1,3-3-91,-1 2 0,1-2 53,-3 3 1,0-3-177,0 2 62,0-3 154,0 6 1,0-6 8,0 3-42,0-3 0,0 3-233,0-2 213,-4-2 56,3 6-75,-2-6 25,3 3 1,0-3 7,0 2-32,0-2-337,0 2-28,0-3 348,0 4 302,0-3-209,0 3 60,0 0-4,0-3-16,0 2 223,0 1-158,0-3 139,0 3-273,0-4 0,0 1 1,-1 1-1,-2 1 1,-3-2 117,-1 0 0,1 0-155,0 2 0,4-2 0,-4 2 0,-1-2 0,1 0 0,-1 1 0,1 1 1,0-2-1,-2 0 0,0-1 0,-1 0 0,1 0 0,-1 0 0,1 0 0,-1 0 1,1 0-1,-1 1 0,1 1-46,-1 1 1,1 0-1,-1-3 1,1 0 50,-1 0 1,1 0-1,-1 0 1,1 0-7,-1 0 1,1 0-20,-1 0 0,4 0-7,-1 0 0,0 0 20,-2 0 0,2 0 67,1 0 0,2 0 47,-3 0 0,3 0 36,-2 0 1,2 0-40,-3 0 0,3 0-80,-2 0-297,3 0 182,-6 0 1,6 0 66,-3 0 0,2 0 14,-3 0 0,3-1 9,-2-2 1,2 2-136,-3-2 1,3 2 0,-1 0 0,-1 0 63,0-2 0,2 0 101,-2 3-59,3-4 0,-3 3-8,2-2 0,1 0 10,-3 0 0,3-1 0,-2 2 0,1-2-10,0 0 0,0 2 50,0-1 0,2 1-15,-2-1 0,1 1 37,-1-3 1,2 2 0,-1-3 58,1-1 1,1 3-77,0-2 0,0 0 1,-1-1 3,-2 1 1,2 2-1,-3 1-3,0-3 1,3 1 10,-1 0 1,1 2 0,0-2 0,-1 0 0,-1 1 0,0-2 0,0 0 0,0 1 0,1-2-4,-2 0 0,3 1-63,-2 0 1,2 3-1,0-1 1,-1-1 0,-1 0 22,2-1 0,0 1 1,0 0-1,-1 0 159,-1 1 0,0 1 3,3-3-107,0 1 0,0-4 0,0 1-52,0-1 0,0 1-37,0-1 1,-3 3 0,0 1 127,2-2 1,0 2-1,1 0 167,0-2-107,0 0 0,0 1-63,0 0 0,0 1-94,0-4 1,0 4 10,0-1 0,0 3 0,0-3 17,0 0 0,0 1 0,-1 0 39,-2 2 0,2-1 28,-2 1 1,2-2-64,1-3 1,0-1 59,0 1 1,0 2-71,0 0 1,-1 2-17,-2-2 0,2-2 0,-2 4-1,-1-1 0,3 0 0,-2 2-9,2-2 0,-2-3 0,0 0 1,1 2 7,2 0 1,0 4 0,0-4 1,0-1-134,0 4 0,-3-5 4,0 2 1,0 2 43,3-2 0,0 0 102,0-2 1,0 2 171,0 1-205,0 3 1,0-3-4,0 2 0,1 1-46,2-3 1,-2 2-1,2-3-389,-2-1 293,-1 4 1,0-2-194,0 2-17,0-2 0,0 0-91,0-1 1,0 3-1,1-1 1,1-1 475,4 0 0,2 3 0,0-2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9953,'-3'6'0,"-1"-2"0,-1 1 75,-1 0 1,0-2 0,-2 2 0,-2 2-1,0 1 1,-1 0 0,4 1-266,-1-1 1,2 1 0,-1-1 0,2 1-1,0-2 1,2 0-933,-1-2 1,-2 1-45,3 3 1166,1-1 0,2 0 0,0 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7487,'0'-5'1692,"0"1"-1482,0 4 1,2 1 0,2 2-139,1 3 0,0-2 0,1 1 0,-1 0 0,0-2 11,-1 1 0,1 3 0,2-2 0,-3 0-432,0 1 0,2 0 0,-2 1-588,0-1 223,-2 1 1,6-5-272,-2 4 985,1-4 0,2 5 0,-1-2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57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7661,'0'-4'694,"0"4"1,0 5-470,0 3 1,0 0-1,0 2-220,0 1 0,0-2 0,0 3-120,0-3 1,0 1 0,0 0-1,0 1 1,0 0 0,0-2 0,0 0-1,0-1 1,0 1 114,0-1 0,4 1 0,1-1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09.17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106 45 7017,'3'-3'516,"-2"0"0,-1-1 28,-1 0 0,0 1-400,0 0 0,-1 0 0,0 0 0,0-1 160,0 1 0,-2 2 1,1-2-123,0 1 1,-2-1 0,1 2 0,-1 0-51,1 0 1,0 1 0,-1 0 0,1 0-152,-1 0 0,-1 0 1,1 1-1,-1 0 1,1 2-300,1 1 1,-1 1 229,1-1 1,0 0 0,1 1 0,0 1 0,1 1 102,1 0 0,-1 1 1,1-2-1,0 1 0,0-1 45,1 1 1,1-1-1,0 1 1,1-1 77,0 0 0,1-1 0,2 1 1,-1-1-117,0 1 1,1-1-1,0-1 36,1-1 1,-2 0 0,3-1 0,-1 0-17,0 0 0,0-1 1,-1-1-1,1 0-84,0-2 1,-2 1 0,-1-2 0,0 0-354,1-3 229,-2 1 0,0-3 0,-2 1 0,0 0-243,0-1 1,0 2 0,0-2 0,-1 1-211,0 0 1,0 0 0,-1 2 618,0 1 0,0-1 0,-2 3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2-134,34 3 12</inkml:trace>
  <inkml:trace contextRef="#ctx0" brushRef="#br0" timeOffset="1">1435 948 13350,'-21'-2'-7,"-20"0"-5,14 1 3</inkml:trace>
  <inkml:trace contextRef="#ctx0" brushRef="#br0" timeOffset="2">1258 938 13295,'-10'-1'-3,"-31"-1"-9,1-1-1,-2 0 0,0-2-152,-1 0 0,4 1 1,0-1 164,-1-1 0,3 2 0,-5-4 1,1 1-20,2 0 0,6-1 0,0-2 1,0 1 89,14 3-27</inkml:trace>
  <inkml:trace contextRef="#ctx0" brushRef="#br0" timeOffset="3">548 810 13016,'-12'-4'28,"-16"-8"44,2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0,5 10-36</inkml:trace>
  <inkml:trace contextRef="#ctx0" brushRef="#br0" timeOffset="4">266 361 14466,'2'4'42,"11"24"240,1 0 0,1 2 0,0 0 0,-2 0 0,0-1 0,-2-1 324,0-2 0,1-2 1,-1-2-772,2 0-46,2-1-1254,-1-1 743,-1-7-1289,-4-5 809,-1-4-110,-2-7 626,-3-8 386,-1-4 0,-4-7-43,-2 0 1,-1-4 185,0-6 1,-1 2 148,0-3-188,-2-2 309,2-1 1,-4-4-166,0-1 0,2 5 440</inkml:trace>
  <inkml:trace contextRef="#ctx0" brushRef="#br0" timeOffset="5">390 223 12465,'0'-6'407,"0"-2"196,8 0 1,0 11-223,7 6 0,-1 7-151,-5 4-38</inkml:trace>
  <inkml:trace contextRef="#ctx0" brushRef="#br0" timeOffset="6">645 784 13093,'10'6'-619,"4"-2"-435,-4-11 1,-4-12 632,-2-5 1,-2-4 0,-2-1 0,0-3 370,0-5 0,-2-2 0,-3 1 222,-2 4 1,1 4 592,-1 2-627,1 3 578,-2 2-235,1 1 804,2 7-432,2 5-541,6 10-65,5 8 1,3 7 78,4 6 1,-2 3-229,-1-1 98,-1 3-67,2 1 0,-1 4 0,2 3 0,-9-21-11</inkml:trace>
  <inkml:trace contextRef="#ctx0" brushRef="#br0" timeOffset="7">843 793 18184,'0'1'17,"10"19"-2712,1 1 1056,0-5 1,1-6 545,-3-15 1,0-15 0,-8-14 219,-2 0 1,-2 1 548,-4-2 1,-3-5 204,9 35 105</inkml:trace>
  <inkml:trace contextRef="#ctx0" brushRef="#br0" timeOffset="8">804 432 7028,'-8'-17'29,"-9"-13"1080,4 7-600,-3-4-173,4 11 24</inkml:trace>
  <inkml:trace contextRef="#ctx0" brushRef="#br0" timeOffset="9">641 319 13964,'-9'10'569,"2"9"114,4-4-194,3 9 0,3-4-281,4 6 1,0 0 36,2 0 1,-2 2 73,1 0 1,0-1 510,-1-1-1196,0-6 1,0 3-1,-2-8 1,-2-9-1,-5-15 1,-4-13-1,-2-4 1,-2-2-2912,-1-1 1544,-2-5 1665,-4-5 1,-2 0-30,2 4 22</inkml:trace>
  <inkml:trace contextRef="#ctx0" brushRef="#br0" timeOffset="10">512 214 10629,'-10'-22'987,"1"0"-684,6 7 1,11 20-88,9 12 1,3 7-56,-10-11 124</inkml:trace>
  <inkml:trace contextRef="#ctx0" brushRef="#br0" timeOffset="11">556 230 13446,'1'1'31,"0"0"-22</inkml:trace>
  <inkml:trace contextRef="#ctx0" brushRef="#br0" timeOffset="12">615 321 14175,'10'18'103,"10"23"102,-2-5 15,-4-1 1,2-1 91,-3-1 0,2-2 0,0-1 0,1-4-19</inkml:trace>
  <inkml:trace contextRef="#ctx0" brushRef="#br0" timeOffset="13">857 706 16968,'20'13'-10,"-2"-2"0,3 2-143,-3 0 0,2 1 0,-3-2-772,2 1-714,-5-5 1,-10-14 545,-10-13 1,-2-5 0,-4-5 1175,2 3 0,2 1-47,5 8-16</inkml:trace>
  <inkml:trace contextRef="#ctx0" brushRef="#br0" timeOffset="14">947 551 9518,'-2'-12'-10,"1"-24"-22,-1 2 683,2 2 0,0 11 16</inkml:trace>
  <inkml:trace contextRef="#ctx0" brushRef="#br0" timeOffset="15">992 364 19889,'5'19'83,"5"11"483,-1 2-274,0 2 1,2 8-49,1 3 0,-12-43-235</inkml:trace>
  <inkml:trace contextRef="#ctx0" brushRef="#br0" timeOffset="16">1029 578 12373,'-1'-2'1,"-18"-50"15,4 5 245,0-1 0,11 33-242</inkml:trace>
  <inkml:trace contextRef="#ctx0" brushRef="#br0" timeOffset="17">925 249 14749,'-3'-10'423,"-8"-14"442,5 9 150,1 4 0,3 31-809,4 12 1,-1-24-171</inkml:trace>
  <inkml:trace contextRef="#ctx0" brushRef="#br0" timeOffset="18">932 429 19696,'4'16'260,"7"23"390,4 1-167,-4-13-165</inkml:trace>
  <inkml:trace contextRef="#ctx0" brushRef="#br0" timeOffset="19">1248 657 10377,'0'-6'-35,"0"-32"-67,0-1 1,0 2-108,0 0 1,-2 2 281,-2 0 1,-1 3-29,0 2-209,1 4 1412,-1 2-652,2 6-227,0 5 0,2 15 0,5 12 251,3 12 0,3 5-253,1 1 1,1 0 219,1 3 1,-1 4-16,3 5 0,0-2-197,2 4 1,1-4-1,-8-21-187</inkml:trace>
  <inkml:trace contextRef="#ctx0" brushRef="#br0" timeOffset="20">1403 604 10892,'-16'-49'-34,"-3"-7"-2,-1 3-103,-4 0 1,1 4 482,1 6 1,2 10-112,4 8 1419,1 5-603,-1 3-642,5 6 98,2 2-218,1 12 0,8 10-39,0 7 1,5 9 88,2 2 1,5 5-86,-1 5 0,4-1 263,0 3 0,0-1 40,1 2 0,1-4 134,3 1 0,-2-5-628,0-6 1,-6-12-29</inkml:trace>
  <inkml:trace contextRef="#ctx0" brushRef="#br0" timeOffset="21">1510 533 8377,'-4'-25'-127,"-5"-15"-82,0 1-1,0-2 1,-1 5 705,3 1-298,-1 10 181,3 1 389,-1 9-506,1 2 564,2 7 1,9 21-200,5 13 1,3 11-266,-1 2 1,2-1-113,4 5 1,-1 3-54,0-5-40</inkml:trace>
  <inkml:trace contextRef="#ctx0" brushRef="#br0" timeOffset="22">1780 920 20019,'9'9'-249,"17"16"49,-7-11-1725</inkml:trace>
  <inkml:trace contextRef="#ctx0" brushRef="#br0" timeOffset="23">1842 976 17233,'14'13'-452,"0"-4"-1000,-6-6 1,-8-16 957,-3 1 247</inkml:trace>
  <inkml:trace contextRef="#ctx0" brushRef="#br0" timeOffset="24">1798 729 9734,'-1'-4'-49,"-11"-34"82</inkml:trace>
  <inkml:trace contextRef="#ctx0" brushRef="#br0" timeOffset="25">1763 602 9762,'-10'-34'-30,"-3"-20"-14,2 7 191,2 2 0,2 8-180,-3 1 0,5 7 792,0 5-342,0 6 485,2-3-302,-2 6-238,5 3 282,-3 5-367,8 29 0,0-3 351,4 18-196,0 1-184,2 0 1,1 3 372,1-2 1,-1 1-97,3 0 0,-2-3 16,-5-16-217</inkml:trace>
  <inkml:trace contextRef="#ctx0" brushRef="#br0" timeOffset="26">2055 713 14833,'5'0'26,"13"3"166,-11-3-268,3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5"/>
    </inkml:context>
    <inkml:brush xml:id="br0">
      <inkml:brushProperty name="width" value="0.45714" units="cm"/>
      <inkml:brushProperty name="height" value="0.45714" units="cm"/>
      <inkml:brushProperty name="color" value="#FFFFFF"/>
    </inkml:brush>
  </inkml:definitions>
  <inkml:trace contextRef="#ctx0" brushRef="#br0">1050 315 14409,'-2'-22'-728,"1"0"1,-1 5 1013,2 1 0,-4 7 0,-7-2 260,-9 7 1,-5 3-1,-5 1-367,0 0 0,1 2 0,5 1-251,0 1 0,-6 2 1,-1 0-229,3-1 0,4 0 0,2 1 478,7-3 1,10 3 471,14-3 0,12 2 0,9 0-7,-1-1 1,1 2-401,-4-2 0,0 1 250,3 3-1211,-3-3 238,-2 1 0,-19-2 383,-13-1 1,-11-1 0,-12-2 0,3 0-61,0 0 0,0 1 1,-3 0-1,1 2-52,2-1 0,-2 2 0,3-1 0,1 0 98,0 0 0,2-1 306,0 2 270,3-1 0,9 6-496,13-2 0,10-2 629,14 0 0,1-3-343,-2 0 1,-1-1-329,-1 1 0,-10-4 0,-11-4 0,-17-4 0,-12 1 0,-6 3 0,-1 3 0,2 1-343,-2 1 1,0 1 0,-3 0 0,3 0 0,4 0 222,4 0 1,0 0 1132,2 0-663,7 0 1,19 1-1,17 1 1,10 0-1,5 0 245,-1 1 0,-5-2 0,-4 0-503,-2 0 1,3-1 28,1 0-292,-1-2-349,-6-3 1,-16-3 71,-14-2 1,-1 1-217,-6 3 0,-3 0 680,-6 0 1,-3 0 217,2 2 0,1 1 836,6 0-388,8 0 0,-7-1-148,3 1 0,1-1-101,-5 1 1,7 0-174,-6-1 0,4-1-173,-6-6 0,8 4-242,-2-7 156,8 7 1,4-8-103,9 6 1,5 2 0,12 6 0,3 0 175,3 1 0,2 0 0,3 0 0,-1 0 38,0 0 1,5 0 0,0-2 0,1-1 0,-2-1 1,3 0 0,0-2 0,0 0 25,-2-1 0,-5 1 0,-3-1 120,-3-1 1,-6-1-298,-1-2 1,-17-3 0,-10-1-234,-15 3 0,-13 2 0,-4 6 0,-3 0 81,-2 1 1,-6 0-1,1 2 1,-3 0-64,1 0 1,-1 0 0,7 1-1,2 0 4,2 0 0,6 1 1,4 0 359,4 0 530,-1 1 0,23-1 0,12 1-65,21-1 1,13-1 0,1 0-119,5 0 0,1 2 0,7-1 0,2 0 0,1 0-62,-1-1 1,-1-2 0,-8-1 0,-1 0 836,-3 0 1,-9 0-788,-5-1 1,-14 1-845,-11-2 1,-11 2 0,-18-3 0,-2 1-38,-4 2 0,1-1 0,-4 2 1,-1 0 4,-1 0 1,-2 1-1,2 0 1,1 0 64,0 0 1,0 1-1,1 1 1,4 2 170,1-1 1,5 2 181,1 1 121,5-1 0,16 9 0,17-2 665,14-1 1,10-2 0,1-3 0,2-1-324,1 0 0,4 1 0,-1-1 0,1-1-205,-1-2 1,1 1 0,-3 0 0,-4-1-121,-5-1 1,-5 0 0,-4 1-790,0 0 13,-9 0 1,-12 1 0,-18-2 302,-7 0 1,-7 0 0,0 0 0,-3 0 91,-3 0 1,-4 0-1,1 0 1,-3 0-18,-1 0 1,-2 1-1,3 1 1,2-1 505,0 1 0,5-1 0,1 2 728,4 0-426,1 3 0,15 5 1,11 2-34,16-1 1,14-2-1,5-3 1,1 0-60,2 0 1,7 2 0,4-2 0,3 0-322,-1 0 0,5 0 1,-1 1-1,-2-2-80,-2 1 0,-8-1 0,-1 1 384,-8-1-519,-7 3 0,-15-1 1,-13 1-361,-15-5 1,-8-2 0,-2-3 0,-2 0 389,0 0 0,0-1 0,1 2 0,-1-1-114,0-1 0,0 1 134,4 1 0,-4 0 1,3 0 111,0 2-94,7-2 707,-1 6-446,11-1-184,-1 6 1,22 4 214,9 3 0,11-3 1,3-3-1,0-4-1,1-3 0,-2-2 0,3 0 0,1-1-161,1-1 1,1-1 0,-4 0 0,-1 0-461,-4-2 1,-3-1 336,-1-5 1,-13-1 0,-8-5 52,-15 1 0,-12-2 1,-7 3-1,-4 0-370,-3 0 1,-7 1-1,-2 3 1,-2 1 544,-1 1 1,-5-1-1,-1 0 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8289,'2'-5'3777,"-1"2"-2156,0 0 1,-1 3-848,-1 0 1,0 2 0,0 2-265,0 1 0,1 0 0,0 1-227,0 0 0,2-1 0,-1 1 1,0 1-1,0 2-159,1 0 1,-2 0 0,2-1-1,0 2 28,-1 0 1,1 1 0,-1 1 0,1 2-14,-1 0 0,1 0 0,-1 0 1,0 2-87,1 0 1,-1-3-1,1 1 1,-1-2-35,1 1 1,0-1-1,-1 0 1,1 0 1,0-1 0,0 1 0,0 0 1,1 0-72,-1 2 0,0-1 1,0 0-1,1 1 81,-1-1 1,-1-1 0,2-1-1,-1 0-23,1-1 0,-2 0 1,0 0-31,0 0 1,-1 0 0,0-1-1,0 0 1,0 0-8,2 2 0,-2-2 1,2 1-1,-2 0-34,0-1 0,0-1 1,1 0-1,0-1-71,0-1 1,1 1 0,-1-2 0,1 1-6,-1-1 0,1 2 0,0-1 0,0 1 66,0-1 1,0 1-1,0-1 1,0 0-24,0 1 0,1-2 0,-1 0 0,0 0 91,0 0 0,0-1 0,-2 1 0,1-1 1,1 1-74,-1-1 0,0 0 0,0 1-336,0-1 1,1-1-821,-2 0-285,0 0 862,0 0 1,0-3 0,0-3 34,0-1 1,0 1 0,0 0 0,-1 0-315,0 0 1,0-1-1,0 1-485,0 0 1421,1-2 0,0-1 0,0-1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10 116 7821,'-1'-3'1445,"0"0"0,-1 0 0,0 0-798,0 0 0,1 2 0,1-2 0,0-1 1,0 0-239,0 0 1,0 1 0,0 1-214,2 0 0,-1-2 0,1 1-55,0-1 1,0 1-1,-1 0 1,1 0-33,1 1 0,-2-2 1,1 1-1,1 0 55,-1 0 1,0-1-1,1 1-9,0 1 1,1-2 0,-1 1 0,0 0 0,1 1 12,0 0 1,-2-1 0,1 1 0,1 1 0,0 0-53,0 0 0,-1 1 1,0-2-1,1 1 1,0 0-1,0 0 1,0 0-149,1 0 0,-1 0 0,1-1 1,-1 1-1,1 1 0,1 0 0,-1 0 1,1 0-1,-1 0 69,1 0 1,-1 0 0,1 0-1,-1 0 1,1 0 0,0 0 7,-1 0 0,0 1 0,0 1 1,-1-1-1,0-1 0,1 1 0,-1 0 1,1 0-1,-1 0 0,0 0 0,0 0-43,-1 0 1,-1 1 0,3-2-19,-1 2 1,1-2-1,-1 2 1,1 0 4,-1-1 1,1 3 0,0-2 0,1 1 59,0 0 1,-1 0 0,0 0 0,0 0-2,1 1 1,0-1 0,-2 2 0,1-1-9,-1 1 1,1 1 0,0 0-1,1-1 1,0 1 0,-1 1 0,-1 0 67,1 1 1,-1-2-77,0 2 0,1-2 1,-1 1-1,-1 0 1,0-1-1,0 2 1,0-1-1,0 1 105,-1 0 0,1-2 1,-1 0-87,0 1 0,-1-1 0,1 2 0,-1-1 1,1 0 17,-1 0 1,-1-1 0,1 1-3,0 1 0,0 0 1,0 0-1,0 1 1,-1 0-1,0 0 1,0 1 177,0-2 0,0 1 0,0 0-78,0 0 0,-1-1-79,0 0 0,0 0 0,-2-2 0,1 1 12,-1 1 1,2-1-1,-2 0 1,0 0 0,0-1-25,0 0 1,0 0 0,-1-1-1,-1 1-64,-1 0 1,1-1 0,-3 0 0,0-1 32,0-1 1,-1 1 0,2-2-7,-1 1 1,1-1 0,-2-1 0,0 1-16,0 1 0,1-2 1,0 0-1,1 0 0,1 1 1,0 0-1,0 1 0,0-1 1,1 0 15,0-1 1,2 1 0,0 0-40,-1-1 1,2 0-1,-1 0-40,-1 0 1,2 1-1,-1-2-142,-1 0 0,1 0-79,-2 0 0,1 0 308,-1 0 249,1 0 90,1 0-370,1 0 0,3 0-222,0 0 0,2 0 0,1 0 0,1 0-93,-1 0 0,-1 0 1,0 0-1,0 0 194,1 0 0,2 0 1,0 0-1,0 0 58,-1 0 0,-1 0 0,1 1 0,0 1-14,1-1 0,0-1 0,-1 0 0,0 1 14,0 0 1,0 0-1,1 1 1,-1-1 6,0 1 1,0 0 0,0-1-1,1 2 35,-1 1 0,0-1 1,0 0-1,-1 0 37,1 1 1,-2 1 0,-1-1 0,2 0 3,0 1 1,-1-1 0,0 1-1,0-1 10,-1 1 0,2-1 0,-2 1 1,0 0 75,0 1 0,1 1 1,-2-1-1,1 1-56,0-1 0,1 1 0,-1-1 1,0 0 169,0 1 1,0-1 0,-1 1 0,1 1 23,-1 1 0,1-1 1,-1 0-1,0-1-15,0-1 0,0 2 0,1-1 1,-1 1-33,-1 0 0,0 0 0,0 0 0,0 1-184,0 2 0,0-1 0,0-1 0,0 1-30,-2-1 0,1 0 0,-1-1 0,-1 0 0,1 1 0,-1-1 0,-1-2 0,0 1 0,-1-2 0,2 0 0,-3 0 0,0 0 0,0-1 0,-2 2 0,1-3 0,-2 1 0,0 0 0,0-1 0,1 0 0,-1 1 0,0-1 0,0 1 0,2 0 0,0-2 0,0 0 0,0 0 0,0-1 0,1 1 0,0-1 0,-1-1 0,2 0 0,-2-1-142,1-1 1,0-1-1,-2 0 1,0-2-701,0 0 0,-1-2 1,0-1-1,-1 1-475,1 1 0,0-1 0,2 1 0,0 0-580,1-1 0,2 2 1,2-1 1896,0 2 0,-1-3 0,0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11144,'3'-1'0,"0"-1"0,-1 0 0,-1-2 0,-1 0 0,-1 0 1048,-1-1 0,-1 1 1,0 1-1,-1 0 1,-1 0-1,1 0-719,0 0 1,-1 1 0,0-1 0,0 1 0,-2 0 0,1 1 0,0 0 0,0 0 23,1 1 1,-1 0 0,0 0 0,1 1-227,0 0 1,1 2 0,-1 1 0,1 1 0,-1-1 23,1 0 1,1 2 0,0 1 0,0 0-129,1 1 1,-2 0-1,2 1 1,0 0-1,0-1 1,0 1 0,0 0-1,1 1 1,0-1-1,0 2-10,-1 1 1,1-1 0,1 2-1,0 0 1,0-1 0,0 1 0,0-1-1,0 0 1,0-1 0,0-1 0,0 0-1,0 0 1,0-1 0,1-1 0,1 1-1,1 0 1,0 0 0,0-2-1,0 1 1,0-1 0,1 1 0,-1-2-1,0 1 1,0 0 0,1 0 0,0-1-1,0 1 1,-1-2 0,0 0 0,1-1-1,0 1 1,1-1 0,-1-1-1,1-2 1,-1 0 0,1-1 0,-1 0-1,1 0 1,-1 0 0,0 0 0,1 0-1,0-1 1,0 0 0,1-1 0,-1 0-1,0-2 1,0 0 0,-1-1-1,1 0 1,-1-1 0,1 1 0,-1-1-1,-1 1 1,0-1 0,0 0 0,0 0-1,-1-1 1,1-1 0,-1 1 0,1 0-1,0 1 1,-1-2 0,-1 1-1,1 0 1,-1 0 0,1 0 0,-1-1-1,0 0 1,-1-1 0,0 2 0,0-1-1,0 1 1,0-1 0,0 2 0,0-1-1,0 1 1,0 0 0,0 0 199,0 1 0,0 0 0,0 1 0,1-1 0,0 1 0,0-1 0,0 1-216,0-1 1,-1 1 0,0 0 0,1 1 0,1 0 0,-1-1 0,0 1 0,0-1 0,0 1-168,0 0 0,0 0 105,-1 0 11,0 2 1,1-1 0,1 1-133,-1-2 0,-1 0 81,0 0 1,0 0 0,0-1 287,-2 1 1,2 2 0,-2 2 0,2 2 0,0 2 0,0 0-1,0 2-110,0-1 1,0 2 0,0 1 0,1 0 0,1-1 0,-1 2 0,0 0-1,0 2 1,0 0 0,1 0 0,-1-2 0,1 1-58,1-1 0,-2-1 0,2 1 0,-1 0 1,0-1-1,0-1 26,1 1 0,-2 0-76,2 0 1,0-2 0,1 1 0,0 0 0,-1 0 0,0-1 0,1 0 0,0 0-1,1-1-447,-1 0 0,1-2 0,-1 1 0,1 0 0,1-1-1282,-1-2 894,1-2 1,-1 0 0,1 0 0,0 0-624,-1 0 0,0-2 0,-1-1 0,1 0 1492,-1 0 0,3-1 0,0 2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66 9538,'3'-2'646,"-1"1"1,-2-2 0,-1 0 0,0 0-1,-1 0 1,0 0-54,-2-1 0,0-1 0,0 1-267,0-1 0,1 1 1,0 1-1,-1 0 78,0 0 1,-1-1 0,0 1 0,-1 0-78,1 1 1,-2 1 0,-1 0-1,0 0 1,1 0 0,-1 0 0,1 2-1,-1 1 1,1 2 0,-1 1 0,0 0 308,1 2 0,-2-1 0,3 2 0,-1-1-419,1 1 1,0 1-1,1 1 1,0 0-1,2 0 1,-1 1-1,1 0 1,1 0-1,0 1 1,1 1-1,0 1 727,1 1 1,0 0-1056,0 1 1,0-1-1,1-1 1,0-1 0,1-2-1,0 0 1,0-2 0,1 0-1,0-1 1,1 0 0,0-1-1,1 0 1,-1 0-1,1 0 1,1 0 0,0-1-1,1 0 1,1-1 0,1 1-1,1-1 1,0-1 0,2-2-1,0 1 1,-1-1 0,-1 0-1,0-1 1,-2-1-1,1 0 1,-1 0 0,-1 0-1,-1 0 1,-1-1 0,1-1-1,-1 0 1,1-1 0,0 1 110,-2 0 0,3-1 0,0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0.066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0 8972,'3'2'0,"-2"1"0,0 1 150,-1 1 1,0-2 0,0-1 0,0 2 0,0 0 0,0 0 0,0 1 0,0 1-95,0-1 1,0 1 0,0-1 0,0-1-136,0 1 1,0-1 0,0 0 0,0 1-147,0-1 0,0 1 1,0-1-1,0 0 72,0 1 1,0-1 0,0 1-43,0-1 6,0 0 73,0 1 1,0-2-44,0 0 1,0-2-25,2 0 166,-2 0 1,4-1 61,-1 0 0,-1 0 1,1-1-1,-1 0 1,1 0-1,0 0 1,1 0-1,0 2 1,-1 0-1,0 1 1,-1 0-1,0 0 1,0 1-1,0-1 1,-1 1 293,1 0 0,0-1-386,-1 1 1,0 0-1,2 1 1,-1 0 0,0-1-1,0 0 1,-1 0-544,1 0 0,-1 1 159,2-1 1,-1 1 430,1 0 0,-2-1 0,0 0 0,2 0 0,-1 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16759,'0'5'0,"0"-1"0,-1 1 0,0 1 0,0 1 0,0 2 0,0 1 0,0 1 0,-1 2 0,1 2 0,1 1 0,0 0 0,0 1 0,0 0 0,0 1 0,0 0 0,0 2 0,1 1 0,1 1 0,0 0 0,0 0 0,0-1 0,-1-2 0,1 1 0,0 0 0,0-1 0,-1 0 0,0 0 0,-1-1 0,0 0 588,0-1 1,0-2 0,0 0 0,0-3-1,0 0 1,0-1 0,0-1 0,0 1-776,0-1 1,0-4 0,0 3-1,0-2 1,1 0 0,0-1 0,0 0-1,0 0 1,-1 1 0,1 0-1,1-1 1,-1-1 0,-1-1 0,1 1-1,0-1 1,0 0 0,0-3-1,0-2 1,-1-3 0,0 0 0,0-1-1,0 0 1,0 0 0,0-1 0,0-1 186,0 1 0,0-2 0,0 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9951,'-4'1'480,"-1"0"1,1 2-1,0 1 1,-1 1-1,1-1 1,-1 1-1,1-1 1,-1 0 242,1 1 1,-1 1-1,1 1 1,0 1-270,-1-1 0,1-1 0,-1 1 0,1 1-6,-1-1 0,1 0 1,0 0-1,-1-1-5,1 1 1,-2 0-1,-1-1-291,1 1 0,0-1 0,-1 0 0,0-2 0,0 0 73,1-2 1,0 1-1,0 0 1,0 0-309,1-1 1,0 1 0,0-1 0,1 0-92,0 0 1,-1-1 0,1 0 0,-1 0-5,1 0 1,1 1 0,0-1 146,0 1 1,0 0-71,0-1 1,2 1-70,-2 1 1,2-1-47,-1 0 0,1-2 0,0 2-292,0 0 316,-1-1 0,2 1 1,1-1-1,0 1 1,1 0 169,0 0 0,0 0 0,0-2 1,1 1-1,-1 1 0,2-1-118,-1-1 79,2 0 0,-1 0 1,1 1 21,-1 0 1,1 0 0,-1 0 0,0 0-23,1-1 0,1 1 0,0 1 118,-1 0-33,0-1 1,0 3 0,0-3 37,1 0 1,0 2-1,-1 0 1,-1 0 0,1 1-20,-1-1 1,0 1 0,-1 2 0,0 1 22,1-1 1,0 2-1,0 0 1,-1 0 110,0 1 0,0 0 0,1 1 0,-1 0 1,0 0 1,0 0 0,0-2 0,0 1-139,1 0 0,-1 0 0,1-2 0,-1-1-168,0 1 1,-1-2-1,1 1 1,0 0-395,0 0 0,1 0 0,-2-2 0,1 1 37,0-1 0,-1 2 1,0 0-1,0-1-572,-1 0 1,1 1 0,-1 0-2133,0-1 3189,2 0 0,-3 0 0,2-1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0,1-2 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22 18 6780,'-9'-10'-329,"-1"4"1,7 4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444 1 12397,'5'22'734,"-3"-6"-851,0-1 200,0-6 32,-1 5-35,2-3-26,-2 6-126,3-6 55,-4 6-72,2-1 25,0 4 94,1-2 36,-1-4-64,2 0-71,-3-4-294,1 3 271,-2-2-31,0 2-40,2 1 221,-2-1 1,2 3 5,-2 1-179,0-3 47,0 1-8,0-6 7,-2 0 99,2-2-12,-2 1 7,2-3-18,0 1-4,0-1-14,0 1 8,0-1 4,0 3 101,0-1-2,0 4-92,0-2 10,0 2-43,0-2 11,0 0-43,0 2 44,0-4 29,0 6 13,0-4 43,0 6-21,0-1-38,0 1 16,0-1-88,0-1 30,-2 0 23,1 0 18,-1-1 51,2 1-36,0-2 20,0 0-79,-2 4-169,2-5 187,-4 5 12,3-4 184,-1 2-56,2-1-14,-2 0-56,2-2-191,-2 3 34,0-4 125,1 4-2,0-4-49,1 2 42,0-2-16,-2 0 37,1 0 54,-1-1-48,2 1-15,-2 0-65,2 0-9,-4-2 28,3 1 39,-1-3 0,2 2 66,-2-1-78,2-1 55,-2 1 2,0-1 16,1 1-78,-1-1-37,2 4-76,-2-3 88,2 1 16,-2 0 66,2-1-36,-2-1-84,1 3 28,-1-1 40,1 0 102,0 0-13,-1-1-69,0-1-53,2 3 8,-2-1 17,2 0-109,-2 0 63,1-3 67,-3 0-20,4 3 3,-4-4-2,1 5-101,1-5 29,-2 1 91,1 2-7,1-3-119,-2 3 79,2-1 28,-3-1 30,1 1 25,-1-1-52,1 1-4,-1-1 23,1-2 304,-2 2-173,1-3-131,-2 3-111,3-2-111,-3 5-26,0-4 277,-1 3-154,3-4 70,-7 2 73,6-1 5,-5 1-129,3-4 64,-3 2 0,1-2 165,-1 0-6,5 0-98,1 0-224,-1 0 219,-5 2 83,1 1-73,-1-1-1,3 0-23,1 0-23,-4 1 58,2-1 70,-2 0-24,2 0-288,0-2 1,-5 4 188,-4-1-106,5-1-422,-3 0-633,6-2-324,1 0-703,-5-2 2182,2-6 0,0 0 0,2-5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1 142 10603,'9'3'539,"0"0"-769,1 1 211,0-2 174,1 1 0,-1-2 0,2 0 1,1 0-1,0 0 595,1 1-597,-7-1-222,3-1-288,-5 2-64,2-1 416,-1 1 0,0-1 920,1 1-447,-4-1-4,7-1-785,-7 2 187,8-1-382,-8 1 416,5-2 550,-6 0-124,3 0-345,3 0 0,-1 0-148,3 0 147,-6 0 131,2 0-77,-2 0 275,1 0-185,4 0-113,0 0 5,-2 0 34,1 0 1,0 0 126,2 0-19,-1 2-61,0-2-43,-1 2 22,-3-2 22,2 0-43,-1 0 23,-1 0 49,4 0 17,-3 0-20,-1 0 77,3 0-139,-5 0-87,4-2-7,-1 2 61,-1-2 6,-1 2 51,0 0-68,-1 0 11,-1 0-44,2-2 0,1 1 16,1-1-47,3 2 27,0-2 256,-2 2-21,0-2-101,-1 2 12,-1-2-170,3 1 35,-3-1 1,3 0 237,-1-1-209,2 0-112,1-2 51,-4 3 67,-2-2-4,-3 3-5,2-1-13,0 0 10,-1 0 70,0-1 23,0 1-187,-1 0 30,3 2-17,-4-4 129,4 1-11,-1 1 213,-1-2-76,2 4 3,-3-4 58,2 3-66,0-1 41,-1 0-51,2 0-49,-1-3 13,3 1 0,0-1-148,1-1-143,-2-1 12,0 2 56,-1-1 74,-4 4 78,4-1-39,-3-1-7,3 2-2,-4-1 188,4 0 197,-1 0-201,-1 1-164,2-2 69,-4 1-327,4-1 171,-3 1 37,3-1-6,-4 2-130,2-1-238,-2 0-289,2 2-667,-1-3-1469,1 2-1853,-2-3 4663,0 3 0,-6-2 0,-2 1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6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9044,'8'9'1317,"-1"-1"-2161,-4 1 683,5 0 219,-7-2 8,5-1 20,-5-1 124,3-1-175,-2 3-205,2 0-155,-1 0 119,1 1 256,-4-3 439,2 1 4,0 1-164,1 0-65,3 3-955,-1 2 361,0-1 318,-2-2 274,-2-1 74,3-1-193,-4 2-65,4 0-101,-1 0-83,1 0 151,-1 0-12,-1-1 32,0 1 47,-2 0-30,2 2-7,0 0-27,-1 3-13,1-1-95,-1 0 12,0-3 91,1 0 1,-2-1 2,2 3-131,-2-4 213,2 5-115,-2-4 108,0 0-74,0 2-15,0-4 29,2 4-165,-1-2 86,1 4 63,-2-6 38,0 3 0,1-1-28,1 3 0,-1-1 69,-1 1 0,0-1-281,0 0 0,0 1 129,0 2 0,0-4-10,0 0-7,0-3 148,0 3-15,0-1-1,0 0-47,2 4 1,-1-2-1,0 3-23,0-1-138,-1-4 58,0-2 117,0 1 111,0-3-97,0 8 25,0-2-22,0 1-85,0 0 0,0-2 8,0 2-29,0-6 21,0 6-121,0-7-64,0 6 204,0 0 2,0-2 27,0 0-96,0-1-39,0-1 280,-2 2-140,1-2-73,-1 3-83,2-2 191,0 5 1,-1-2-41,-1 2 0,0-1-4,1 0-20,0-4-274,-3 4 248,2-2 159,-2 1-136,1 0 67,1-2-68,0-1-118,2 3 96,-4-1-5,3 0 34,-1-1 21,2 2 1,0 1 110,-2 3-145,2-5 1,-4 4-73,1-4 66,-1 1 73,1 1-79,0-2 56,2 1-30,-1-3 7,2 1-32,-2 2 3,2-1-56,-4 0 29,1-1 0,1-1 13,0 1 53,0 1 1,1 0-30,-2 1 1,1-4 5,-1 3 1,2-1 113,-2 3-95,2-2-132,-3 1 74,4-2-4,-2-3-14,2 1 241,0-5-38,0 2-149,0-1 59,0-1 74,0 2-139,0-1-20,0 3-187,0 1-158,0 0-231,-2 1-806,1-1 1403,-1-2 0,-2 1 0,-1-4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13 8973,'0'-7'373,"0"1"-459,2 6 335,0 0-200,3 2-84,-3 1-98,2 1 5,-3 0 140,1-1 1,0 0-1,1 1-83,2 4-213,-2-1 397,1-2-23,-4-2-42,0 0-16,2 1-44,1 3-229,-1-2 75,2 1 133,-3-1-42,3-1 134,-4 0-15,4 1-40,-1-1-7,-1 1-121,2-1 107,-4-1 29,2 1-17,0-4-50,-1 6-118,3-3-41,-4 1 215,2 0 235,-2-3-2,0 3-120,2-2 23,1 5-210,-1-2-60,2 1 143,-3 0 128,1-1 65,0 2-30,-2 1-66,4-1-94,-2 4-50,3 0 6,-3-2 17,2 2 20,-1 0-3,1-2 7,-1 0-1,-1-2-3,0-1 109,0 1-69,1 2-42,0 0-27,0-2 19,1 3-3,-1-3 51,1 4 101,-4-2-148,4 2-15,-1-2 1,0 3 5,0-2-9,-2-3 27,2 6 40,-2-6-42,1 6 0,-2-3 31,2 2 103,-2-5-9,2 6-130,0-4-8,-1 2 21,1 0 79,-2 0-44,0-1 48,2 0-52,-2-1-50,4 0 26,-3 2 36,1-2 1,-2 3 29,2-2-107,-2-3 48,2 4-31,-2-6 1,1 5 170,0 0-139,0-1 34,1-1-10,-2-2 83,2-1-40,-2 2-69,2-3-56,-2 3-93,0 0 148,0 3 7,0-2 1,1 3-1,1-3 1,-1 4 0,-1 1-1,0 0 1,0 2-1,0-1 166,0 1 1,0-3-176,0 0 1,0-3 0,0 1 0,0 1 3,0 2 1,0-1 1,0-1 1,0-3-7,0 1 1,0-5-30,0 5 69,0-2 0,0 4 0,0 0 63,0 0-115,0 0 0,0-1 0,0-1-62,0 2 16,0-3 0,0 3 65,0-2 297,0 2-262,0 0 28,0 2-42,0-2-28,0 1 0,0-1 1,-1-1 109,-1 2-54,1-3-84,1 1 32,0-5-106,0 4 55,0-5 13,0 7 12,0-4-40,0 2 1,0 1-1,0 1 1,0 1-55,0 1 124,0-3 0,0-2-108,0-1-52,-2-1 98,2 1-32,-2 2 170,2-6 14,0 5-78,0-6-204,0 5-6,0-3 9,0 1 117,-2-3 147,1 2 104,-1 1-107,2 0-49,0 3 0,0-3-64,-2 1-5,2 1 41,-2-2 15,2 1-22,0-2-16,0 3-8,-2-2-6,1 1 8,-1-1 2,2-1-6,-2 0-59,2 1-93,-2-3 74,0 2-21,1-3 211,-1 3-78,0-2-115,2 1 72,-4-1-206,2 0-11,-1-2-135,-1 4 52,0 0 301,-3 3-347,2 0-1103,1 0-183,2-5 1649,-1 0 0,1 0 0,0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12245,'9'4'-297,"-3"-1"1114,0 1-591,-3-2-277,4 1 29,-3 0 56,-1-2 243,-1 1-383,1-2 371,-2 0-226,5-2-192,-5 1-43,3 0 219,-2 1-19,1 0-432,1 0 445,-2 1 35,1 2-93,1 1 64,-4-1 4,4 1 7,-2 0 31,3 1-148,-1 4 0,0-6 0,0 4 0,1 1-383,1 1 473,-2-2 0,0-2 0,-2-1 0,2 4-53,2 2 98,0-2 72,-4 2-11,2-5 32,-2 4-142,3-2 22,-1 1-325,1 3 0,-2-1-116,0 2 579,-2-6-8,1 2 10,0-2 215,-2-2-339,4 5 0,-2-3-111,1 4 15,1-2 14,-4-2 47,2 0 26,0-1-27,-1 2 3,3 1-14,-4 1 63,4 0 145,-3 4-155,3-4 116,-4 2-109,4 0-87,-3 0 0,2 1 21,-1 0 1,-1-4 14,-1 0 22,2-3 6,-2 6-20,2-2 8,-2 0 13,2 2 44,-1 0-80,1-2 0,-1 2 1,1 0-1,0 0 1,0 2 27,-1 1-78,0-5-56,-1 1 1,0-4-580,0 3 910,0 1 3,0 1-76,0 2-83,0-4-16,2 2 30,-2-2-64,2 2 15,0-2-2,-1 2-48,1-2-29,-2 0-370,0 0 227,0 2 1,0-4 60,2 3 34,-2-3 146,2 2-174,-2 0 56,0-2 60,0 1 188,0-1-94,0 2 1,0 0-41,0 2-189,0-6 105,2 7-173,-1-7 190,0 6 66,-1-2 46,0-2-207,0 3-57,0-2 119,0 3-145,0-3 87,-1 1 169,0-2-79,-1 0-74,2-5-164,0 4 127,0-5 142,-2 7 1,2-4-35,-2 5 1,1-4 180,0 4-339,0-6 117,-1 9 68,0-7 16,2 4-24,-2-3 55,0-1-49,1-1-3,-1 1-26,2-1 16,-2 1 11,2 1 23,-2-1-8,2 1 18,0 1-64,-2-2-97,1 3 115,-3 1 34,2 0-9,0 2 2,-2-2-137,1 0 78,1-2 42,-2 3 13,3-3 31,-3 4-273,4 0 80,-4 0 59,1 3-266,1-1 72,-2-2-361,3 2 401,-2-3 0,0 2-631,-1 0 881,1-3 0,-1 1 0,2-3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3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11317,'0'15'1018,"0"0"1,0-5-1,0-1 1,0 3-744,0 1 1,0-3-1,0-1 1,0 3-708,0 1 0,0-3 0,0 0 117,0 1 1,0-3 0,0 2 46,0 1 0,0 2 285,0 2 0,0 0 0,0 0 0,1-1-49,4 1 0,-3-5 0,3 0 1,-4 1 185,-1 2 1,0 2-241,0-1 0,0 1 1,2 0-1,1 0-166,2-1 1,0 1 159,-5 0 0,0-1 0,0 1 6,0 0 1,0-5 0,0-1 7,0 3 1,0 1 106,0 2 0,0-1 0,0 1-18,0 0 1,0-6 0,0 1-65,0 2 1,2-4-1,1 2-51,2 1 1,0 2-11,-5 2 0,0 0 0,0-1 59,0 1 0,0-5 0,0 0 37,0 1 1,5-3 0,0 2 44,-2 1 0,-2-2 0,-1 0 1,0 3-1,2-1-2,3-1-30,-3 3 0,4-5 18,-6 7 1,0-5-1,0 0 1,2-1-13,3-1 1,-4 6 0,4-5 0,-3 4 25,-2 2 0,1-2 0,3-1 0,1-3 33,-2 3 0,-1 1 1,-1 2-1,2-1 1,2 1 1,0-5 0,-5 0 0,2 1-47,3 2 1,-4-3 0,4 0-45,-3 1 0,3 2 0,0 2 2,-2 0 1,0-2 0,1-2 7,0-1 0,1 0 0,-3 3 10,3-3 0,-3 3 0,4-4 6,1 5 1,-6 0 0,6 1 17,-1 0 0,-2-1 0,4 1 51,-2 0 1,1-1-1,-4 1-30,2 0 0,1 0-15,-1-1 0,-3 1 0,5 0 0,-3-1 18,1 1 0,0 0 0,-3-1 28,3 1 1,-4-5 0,6 0-1,-2 1 1,0 2 75,-2 2 0,0 0 1,1-1 0,0 1-104,8 0 1,-9-1 0,5 1 8,-1 0 1,-2-1 0,-4 0 0,3-3 0,1-1 47,-2 1 0,3 2-154,-1 2 0,2 0 0,-4-1-88,2 1 1,1 0-1,-2-1 179,1 1 0,1 0 1,-3 0 33,2-1 0,0-4 0,-3 0 34,3 1 0,-4 2 0,6 2-12,-1 0 0,-4-1 0,5 0 0,-2-3-44,-1-1 0,1 0 0,-3 4-49,3 1 0,-4 0 0,4-1-47,-3 1 1,0 0 0,1-1 0,2 1 30,-2 0 0,-1 0 0,-2-1 0,1-1 62,4-3 1,-3 3 0,3-3 0,-4 3 31,-1 2 0,5-1 0,0 1-59,-2 0 0,4 0 0,-2-1 0,-2 1 1,0 0 25,2-1 0,-1 1 1,4 0-1,-2-1 0,-1 1 0,-3 0-1,3 0 0,-4-6 0,4 1 0,-1 2-51,0 1 1,-2-4-1,3 1 1,-3 2 45,-2 1 1,5 1 0,-1 1 7,0 0 0,2 0 0,-1-1 0,-2 1-9,-1 0 0,3-1 1,0 1-1,-2 0-25,-1-1 0,-1 1 0,3 0 0,1 0-23,-2-1 1,-2 1 0,1 0-1,1-1-34,2 1 0,0 1 1,-5 2-1,0 2 106,0-2 1,0-2-1,2 1 1,1 1-63,2 1 1,0 1 0,-5-6 111,0 1 0,5 0 0,0-1 0,-2 1 0,-1 0-12,-2 0 1,0-1-1,1 1 1,2 0 101,2-1-263,0 1 1,-5 0 0,0-1-139,0 1 0,0 2 0,0 0 61,0 3 1,0 0-1,0-4 1,0 2 117,0 2 0,0-1 0,0-4 1,0 0 16,0-1 1,0 1-1,0 0 1,0-1-1,0 1 1,0 0 413,0-1 1,0 1-314,0 0 1,2-2-1,1 0 1,2 0-37,-2 3 0,-1 2 0,-2-3 0,0 0 0,0-1 4,0 1 0,0 0 0,0 0 1,0-1-171,0 1 0,0 0 0,0-1 0,0 1 6,0 0 1,0 1 0,0 2 0,0 2 0,0-2 98,0-2 0,-2-1 10,-3-1 1,4 1-1,-4 0 1,3-1 0,2 3-24,0 2 1,0-2 0,0 2-1,0-2 21,0-3 0,0 6 0,0 0 0,-1-3-24,-4 0 29,3-2 0,-4-1 1,6 1 1,0 0 0,0-1 0,0 1-1,0 0 0,0-1 0,0 1 0,0 0 0,0 0-3,0-1 0,0 1 0,0 0-59,0-1 0,0 1 0,0 0-126,0-1 204,0 1 1,0 0 0,0 0-1,0-1 19,0 1 0,0 0 0,0-1-51,0 1 1,0 0 0,0-1 0,0 1-70,0 0 1,0 0 0,0-1 0,0 1 10,0 0 1,-2-2 0,-1-2-1,-2-1-5,1 1 0,3 2 0,1 2 35,0 0 1,0-1 0,-2 1 0,-1 0 91,-2 0 1,0-1 0,5 1-161,0 0 1,-2-1 89,-2 1 1,2 0 0,-3-1-60,3 1 1,1 0 0,-2 0 20,-2-1 1,0 1 119,5 0-74,0-1 1,-5-4-1,0 0 1,0 0-1,0 0 1,0-1-6,2 3 1,1-4-1,2 2 1,-1 0-154,-4-2 0,3 5 17,-3-3 0,4-2 1,1 2 8,0 1 345,0 2-237,0-5 0,0 5 57,0-3 0,0 3 0,0 2 1,-2-2 243,-3-3-271,3 3 1,-4-10-1,6 7-102,0 1 105,0-4 0,0 1 0,0-3-14,0 5-22,0-4 241,0 7-224,-7-11 0,6 11-127,-4-3 0,3 3-92,2 2 1,0-6 118,0 1 82,-6 0 0,4 0 0,-3 0 0,2-1-10,-2 0 1,3 4 46,-3-4 1,2 4 0,0 2-106,-2 0 0,0-5-66,5-1 0,-5 1 44,0 5 117,0-7 227,5 5-193,0-11 0,0 6 66,0-3 1,-1 1-58,-4 4 1,3-2-277,-3-3 53,4 3 0,-1 6-214,-3-5 311,4 4-316,-6-11 0,5 6-74,-3-3 0,4-2 0,-6 6-1885,1-3 2361,4-1 0,-11-5 0,5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0.434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67 1 6834,'-3'0'2620,"0"0"-2023,0 2-378,1-2-230,-2 2 0,2 0 1,-2 1 8,1-1 0,1 2-178,-3-1 0,1-1 0,1 1 0,0 0-207,-1 0 0,0 1 0,0-1-615,0 1 1,1-1 1001,2-1 0,-2 1 0,1 2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14.80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38 3431 4088,'-3'19'-211,"-3"10"-134,1 0 424,-2-2 0,-1 11 0,0-3 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14.79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0,0-14-8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1.233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0 106 7834,'3'0'824,"0"0"1,-2 0-747,1-2 1,-1 2 0,0-2 131,0 0 1,2 2-1,0-2 13,-1 0 1,2 1 0,-1 0 0,1 0 20,-1-1 0,1 2 0,-2-2-562,2 2 455,-1 0 1,1-2 0,-2 0-73,1 0 1,-1-1-400,0-1 0,-2-1 1,2 1 165,0-1 0,0 1 1,1 0-1,0 1 102,-1 0 0,1 0 0,0-1 33,1 1 1,-1-1 0,0 2 0,0 0-133,1 0 1,1 1 0,-1 1 0,-1-1 0,0-1 0,0 1 0,1-1 0,-2-1 0,-2-1 164,-2-1 0,-2 1 0,0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2.013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80 5 9434,'-3'-3'653,"0"2"-569,0 0 1,-1 3 0,0 0-9,1 0 1,-1-1 0,1 1 4,1 0 1,-2-1 0,1 0-80,-1 0 0,0-1 1,-1 0-361,1 0 1,0 0-216,-1 0 1,2 0 0,1-1 128,0 0 1,0 0 0,1-1 443,-1 0 0,-1 0 0,1-3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5.098"/>
    </inkml:context>
    <inkml:brush xml:id="br0">
      <inkml:brushProperty name="width" value="0.04286" units="cm"/>
      <inkml:brushProperty name="height" value="0.04286" units="cm"/>
      <inkml:brushProperty name="color" value="#E71225"/>
    </inkml:brush>
  </inkml:definitions>
  <inkml:trace contextRef="#ctx0" brushRef="#br0">0 5 7388,'0'-3'2298,"0"2"-1984,0 2 0,2 2 1,-1 1-1,0 1 1,-1-1 59,0 0-449,0 1 0,0-1 0,0 1 1,0-1-926,0 0 0,0 1-290,0-1 1290,0 1 0,0-3 0,0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18.1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38 374 15906,'0'-7'82,"-2"-5"56,0-1 1,0 0 0,2 1 0,-1-1 27,-1 0 0,2 1 0,-3-1 0,2 0-65,-1 1 0,1-1 0,-1 1 0,1 0 16,1-1 0,0 4 1,-2-3-1,0 0 24,1 0 0,0-1 0,1 0-199,0 1 0,0-1 0,-1 0 1,0 1-1,-1 1 30,0 1 1,2 1-1,0-1 1,0 0 27,0 1 0,-3 4 0,-1-1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23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231 168 12782,'-1'4'35,"1"4"35,-3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23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0,-3 3-47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23.7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0-187,-3 2-10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2.1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31 45 6561,'0'-5'142,"0"2"0,1 1 23,0 0 1,0 0-49,0 0 0,0 2 135,1-2-59,-2 2 42,2 0-279,-2-2 0,-1 2 37,0-2 230,1 0-134,-2 1 36,2-3 0,-2 3 35,1-2 1,-1 2-53,0-2 1,1 1-14,-2-1 0,2 2-110,-2 0 1,1 1 178,-1 0-124,1 0 1,-1 0 0,0 0 0,1 1 1,1 2 1,-1 0 0,1 0-5,0 0 0,0 1 0,1 1 28,0-1 1,0 0 0,0 1-37,0-1 0,1 0 0,0 0-8,0-2 1,1 1 0,-1 0-300,1 0 0,0-2 100,-1 1 0,1-4 0,1-1 110,0-1 1,-2 1 0,1 1 0,0-2 36,-1 0 1,1 0 0,-2-1 61,0 1 1,0 0 0,0-1 26,0 1 0,0 1 1,0 0 204,0-1-149,0 2-72,0 1 0,-2 2 0,1 2-16,0 1 1,0-1 0,1 0-1,-1 1 30,-1 0 1,1 0 0,1 0 20,0 1 1,0-1 0,0 0 3,2-1 1,-1 1 120,2-1-561,-2-1 142,1 0 0,-2-3 1,0 0-1,0-2 40,0-1 0,0 0 1,0-1 33,0 1 1,0-1 0,0 1-45,0 0 1,-2 1 212,1 0 534,-1 2 1,2-1 163,-2 2 0,2 0-576,-2 2 1,2-1-1,-1 2-72,0 0 1,0 1 0,0 0-77,1 1 1,0-1 84,0 1 0,0-2-248,0-1 1,0-1-20,1 1-38,0-2 1,1 0-4,0 0 0,-2 0 0,2-2 134,-2 0 0,0-1 0,0 1 43,-2 0 1,2 0 245,-2 0 1,1 2-69,0-2-40,0 2 1290,0 0-1318,1 2 79,0-2 153,0 2-246,0 0 0,0 1 0,0 1 0,0 0 112,0 1 0,0-2-152,0 2 0,0-3 1,1 2-1,0 0-8,0 0 0,0 0 0,-1 1 0,0-1-4,0 1 1,0-1-1,0 0-50,0 1 1,0-2-1,0 0 1,0 0 88,0 1 1,0 0-1,0 1 64,0-1 0,0 1 1,0-1-18,2 0 1,-2 1-45,2-1 0,-1 0-199,0-1 203,0 1-202,1-3 174,-2 1-274,0-2-196,0 1 403,0 0 0,0 1 125,2-2 0,-1 1 0,1 1 75,0 1 0,0-2 0,-2 2-34,2-1 0,-2 1 0,2 0 86,0-1 0,-2 2-126,2-1 0,-2-1-38,0 1 0,0 0-134,0 2 1,0-2 113,0-1 1,1 1 0,0 0 92,0 0 1,1-1-25,-2 1 1,0-2-64,0 2 1,0-1-195,0 1 166,0-2 1,0 1-196,0-1 152,0 0 1,0 1-28,0 0 86,0-2 1,0 3-18,0-2 1,0 0-68,2 0 0,-2 0 30,2 1 59,-2-2-19,0 2-4,0 0 26,0-1 1,0 1-320,0-1-471,0 0 1720,0 1-858,2-2 0,-1 0 1,1 1-72,0 1 1,-1 1 0,1 0 0,2 1 0,-1 1-211,0-1 1,1-1 0,-2 0 0,0 0-1,0 1-1854,-1 1 1600,-1-3 0,0 1-248,0-2 98,0-1-435,0 2 434,-2-2 1,1 0 593,-2-2 0,2 1 0,-1-1 0,0 0 0,0-1 0,-3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2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31 5 7808,'2'-3'612,"-1"1"1549,2 2-1781,-2 0-614,1 0 0,-4 2 1,0 0 455,-1 0 0,0-1 1,1 2-1,0-1-138,0 1 0,-1 0 0,1 1 0,0 1 83,0-1 0,0 0 0,1 1-729,0-1 1,-1-1-3131,2 0 3692,-2 0 0,0-1 0,-2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34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128 177 7644,'3'1'1060,"-1"0"0,-1 1-517,0 0 197,1-2-37,-2 2 1,-1-2 0,0 0 1511,-2 0-2131,1 0 1,0 0 0,0 0 0,-1 0 0,-1 0 0,0-1 0,0-1 0,1 0 0,0-1 0,1 1 0,-1-1 0,0-1 32,1-1 1,-2 2-1,2 0 1,0 0-103,1-1 1,-3 0 0,2-1 0,-1 1-24,0-1 0,1 1 1,0 0-1,0-1 7,1 1 0,-2-1 0,1 1-1,0 0 1,-1 0-1,2 0 1,0 1 0,-1 0-1,1 0 1,-1 0 0,1 0-1,-1-1 1,1 0-342,0-1 239,0 3 0,0-1-94,-1 2 154,1 0 61,1-1 98,0 2-111,0-2 0,-2 1 1,1-1 1,0 0 13,1-1 1,-2 2 15,1-2 1,-1 1 0,2 0-32,-2 0 0,1-2-15,-2 1 0,1 0 0,-2-2 7,1 1 1,2 1 0,-1 0 44,1 1 0,0-1 107,-2 2 0,2-1 23,-1 1 59,0 0-85,1-1-161,-1 2-407,2 0 1,3 1 373,0 0 1,1 0 0,-3 1-20,0-1 1,2 2-1,-1 1 45,0-1 1,-1 1 0,1-1-77,0 1 1,-1-1 0,1-1 0,-1 2-89,1 0 1,1-1 140,-2 0 0,1 0 0,-1 1 25,0 0 1,2 1 0,-1-1 46,1 1 0,-2-1 0,2 0-2,-1 1 0,1-1 0,-1 0 0,0 0 47,0-1 1,-1-2-1,0 2 1,1 0-91,1-1 0,-2 2 0,1-1-90,0-1 1,-1 1-1,1-2 1,1 2-1,-1 0 69,0-1 0,0 0 1,-1 1 125,2 0 1,-1 1-24,1 1 1,0-1 6,0 0 0,-1-1 1,-1-1 48,1 0 0,0-1-1204,-1 2 12,0-2 1,1 1 270,-1-2 0,0 0-677,2 0-824,-2 0 2303,1 0 0,-2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2.3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30 8272,'0'-7'178,"3"0"1,-2 2 492,1 0 1,-1 2-1,-1 1-549,0 4 0,0 4 0,0 4 0,-1 2-44,-1 2 0,0 0 0,-3 1 1,0 0-19,1 2 0,0-1 0,3 1 0,-2-1-82,2-1 1,0 0-1,1-5 1,0-1-7,0-1 0,0-1 144,0 0 1,1-3-67,1-1 0,0-6 1,2-4-1,2-3 1,1-1-68,3-2 0,1-3 0,1-2 1,1 1-254,-1-1 1,4-2 0,-1 1 0,-2 1 190,-2 1 1,-1 5 0,-3 2 0,0 2 104,1 1 0,-1 3 0,0 1 0,1 3 49,2 3 1,-2 1-1,2 5 1,-2 2-1,-1 0 0,0 1 1,-2 3-1,-1 2 103,-1 0-201,0-1 0,-3-1 0,0 0-188,0-1 0,0 0 0,0-1 1,0-2-719,0-1 0,0 0-1014,0-3 1943,0 1 0,3-4 0,1-1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8.5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44 9 7323,'2'0'277,"-2"-2"0,0 2 17,-3-2-150,2 0-138,-1 2 1,0-2 33,-1 2 0,1 0 0,-1 0-73,-1 0 1,2 0-1,-1 0 13,-1 2 0,2-2 1,-1 2 77,1 0 0,1-1 0,1 1 83,-2 0 1,2 2-133,-2-1 0,2-1 0,-1 1 34,0-1 1,0 1-116,0 0 1,0-1-39,1 1 0,0-1-106,0 1 0,0-2 0,1 2 0,0 1 93,2-1 0,0 0 1,-1-2 360,2 0-239,-2 1 1,2-2-9,-1 2 0,-1-3 0,1-1-88,-1-1 1,0 1 0,-1-1 17,0 0 1,2 0 0,-2-2 32,0 1 1,1 1 84,0 0 50,1 2 1,-2-2 19,2 1 1,-2 0 28,1 1-106,0 0 1,-1-1-477,2 2-26,-2-2 0,1 1 470,-2-2 0,0 2 0,0-1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6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756 159 7583,'-1'-7'200,"-1"2"0,0-1 0,-3 3 0,-1-1 0,0 1 0,-1 1 0,1-1-139,1 1 0,0-4 1,-3 3-1,1 0 0,-1-1 1,1 0-1,0 0 98,2 0 1,-2 1-1,2-1 1,-2 0-38,0 0 1,-1 2 0,1-1 0,-1 0 15,1 1 0,-1-3 0,0 1 0,1 1-50,-1-1 0,1 1 1,-1 1-1,1 0-91,-1 0 0,1-1 0,-1 0 0,0-1-33,1 1 1,-3-1 0,0 3 33,0-2 0,2 0 1,0 1-1,1 0-27,-1 0 0,1 0 0,-1 1 0,0-2 32,-2 1 1,1 2 0,-1 0 0,2-1-132,0-2 110,1 2 0,-1-2 0,1 3 9,-1 0 0,3 0 0,0 0 17,-1 0 1,2 0-1,-1 0 1,-1 0-1,-1 0 23,0 0-27,-1 0 0,1 0 0,-1 0-24,0 0 1,-2 0 0,0 0-1,1 0-7,1 0 1,0 0 0,0 0-12,-2 0 31,5 0 1,-6 1 0,6 1 0,-1 0-13,-2 0 0,1-1 0,-1-1 13,0 3 0,3-2 0,0 1-2,-1-1 1,0 2 0,-2-1 0,1 1 46,-1 0 0,1-1-35,-1 3 1,1-3 0,1 3 0,1-1 85,-1 0 1,2 0 0,0 2 0,0-2-11,0 0 1,1 1 0,-1-2 0,0 0-31,0 1 0,1 2 0,-2-1-367,-1 1 340,3-1 0,-3 1-4,3-1 1,-2 2 0,3 1 35,0-1 0,-1 1 0,0-1 4,2 1 0,0-3 1,0 0 7,-2 1 0,2 1 1,-1 0-68,1 1 0,1-1 1,0 1 21,0-1 0,0-2 0,0 0-1,0 1 0,0 1 1,1 0-80,1-2 0,-1 1 0,2 0 23,-2 0 1,-1 2 117,0-1 1,2 1 13,1-1 0,2 1-56,-3 0 0,3-3 0,-2 0-93,-1 1 1,-1 0 0,1 2 13,0-1 42,4 1 0,-5-3 0,2 0 42,1 1 0,-2 0 1,2 0-1,0-1 34,0 1 0,1 0 1,3 2-78,-1-1 0,-2-1 0,0-2 0,1-1-40,1-1 1,1 1-9,-1 0 1,1 2 0,-1-3 0,1 0-12,-1-1 1,1-1 0,-1 0 0,1 0 0,-3 0 0,0 0 0,1 0 3,1 0 1,0 0-1,1 0 11,-1 0 0,3 0 0,1 0-1,-2 0 1,-1-3-1,0 1-37,-1 0 1,1-1 0,-1 0 0,1 1 23,0 2 1,-1-1-1,1-1 1,-1 0 25,1 0 1,-1 1 0,2 1 0,0 0-7,1 0 0,0 0 0,-2 0 0,-1 0 120,1 0 0,2 0 0,0 0 0,-1 0-70,0 0 0,-2 0 0,1 0 11,-1 0 0,1 0 1,-1 0-127,1 0 0,0 0 0,-1 1 0,1 1-56,-1 0 0,2 1 0,-1 0 163,0 2 0,3-1 1,-3 0-1,0 1 57,1-1 0,-2 0 1,1 2-1,-1-1 44,1 1 1,2-2-1,0 1 1,-1 0-75,0-1 1,-2 3 0,-2-3 0,0 1 8,1 0 0,-1 0 0,-1 3 0,0-1 12,0 1 1,-2 0-1,1-1 1,0 1 38,-1-1 0,1 1 1,-2 0-1,0 1 86,2 2 1,0-1 0,-1-2 0,0 1-50,0 1 1,-1 1 0,0-2 0,0 2 10,2-2 0,-1 2 1,-2-1-1,-2-1-22,-1-1 0,-3 3 0,1-1 0,-1-1-79,-2-1 1,1 0 0,-2-1 0,0 1 34,-1 0 1,-3-1 0,3 1-1,0-1-102,-1 1 1,3-2 0,-3 0 0,1-1 95,0 1 1,0 1 0,1 0 0,0-1 22,-1-1 1,-1-1-1,2 1 1,-1-2-29,0 1 0,-1-4 0,1 3 1,-2-2-34,-2-1 1,0 0-1,-1 0 1,0 0-2,0 0 0,0 0 0,-1 0 0,1 0-72,0 0-49,0-4 1,0 4-1,0-4 68,0 1 0,2 0 0,1-3 1,1 1 22,2 2 1,1-2 0,0 3-115,1 0 0,2-2 1,0 2-1,-1-1-47,-1 0 1,0 1-1,1-2-864,1 1 1,0-3 345,-2 1 1,-1-2 0,1 0 412,2-1 1,-1 1 0,2-1-1,-2 0 1,2-2-1769,1 0 2033,0-3 0,0 1 0,-1-3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9.5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5 7372,'-3'-1'-1378,"1"0"1854,1 0-215,0-1 329,-1 2 713,2 0-1202,0 2 0,0-1 1,0 2-14,0 1 0,0 0 0,0 0 1,0 0-104,0 1 0,0-1 0,0 1 0,0-1-27,0 0 0,2 1 0,-1-1 103,0 1 1,-1-1-11,0 0 0,0 1 0,0-1 7,0 1 0,0-2-187,0 0 0,0 0 46,0 1 1,0-1-1,1-1-6,0 0 1,0 0-90,0 0 102,0-2 53,-1 2 0,1-1 16,1 0 321,-1 0-532,-1 1-15,0-2 253,2 0 1,-1 0 0,2 0 173,-1 2 1,0-2 0,-1 3-158,2 1 0,-1-2 1,0 1-96,0 1 0,-1-1 0,1 1-79,0-2 1,0 1 0,-2 1 0,1 0-277,1-1 1,-1-2-245,-1 2 1,0-1 656,0 1 0,0-2 0,0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09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9424,'0'8'0,"0"-1"0,0 1 0,0-1 0,0 1 0,0 0 421,0 2 0,0 0 1,0 2-324,0 2 1,2 0 0,1 1 0,-1 0 0,-1 0 0,1 0 0,0 1 0,1 1 32,0 1 0,-2 0 0,2 0 0,-2 2 0,1 2 0,1 0 0,-2-1 0,1-1-219,0 1 0,-1-2 0,2 1 0,-2-2 0,-1 0 0,0-1 0,0 2 0,0-1 0,0 1 0,0-2 0,0 1-790,0 0 805,0 3 1,0-5-1,0 2 1,0 0-87,0 0 1,-3-2 0,1-2-1,0-2 141,1 2 1,1-1 0,0 0-1,0-2 1,0-1 62,0 0 0,0 0 1,0-2-12,0-1 1,-1 1 0,0-1 0,-2 1 30,1-1 0,2 1-30,0-1 0,-3 1-121,0 0-156,1-4 1,2-2 96,0-4 1,0-2-1,0-4-71,0 0 0,1 1 1,0-1-1,3 1 0,-1-1 163,1 1 0,1-1 0,-2 1 1,0 2-1,2-1 0,-2 1 1,1-2-1,-1-1 78,1 1 1,1-1 0,-2 1 0,1-2 0,0 0-1,-1-1 1,1 0 0,0 0 0,0-1 0,-1-1 0,1-1-1,1 1 1,0-1 0,0 1 0,0-1 0,1 1 0,0 1-1,2 2 38,0 1 1,-3 0-1,0 1 1,0-1 115,2 0 0,1 3 1,-1 0-1,1 0-56,-1-2 0,0 2 0,-1 0 1,-1-1-1,1-1 37,1 0-241,0-1 0,-2 3 91,0 0 0,-2 3 0,2 0 64,1 1-7,-3 1 1,4 0 0,-2 0 125,2 0 1,-2 1-1,0 0-16,1 2 0,-2 2-88,1-3 1,-3 4 0,3-1-65,-2 2 1,0 1-1,-1-1 1,0 1 0,0-1-1,0 1 1,-1-1 0,2 1 69,-1 0 1,-1 0-1,1 1-54,1 1 0,-1 1 1,-1-2-1,1 2 0,0-1 1,1 0-1,-1 1 0,1 0 1,-1 0-1,1 0 0,-1 0 1,1-2-1,-1 1 0,2-1 1,-1 1-1,0 0 0,0 0-5,0 0 1,1 0-1,2-2 1,-2-1-76,-1 1 1,2 0-1,-2-1 1,2 1 0,0-1-1,0 0-56,0-2 0,-1 2-248,1-2 1,2-1 0,-2 0 0,2 0 0,0 0 0,1-1 0,-1-1 342,1-1 0,-1-5 0,1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8 306 10960,'0'8'0,"0"-1"0,0 2 0,0 0 0,0 1 422,0-1-400,0 3 1,0 0 0,0 3 0,0 0 0,0 0-1,0 1 1,0 1-113,0 0 1,0 4 0,0-3 0,0 1 40,0-1 1,0 0-1,0-3 1,0-1-151,0-1 198,0-2 0,0-1-342,0 0 1,0 0-77,0-3 1,0-2-796,0 1 1214,0-5 0,-3-1 0,-2-4 0</inkml:trace>
  <inkml:trace contextRef="#ctx0" brushRef="#br0" timeOffset="1">0 19 8941,'0'-8'483,"0"1"0,0 3-483,0 4 0,0 4 0,0 3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 9318,'-3'-3'0,"1"3"0,0 4 0,1 2 100,1 2 1,0 0-1,0 2 1,0 1 0,1 3-1,1 3 1,0 0 0,0 3-1,-1 2 1,-1 4 0,0 0-1,0 2 1,0 0-1,0-1 1,0-2 0,0-2-1,0-1 1,0-1 0,0-1-1,0-1 1,1-1 0,0 2-1,2-2 1,-2 1-1,0-2 1,-1-2 0,0 0-172,0-3 1,3 0-1,-1-3 1,0 1-176,-1 0 1,-1-4 0,0-1-1515,0 0-449,0-1 2209,0-1 0,0-3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12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 7800,'1'-5'128,"0"0"-20,2-1 1,0 3-1,-1 0 1,1-1 0,2 0-1,0-1 1,0 1 0,0 0-1,0 2 1,0-1 0,0 1-1,1 0 1,0 1-1,2 1 1,0 0 0,-1 0-1,1 0 1,-1 0 0,1-1-1,-1 0 1,2-2 0,0 2-1,2 0 1,0 1 0,0 0-1,-1 1 1,0 0-1,1 3 923,1 0 0,-3-2-965,1 0 1,-1 1 0,0 1 0,1 0 0,0 1-1,-2 0 1,-1 0 9,-2 1 1,2 1 0,-3 0 0,1 1 0,-1 0 0,0 1 0,0 2 0,0 0 0,-1 2-110,1 1 1,-1 0 0,-1 3-1,0-1 96,0-1 0,-1 3 1,-1 0-1,0 1 47,0-1 1,0 3 0,-1-5-100,-2-1 0,2-1 0,-4-3 0,0 0-57,0 0 1,-4-2 0,1-3 0,-3-2-264,-3-1 0,-1 0 0,-2-3 0,-3 0-83,1 0 0,-2-3 0,2 0 1,1 0-477,-1-1 0,2-2 0,2 1 0,0-1 868,-1-2 0,1 1 0,0-1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38 12616,'0'7'206,"0"-2"0,0 0 1,0 1-39,0 1 1,0 3 0,0 1 0,0 0 56,0-1 0,1 6 0,0-1 0,2 1-73,-1 0 1,-2 1 0,0 1-1,1-1 1,1-2 89,0 0 1,1 0-207,-3 1 0,0-1 0,0-1 1,0-1-1,0 0 95,0 0 1,0 0 0,0 1-1,-1-3-174,-1 0 0,1 2 0,-2-3 1,2-1-196,1-1 0,0 2 0,-2 0 18,-1-1 1,1 0 148,2-2 1,0 1-27,0-1 0,0-2-258,0 0 80,0-3-666,0 1 1419,0-3 1,0 3 0,0 2-1,0 2 88,0 1-643,0-4 0,0 0-225,0-2-206,0-1-466,0 3 852,-3-8 0,2 0 0,-3-3 0,2-1 0,-1 0-110,2-2 0,0 1 0,0-3 147,-1 1 0,1-1 0,-2 1 1,2-1 51,1-1 1,0 1 0,0 0 0,1-1 129,2 1 0,-2-1 0,1 2-70,-1 0 0,1 1 1,1-2-1,-1 0 0,1 1-29,-1-3 0,2 3 0,-3 0 1,3 1 2,0 0 1,-2-2 0,3 1-1,0 0-12,0 0 1,0 1 0,-1 0 0,-1 0-38,0 1 1,2-2 0,-1 1 0,-1-1 17,0 0 1,2 0 0,-1 2 0,-1-1-4,0 1 1,2 0 0,-1 2-1,-1-1 33,0 1 1,3 2 0,-1 0 32,2-1 0,0-1 0,1 1 33,-1 1 0,1 1 1,-1 2-1,1-1 59,-1 2 0,1-3 0,0 2 0,1 0 56,1 1-84,0 1 1,-2 0 0,-1 0 2,1 0 1,-1 1 0,0 2-8,-2 2 1,2-1 0,-3 1 0,1 2 79,0 2 1,0 2 0,3 2-1,-1-1 59,1 2 0,-3 2 1,0 3-1,0 0 450,2 2-574,-3 0 1,2 0 0,-3 0 70,2 0 1,-3 2 0,2-3 0,0 1 231,1-1-275,-4 2 0,5-3 1,-3 3 30,2-2 1,-3 1 0,2-1 0,0 1-204,1-1 1,-4-1-1,3-4 1,-2-1-493,1-2 0,-1-1 1,-2-3-1,0-1-581,0 1 1,0-3 5,0 0 0,1-4 34,1 2 1,-1-3 0,3-4 1068,-1-3 0,-2-4 0,2-4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20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45 10960,'-7'0'0,"-1"0"0,1 0 0,-2-1 0,-1 0 0,-1-2 534,-1 1 1,-2 2-1,1 0 1,-1-1-1,-1-1 1,-1 0 0,0 0-1,-2 1-390,1 1 0,-2 0 1,-1 0-1,-2 0-924,0 0 0,-1 0 0,2 0 1,1 0-250,2 0 1,3-2-1,2-2 1,1 1-793,1 0 1821,5-3 0,-1 2 0,3-4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3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9872,'15'-6'5965,"-7"6"-5313,-3 0 1,-4 6 0,-1 9-1,0-1-325,0 1 1,0 0 0,0-1 0,0 1-377,0 0 1,0-1-1,0 1-88,0 0 0,0-6 0,0 1 29,0 2 0,0-4-585,0 2-146,0-1 338,0-1 67,0-1 190,0-7-88,0 0 137,0-7 0,0 4-282,0-7 372,0 7 226,0-3 141,0 6-32,0 0-285,0-7 18,0 6 1,0-8 0,0 4-13,0-4 1,0 1-1,2-2-17,3-2 0,-4 4 39,4-2 0,-3 6 1,-2-6-1,0-2-24,0-1 1,1 4 0,3-1 3,1-2 1,0 4 0,-4-2-15,4-1 40,-3-2 1,6 3 19,-3 1 1,-4 4 0,6-4 0,-2 1-1,1 2 24,2-1 0,-3 1 94,5 1 1,-5 3 0,5-3 46,1 4 0,-3 1-121,2 0 0,-5 0-121,5 0 1,-7 6-47,2 4 0,1 3 0,-1 2 72,-2-1 1,-1 1 0,-2 0 0,0-1 101,0 1-25,0 0 1,0-1-1,0 1 1,0 0-21,0-1 1,0-4 0,0 0 51,0 1-136,0-4 1,0 6-348,0-3-343,0 3 97,0-5 482,0-2 0,2-6 0,1-1 146,2-4 0,5-3 72,-5-7 1,4 0 0,-2 1 17,1-1 0,-3 2 1,3 2-1,-1 1-42,-4-2 1,3-1 0,1-1 25,1-1 0,-5 5 1,4 2-1,-2 0 212,0 0 1,6 0-91,-1-2 0,-2-1 510,2 6-459,-7 0 1,5 5 314,-3 0-375,-3 0 1,9 1 0,-6 4 0,0 5 29,1 3 0,-4 2 0,3-1-65,-4 1 1,-1 0 0,0-1 0,0 1 0,0 0 145,0-1 1,0 1-150,0 0 0,0-1 0,0 1 0,0 0-553,0-1 0,5 1 0,0 0 0,-2-1-208,-1 1 0,3-5 1,1-2-915,3-2 0,-5-1-157,6-5 1727,0 0 0,5 0 0,-1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59 7628,'10'-5'834,"-1"0"0,-5-6-514,1 1 1,-10 4 0,-5 1 0,-3 1 0,-2 1 0,1-2 0,-1 2 0,0 1 248,1 2 0,4 0-185,0 0-483,7 0 1,-9 2-1,8 3-219,0 5 0,3-2 85,1 2 0,6-1 0,4 4-1550,3-3 1699,-5 3 0,4-10 0,-6 6-67,2-3 0,-3 4 1,3-4-1,0 1 140,1-1 1,-6 6 0,3-4 0,-1 2 0,0 0 627,-2 1 1,-1-3 0,0 2-1,1 1 45,2 2 1,0-3 0,-5 0-303,0 1 0,-5-3 0,-2 2-267,-1 2 1,3-6-1,-5-1 1,-1-3-185,-2-2 0,3 0 1,0 0-1,-1 0-562,-2 0 0,-2-2-1660,1-3 1858,-1-3 0,2-2 1,2 2-706,1 2 0,7-6 1160,-2 2 0,-4-3 0,1-1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4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10654,'-5'10'641,"0"-1"1,-1 1-1,2 5-401,-1-1 0,1-4 0,4 0 0,0 1 16,0 2 0,0 4 0,0 1 1,0 1-63,0-1 0,1-2 1,2-1-1,4 1-163,1 4 1,-3-4-1,5 4 1,1-4-631,2-1 0,-3-2 1,-2-2 8,-1-1 0,4-7-3982,-1 2 4572,3-3 0,2-2 0,-1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30 11316,'-15'0'0,"1"0"0,-2 0 0,-2 0 0,-2-2 11,2-3 0,-3 4 0,1-4 1,1 3-1,-1 2 0,1 0-11,1 0 0,2-6 0,1-3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49.8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 1 7035,'-3'0'197,"0"0"0,1 1 1,0 1-1,-1 0 411,1 0 0,1 2-520,-2-1 1,1-1-1,0 0-268,0 0 0,0-2 1,1 2-211,-1 0 1,-1 0 0,2 3-88,0-1 477,0-1 0,1 1 0,0-2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5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7581,'10'0'1061,"0"0"0,-7 1 0,4 3-720,-1 0 0,-2 3-230,5-2 1,-4-3 0,5 4 42,1 1 1,2-6-1,2 4-75,0-3 1,-5-2 0,-1 0-172,3 0 0,1 0 44,1 0 1,-4 0 0,-2-2-96,-1-3 0,-2-3 24,-5-7 1,0 1 107,0-1 1,-2 2 102,-3 3 0,2-1 0,-7 6 23,-1 2 0,3 1 0,-2 2 1,-2 2 171,-1 3 0,4-2 1,-1 7-1,-2-1-122,-1 0 1,4 4-1,1-4 1,1 4-75,4 2 0,-1-5 0,1 0 1,-2 1-49,2 2 1,1 2 0,4-1 0,1 1 28,2 0 0,5-1 0,-3 1 0,1 0-60,3-1 1,2 1-1,2 0 1,-1-2-12,1-4 1,0 3-1,1-7 1,0 0-94,-1 1 0,8-4 0,-9 1-753,3-6 1,-3-5-1,-2-7 1,-4 0-145,-2 1 1,4-1 988,-5 0 0,7-6 0,-4-2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6851,'14'0'-439,"-4"0"0,-2-1 1258,-1-4 1,-1 3 1359,-1-3-1739,-3 4 0,4 2 0,-6 4-27,0 5 1,0 3 0,0 2-211,0-1 0,0 1 0,0 0 0,0 1 0,0 2-26,0 1 1,0 1 0,0-5-44,0-1 0,0 1-1899,0 0 1077,0-7 1,0-3 467,0-10 0,0 2 1,0-7-1,0-2 181,0-1 0,0-6 0,0-1 1,0 1 167,0-3 1,0 5-1,0-6 1,0 2-40,0 3 0,2 1 1,1 3-1,4-1 538,1 0 1,-3 7 0,5 2 213,1-1-703,2 6 0,2-6-77,-1 7 0,1 0 1,0 0-1,-1 0-227,1 0 0,-5 0 1,-1 0-86,3 0 1,1 5-1,0 1-1467,-3 3 1,3-4 1716,-3 4 0,3-5 0,1 2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6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161 233 7662,'5'-9'121,"0"-1"1,5 5 805,-5-5 1,0 0-690,-5-4 0,0 4 1,-2 2-1,-1 0 181,-2 0 0,-6 3 0,1-4 457,-3 3 0,-2 1-760,1 5 1,-1 0 0,0 0 0,1 0-85,-1 0 0,0 7 1,2 2 9,3 4 0,2 2 0,5 1 0,-2 2-106,2 2 0,1-1 0,2-4 0,0 0-121,0-1 1,2 1 0,3 0 660,4-1-312,-2 1 1,6 0 0,-3-1-31,3 1 1,2-2 0,-1-3 37,1-5 0,0-4 1,-1-1-192,1 0 0,-1-6 0,0-4 0,-3-3-27,-1-2 0,-5-1 0,3-2 0,0-3 77,0-2 1,-5 4 0,4-6 0,-2 1-23,0 1 1,-1-3-1,-4 5 1,2-1 6,3 1 1,-3-3 0,2 4-1,-2 2 132,-2 2 1,0 6-1,2 2 336,3 2 0,-4 2-367,4 9 0,-3 3 0,-2 9 1,0 2-29,0 6 0,5 2 1,0 3-1,-2-1-88,-2 0-16,6 1 0,-5-1 0,4-1-289,1-4 0,-1 2 1,6-5-1,-3 1-524,3-1 0,-4-2 0,2-6 0,-1-1-279,0-2 0,4-7 0,-4 2 0,4-4 1107,2-1 0,6-6 0,2-2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1:5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8136,'14'0'2546,"-6"-7"-1995,-1 6 0,-7-8 0,0 5-289,0-6 1,-2 3 0,-1 1-1,-3 1-64,-3 0 0,5 0 0,-6 5-193,-2 0 1,-1-5 0,-1 0-161,-1 2 1,0 1 0,2 4 92,4 3 1,-3-2 0,7 7-1,2 1 18,1 2 0,2 4 0,0 1 0,0 1 93,0-1 1,5 3 0,2-1 0,-1-1 190,1 3 0,3-6 0,-4 3 1,2-2-95,4-3 0,-4-1 1,2-1-120,1-2 1,-3-7 0,2 2 0,1-4 32,2-1 1,-5-1-1,-1-4 1,-2-5-208,0-3 1,0-3 0,-4-2 0,3-3 18,0-2 1,1 0 0,-5-1 0,0 4 0,0 4 0,0-4 0,0 1 16,0 1 0,-5 6 99,1 2 54,-1 7 0,5-2 0,0 10 386,0 5 0,0 3 1,0 2-319,0-1 1,5 6 0,1-1 0,1 1-173,-1 1 1,6-5 0,-4 4 0,1-4 73,1-1 1,-2 0 0,4-1 0,-2-1 0,-1-1-510,-1-2 0,5-6 192,-3 6 0,3-7 1,2 2-161,0-3 1,-6-4-1,1-3 208,2-4 1,-4-4 0,0-2 0,0 0 0,0 1-1,2-1 1,0 0 0,-2 1-363,-2-1 0,4 0 617,-5 1 1,2 1 0,-4 1 944,2 2-280,0 1 0,-5-6 850,0 0 103,0 7-967,0 2 1,1 7-505,4 4 0,-3 3 0,3 7 1,-2 1 49,2 4 1,-4-4 0,6 5-666,-1 1 572,-4-6 1,5 5 0,-7-6-1,0-1-104,0 1 0,1 0 0,2-1-535,2 1 124,0-7-1109,-5-1 1008,0-7 0,0-2 0,2-3 270,3-5 1,-4-4-1,4-6 1,-3-3 67,-2 0 0,0-4 0,0 2 0,0-1 0,0 0 607,0 2 0,0 1 0,2-1 585,2 4-732,-2 4 0,6 3 56,-3 3 1,3 3-282,7 7 1,0 9 0,-2 4 0,-4 4-1,-2 3 1,-2 0 0,0 1 0,0 0 0,-1 2-1,1-2 1,-1 2 0,-1-2 0,0 0-562,2-3 0,0-2 374,-5-1 0,1-2 1,3-2-63,1-1 1,1-7-96,-1 2 0,-2-5-89,7-5 0,-7-3 0,4-8-273,-1-4 473,-4 4 0,6-10 0,-5 5 248,2-2 1,2 4 0,-4-4 0,4 2 0,1 3 0,3 1 0,2 3 0,2 1 0,-1 3 0,1 5 0,0 5 0,-2 5 0,-3 5 0,-4 3 0,-1 3 0,0 2 0,0 3 0,0 2 0,0 3 0,-1 2 0,1-1 0,2-1 0,-1-3 0,3-2 0,-1-3 302,3-1-1140,-4-3 1,1-4 762,-3 0 0,3-7 0,6 4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6380 1 19608,'11'0'556,"-1"0"0,-2 0 0,-1 0-332,0 0 0,-6 0 1,-4 0-1,-2 0 1,-3 0-1,-1 0 1,-2 0-1,1 0-434,0 0 0,-3 0 0,3 0 1,0 0-1,-1 0-93,2 0 308,4 0 1,3 0 0,4 0-21,3 0 0,-1 0 199,1 0-148,-3 0-11,-9 0 1,-1 0 0,-6 0 0,3 0 68,3 0 1,1 0 0,0 0 0,-1 0-80,1 0 1,0 0 0,0 0-79,0 0 0,2 0 15,0 0 1,2 0-3,-1 0 49,2 0 1,-4 0 36,1 0 0,-2 0 1,-1 0-1,-1 0 5,0 0 1,-2 0-1,2 0 1,-3 0-33,1 0 1,-2 0 0,4 0 0,0 0 11,1 0 0,0 0 1,1 0-60,0 0 1,0 0 23,-1 0 0,4 0-4,-1 0 1,0 0-1,-2 0 24,0 0 1,-1 0 0,1 0-1,0 0-4,0 0 0,-1 0 0,1 0 0,0 0 18,0 0 0,-1 0 0,1 0-14,0 0 1,0 0-1,-1 0-7,1 0 1,2 0 0,0 0-1,0 0 0,1 0 0,-1 0 1,-1 0 1,0 0 0,-1 0 0,-1 0 11,-2 0 1,0 0 0,-3 0 0,1 0 112,-1 0 1,-1 0-1,0 0 1,-1 0-122,1 0 0,-1 0 1,1 0-1,-1 0 16,1 0 1,-1 0-1,2 0 1,0 0-67,1 0 0,2 0 0,-2 0 0,-1 0 50,-1 0 1,0 0 0,-1 0-1,-2 0 13,-3 0 0,-1 0 0,0 0 0,-1 0 22,0 0 0,2 0 1,-1 0-1,-1 0 116,2 0 0,1 0 1,3 0-1,-1 0-133,1 0 0,-2 0 1,1 0-1,0 0-24,0 0 0,1 0 0,-3 0 0,1 0 24,2 0 1,-1 0-1,-1 0 1,0 0 40,1 0 0,-3 0 0,3 0 0,1 0 47,1 0 0,-2 0 1,-1 0-1,0 0-33,-2 0 1,-1 0 0,-1 0 0,0 0-9,1 0 0,-1 0 1,0 0-1,1 0-40,-1 0 0,0 0 0,1 0 0,1 0-44,1 0 1,-1 0 0,-2 0 0,-1 0 22,-2 0 0,-2 0 1,1 0-1,-3 0 15,0 0 0,3 0 0,0 0 0,1 0 4,2 0 1,-2 0 0,0 0 0,0 0-2,0 0 0,-4 0 1,2 0-1,-1 0-21,0 0 1,3 0 0,0 0 0,2 0 17,1 0 0,-1 0 0,3 0-137,-4 0 121,2 0 1,-6 0-1,2 0 1,0 0-3,-1 0 1,1 0-1,0 0-14,2 0 1,2 0 0,1 0 0,0 0 0,-2 0 9,1 0 0,-1 0 0,-1 0 0,-1 0-1,0 0 1,1 0 0,0 0 0,2 0-8,0 0 1,1 0 0,1 0 0,0 0 6,0 0 1,-1 0 0,-1 0 0,-2 0 33,-3 0 0,1 0 0,-1 0 0,-1 0-23,0 0 1,-3 0 0,5 0 0,0 0-27,-1 0 1,-2 0 0,-2 0 0,0 0-4,-2 0 1,4 0-1,-3 0 1,3 0-1,3 0 0,1 0 0,3 0 0,1 0 11,2 0 1,-4 0-1,2 0 1,0 0 30,1 0 1,0 0-1,-4 0 1,0 0 5,1 0 0,-2 0 1,1 0-1,0 0-3,2 0 1,-4 0 0,-2 0 0,-3 0-21,1 0 0,-3 0 0,0 0 0,0 0-16,1 0 0,3 0 0,2 0 0,1 0-1,1 0 0,-4 0 0,2 0 0,0 0 0,-1 0 0,0 0 0,1 0 0,1 0 3,1 0 1,1 0 0,2 0 0,1 0 5,-1 0 1,-5 0-1,0 0 1,-1 0 0,-3 0 0,2 0 1,-2 0-1,2 0 29,2 0 1,0 0-1,1 0 1,0 0-17,-2 0 0,-4 0 0,3 0 0,-1 0-4,1 0 1,0 0 0,1 0 0,1 0 0,3 0 0,-2 0 0,0 0 1,-3 0-4,0 0 1,-1 0 0,-1 0 0,1 0-3,0 0 0,-1 0 0,3 0 0,2 0 0,1 0 1,0 0 0,-1 0-1,-1 0 1,1 0 0,3 0 0,-1 0 1,3 0-6,2 0 0,3 0 1,-1 0-1,2 0 0,0 0 1,4 0 0,1 0 0,0 0 7,0 0 0,1 0 0,1 0-21,1 0 0,0 0 0,0 0 175,-1 0 0,4 0-146,-1 0 18,0 0 1,0 0 46,0 0-171,4 0 87,-6 0 1,3 0 1,-3 0 1,0 0 0,-1 0-1,1 0 1,0 0-1,0 0 1,-1 0 0,1 0 0,0 0 0,0 0-4,-1 0 0,4 0 0,-1 0 8,-1 0 0,0 0 1,-1 0 12,-1 0 0,1 0 0,0 0 1,0 0-10,-1 0 0,1 0 0,0 0 0,0 0-5,-1 0 1,1 0 0,0 0-11,0 0 0,2 0-11,0 0 1,0 0-4,-2 0 17,3 0 1,0 0-2,1 0-42,3 0 1,-4 0 2,1 0-50,2 0 80,-2 0 15,0 0 39,2 0-22,-2 0-2,0 0-7,-1 0-8,-4 0-8,1 0 0,0 0 5,0 0 1,2 0 8,0 0 0,0 0 1,-2 0 1,2 0-9,0 0 1,3 0-2,-3 0 1,3 0 0,-3 0-15,-1 0 0,2 0 0,-1 0-16,0 0 1,-2 0 0,0 0 26,0 0 1,0 0 19,-1 0 1,1 0 13,0 0 40,0 0-63,3 0 0,0 0-14,1 0 1,2 0 11,-4 0-23,3 0 6,-4 0 10,2 0 0,-4 0-1,1 0 1,2 0 0,1 0 4,-2 0 84,-1 0 15,3 0-90,1 0 0,2 0 12,-1 0 0,0 0-67,-2 0 1,-1 0-19,-3 0 0,4 0-21,-1 0 63,3 0-7,-1 0 27,0 0 89,2 0-1,-2 0-119,0 0 1,1 0-44,-3 0 480,3 0 224,-1 0 0,9 0-310,1 0-586,-1 0-50,-3 0 0,-9 0 175,-1 0 1,-2 0-1,2 0 116,0 0 0,0 0 5,-1 0 550,4 0 20,1 0-461,10 0 1,-5 0-134,5 0-9,-1 0 0,-1 0-132,-1 0 37,-2 0 0,2 0 99,-2 0 1,3 0 58,2 0 1,0 0-28,0 0 0,-2 0 0,0 0 14,1 0 0,-2 0-10,0 0 1,1 0 7,2 0 1,1 0 0,-1 0 2,0 0 0,0 0 0,1 0 0,-1 0-1,0 0 0,3 0 1,0 0-1,1 0-4,-1 0 1,2 0 0,-1 0-1,0 0 6,2 0 0,-2 0 0,0 0 0,1 0 0,-1 0 0,-1 0 1,1 0-1,0 0-4,0 0 1,-1 0 0,2 0 0,0 0-12,-1 0 0,3 0 1,-2 0-1,2 0-1,0 0 1,3 0-1,1 0 1,0 0 7,-1 0 0,3 0 0,0 0 0,1 0 28,0 0 0,-1 0 1,-1 0-1,0 0 17,0 0 1,4 0 0,-1 0 0,0 0-14,-2 0 1,-2 0 0,-1 0 0,2 0 108,2 0 1,1 0 0,0 0 0,-1 0-168,-2 0 0,4 0 0,0 0 0,1 0 9,1 0 1,5 0-1,-1 0 1,2 0-3,4 0 1,-2 0 0,3 0-1,-4 0 15,-2 0 1,0 0 0,0 0-1,2 0 22,-2 0 0,0 0 0,-1 0 0,-1 0-4,-1 0 0,-3 0 1,-1 0-1,0 0-47,1 0 0,3 0 0,-1 0 0,0 0 13,2 0 0,5 0 0,-3 0 0,2 0 26,0 0 1,-2 0 0,-1 0 0,0 0-7,3 0 0,-2 0 0,4 0 0,0 0 14,-1 0 0,1 0 0,-5 0 0,-3 0 2,0 0 1,-3 0 0,3 0 0,0 0-9,-1 0 0,2 0 1,3 0-1,0 0-2,2 0 0,1 0 1,-4 0-1,0 0-6,2 0 1,2 0 0,6 0 0,1 0 3,0 0 1,3 0 0,-3 0 0,1 0 6,0 0 1,1 0 0,3 0 0,2 0-3,0 0 0,-1 0 1,2 0-146,1 0 141,-2 0 0,6 0 0,-1 0 1,2 0-14,-1 0 1,1 0 0,1 0 0,0 0-23,2 0 1,-3 0-1,-4 0 1,1 0 34,1 0 0,-1 0 1,-2 0-1,-2 0 5,-4 0 1,2 0 0,0 0 0,0 0-79,0 0 1,-3 0 0,0 0 0,-2 0-26,0 0 1,2 0 0,1 0-1,1 0-22,-1 0 0,0 0 0,-4 0 0,1 0 98,2 0 0,-2 0 0,2 0 49,2 0 0,-6 0 0,0 0 0,-2 0 0,-3 0 33,2 0 1,2 0-1,-3 0 1,1 0-12,1 0 1,-3 0 0,-1 0-1,-3 0 29,-3 0 0,2 0 1,-4 0-1,1 0-103,0 0 1,4 0 0,-1 0 0,-1 0-1,1 0 0,0 0 1,-2 0-1,-2 0 12,-1 0 0,-1 0 0,-1 0 0,0 0 16,-2 0 0,2 0 0,-4 0 0,1 0 4,0 0 0,-1 0 0,-1 0 0,1 0 30,-4 0 0,1 0 0,-4 0 1,1 0-30,-1 0 1,0 0-1,-3 0 1,0 0 6,1 0 0,-4 0 1,1 0-61,1 0-106,-3 0 97,0 0-11,-3 0 115,4 0 1,-3 0 0,4 0 1,-3 0-6,3 0 0,-2 0-13,2 0 1,-3 0 0,3 0-8,0 0 1,-1 0-1,1 0 1,1 0-7,0 0 1,-1 0-1,0 0 1,1 0-6,0 0 0,1 0 0,1 0 1,-1 0-13,0 0 0,-2 0 0,0 0 0,0 0-13,2 0 0,-2 0 0,-1 0 5,2 0 1,-2 0 0,1 0 4,1 0 1,-2 0-1,0 0 0,-1 0 0,2 0-1,0 0 1,2 0 0,0 0-29,0 0 8,-3 0 0,0 0-10,-1 0-7,-3 0 209,4 0 0,-1 0-169,2 0 1,1 0-12,1 0 0,-2 0 1,0 0 7,1 0 1,0 0 3,1 0 1,1 0 7,-1 0 0,-2 0 1,-1 0-8,-2 0 0,2 0-51,-1 0-34,-3 0 52,4 0 14,-1 0 24,-2 0 1,3 0 5,-2 0-1,-1 0-9,2 0-1,0 0-18,-2 0 0,3 0-1,-2 0 0,0 0 6,3 0 19,-3 0-1,4 0 0,-4 0-12,2 0 1,-1 0 0,2 0-3,0 0 0,-1 0-33,1 0 0,0 0 30,2 0 0,-2 0 0,0 0 4,0 0 1,-1 0 17,1 0 0,-2 0 0,2 0-7,0 0 1,-1 0-1,1 0 0,-3 0 15,3 0 55,-3 0 307,1 0-395,0 0 1,-1 0-129,3 0 68,-4 0 8,3 0 82,-1 0-14,-2 0 0,3 0-1,-2 0-1,-1 0 0,3 0 0,-2 0 0,-1 0 0,2 0-11,1 0 10,-4 0 0,7 0-8,-6 0 104,2 0-133,0 0 0,-1 0 0,2 0-2,2 0 1,-2 0 37,1 0 110,-3 0 4,1 0-90,0 0-36,-2 0 0,3 0-90,-2 0 27,-1 0-653,2 0 1,-9 0 729,-4 0 0,-3 0 0,-1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6344 0 20155,'9'0'656,"-4"0"1,-5 0 0,-6 0-674,-2 0 0,-1 0 1,-1 0 57,1 0 0,3 0-149,-1 0 110,5 0 1,-1 0-153,6 0 60,-2 0-37,3 0 49,-12 0 1,2 0 35,-7 0 36,3 0 93,4 0-7,2 0 1,3 0-48,-2 0-83,2 0-60,-7 0 1,6 0 18,-5 0 70,5 0 50,-2 0 1,3 0-15,-2 0-75,2 0 0,-4 0-350,1 0 341,3 0 153,-3 0-49,13 0 0,-3 0 96,6 0 1,-1 0-7,-2 0 1,-2 0-136,-1 0 0,0 0 11,4 0 0,-1 0 0,0 0-14,1 0 1,-4 0 0,0 0 36,2 0 0,0 0 92,1 0 0,1 0 70,-1 0-154,-4 0-70,0 0-454,-5 0 443,4 0 82,1 0 1,1 0-128,1 0 57,-5 0 0,1 0 60,-6 0 1,1 0-40,-5 0 1,4 0-23,-3 0 66,4 0-19,-2 0-69,4 0 58,-5 0 88,4 0-20,-3 0 370,4 0-471,-4 0 1,2 0-1,-4 0 134,-2 0-14,0 0 0,2 0 0,-1 0-13,0 0 0,2 0-56,-1 0 0,-1 0 0,-2 0 7,0 0 1,-1 0 0,1 0 3,-1 0 0,1 0 0,-1 0 0,1 0 6,0 0 1,-4 0 0,1 0-1,0 0 3,2 0 0,-3 0 0,0 0 0,1 0-7,-2 0 0,4 0 1,-4 0-1,2 0 11,-1 0 1,-4 0 0,3 0-1,-2 0-29,0 0 0,2 0 0,-3 0 0,1 0 9,0 0 0,1 0 1,-1 0-1,0 0-49,-2 0 1,-1 0 0,0 0 0,0 0 9,1 0 0,-4 0 1,-1 0-1,-2 0 4,-1 0 1,2 0-1,-1 0 1,0 0 10,1 0 0,0 0 1,3 0-1,-1 0 7,1 0 1,1 0 0,2 0 0,-1 0 12,0 0 0,0 0 0,-1 0 1,-2 0 38,-3 0 1,-2 0-1,-2 0 1,-2 0-47,0 0 1,-1 0 0,2 0 0,0 0 9,0 0 0,6 0 0,-4 0 0,4 0-74,3 0 0,-2 0 1,0 0 56,-1 0 1,-1 0-1,-3 0 1,0 0 0,-1 0 63,1 0 1,0 0 0,-1 0 0,-1 0 43,2 0 0,-2 0 0,4 0 1,-4 0-81,-1 0 0,-4 0 0,0 0 0,-2 0-49,0 0 1,-1 0 0,0 0-1,2 0 47,1 0 1,2 0-1,3 0 1,-2 0-71,2 0 1,0 0-1,-1 0 1,0 0 51,0 0 0,-1 0 0,0 0 0,-1 0 147,1 0 0,0 0 0,3 0 0,-1 0-97,-2 0 0,-5 0 0,1 0 1,0 0-50,-4 0 0,2 0 0,-1 0 0,3 0-6,5 0 1,1 0 0,2 0-1,0 0-39,0 0 1,-1 0 0,2 0-1,1 0 5,1 0 0,1 0 1,-2 0-1,2 0 17,1 0 1,-2 0-1,2 0 1,0 0 16,0 0 0,-6 0 1,3 0-1,0 0 76,-1 0 0,-4 0 0,-1 0 1,-1 0-53,-3 0 0,3 0 1,-1 0-1,2 0-11,1 0 0,5 0 0,3 0-8,3 0 1,-1 0 0,7 0-1,-2 0 1,1 0-18,2 0 1,-5 0 0,-1 0-1,-5 0 122,-3 0 0,-9 0 1,-2 0-1,-3 0-27,-1 0 0,0 0 1,3 0-1,-3 0-104,-1 0 1,0 0 0,-2 0-1,3 0 18,4 0 1,-1 0 0,7 0 0,2 0-4,1 0 0,5 0 0,2 0 1,2 0-37,1 0 1,3 0 0,1 0 0,-2 0 38,-1 0 0,-1 0 0,0 0 1,-2 0 47,-1 0 0,-4 0 0,0 0 1,0 0-20,1 0 1,-2 0 0,3 0 0,-1 0-11,0 0 0,5 0 0,0 0 0,3 0-90,1 0 0,2 0 0,1 0 0,3 0 38,1 0 0,2 0 1,1 0-1,-1 0 22,-2 0 1,0 0 0,-1 0 0,0 0 14,-3 0 0,2 0 1,-5 0-1,0 0 23,-2 0 1,-5 0 0,-1 0 0,0 0-39,2 0 0,0 0 0,2 0 0,2 0-60,0 0 1,4 0 0,-1 0 0,1 0 4,3 0 1,0 0 0,2 0 53,0 0 0,2 0 0,1 0 53,-1 0 1,-2 0 0,0 0 0,0 0-28,-1 0 1,-2 0 0,-2 0 0,0 0 0,1 0 0,0 0 0,4 0 0,-1 0-22,1 0 1,0 0-1,-1 0-31,1 0 60,4 0 0,-1 0 289,3 0-223,2 0 1,-7 0-45,1 0 0,2 0 0,-1 0-196,-1 0 0,1 0 1,0 0 54,-1 0 1,2 0 54,-2 0 0,4 0 46,-3 0 1,3 0 73,-3 0 1,-1 0-52,-2 0 1,-1 0 0,1 0-13,0 0 0,2 0 0,1 0 0,-1 0-8,-2 0 1,0 0-1,0 0 1,-1 0-10,1 0 0,-1 0 1,1 0-11,-1 0 1,1 0-1,0 0 1,-1 0 5,1 0 1,-1 0 0,1 0 0,0 0 2,-1 0 0,1 0 0,-1 0 10,1 0 0,0 0 53,-1 0 0,1 0 31,-1 0-77,5 0-17,-3 0 0,6 0-1,-5 0 0,1 0-8,-3 0 0,-1 0 0,1 0-5,-1 0 1,4 0-1,0 0 12,-1 0 1,1 0 2,0 0 0,3 0 13,-3 0 1,2 0-47,-2 0 1,0 0-39,-3 0 1,2 0-1,1 0 8,-1 0 0,1 0 30,0 0-30,0 0 337,1 0-112,0 0-82,5 0-131,-4 0 52,3 0 1,-4 0-15,2 0-14,2 0 58,-3 0-2,4 0-21,-5 0-51,4 0 40,-3 0 52,4 0-219,-4 0 139,3 0 51,-3 0 0,3 0 13,-2 0-36,2 0 1,-5 0 8,3 0-13,2 0 1,-4 0-34,2 0 9,2 0 1,-4 0 18,1 0 3,3 0 34,-7 0-9,7 0-138,-3 0 95,0 0 0,-2 0-247,-3 0 1,3 0-9,-1 0 1,4 0 275,-3 0 390,4 0 115,-2 0-201,4 0-454,4 0-248,-3 0 144,3 0-234,-4 0 476,4 0 311,-3 0-134,4 0-301,-5 0 0,-5 0 110,-1 0 0,1 0 0,-1 0-147,-2 0 0,3 0 136,-1 0 0,3 0-5,-4 0 1,4 0 208,-3 0 49,4 0 109,-2 0 32,4 0-205,4 0-181,-3 0-180,7 0 0,-8 0 172,0 0 52,-4 0 87,-1 0-85,1 0-246,4 0 214,-5 0 42,4 0 153,-3 0-316,4 0 1,4 0-46,3 0-505,-3 0 89,0 0 373,-4 0 1,-4 0-1,-1 0 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9833,'0'4'0,"1"0"0,0 1 201,0-1 1,1 1 0,-2-1 0,0 0 0,1 1 0,1 1 0,-1 0 24,1 1 0,-2 0 0,2 3 0,0 0 0,-1 1 1,0 1-1,0 1 0,-1 0 39,2 0 1,-2 0 0,2-1 0,-2 0-162,0 0 1,0 0-1,0-1 1,0-1-173,0 1 0,0 0 1,0-3-1,0 1-227,0 0 0,0-1 0,0 0-181,0-2 1,0-2 0,0 1-873,0-1 1,0 1 280,0-1 1,2 0 673,-1 1 0,1-2 0,-2-1 393,2 0 0,-2 2 0,2-2 0,-2 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499 0 8112,'2'0'853,"-2"0"1,-2 0 0,-2 0-695,-1 0 0,0 0 1,0 0-1,-1 0 0,-1 0 77,1 0 1,-2 2 0,1-1 0,-2 0-1,1 0 152,-1-1 0,-1 0 1,1 0-215,-2 0 1,1 0 0,1 0-1,-1 0-107,0 0 0,-1 0 0,2 0 1,-1 0-82,-2 0 1,-1-2 0,0 1 0,0 0-21,0 0-28,-3 1 0,3 0 0,-1 0-32,2 0 1,1 0 0,-1 0 0,2 0-315,1 0 0,1 0 1,1 0 92,1 0 1,-1 0 0,0 0 0,0 0 0,0 0-113,-2 0 1,0 0 0,1 0 0,-1 0 155,0 0 0,2 0 0,0 0 0,0 0 25,2 0 1,0 0 0,1 0 0,-1 0 97,1 0 0,1 0 0,0 0-338,0 0 1,0 0 485,0 0 0,2 0 0,-3 2 0,2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0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62 7601,'2'1'463,"0"0"-167,-2 0-950,0 1 883,2-4 0,-1 1-165,2-2 0,-2 0 1,2 0-1,-1 0-11,1 2 1,-2-3-88,2 1 1,-1 0 0,0-1-156,0 1 0,1 0 63,-1-1 0,0 0 0,0-1-316,-1 1 1,-1 1-77,0 0 518,0 2 0,2-3 0,1 2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 14 8112,'-2'-1'929,"0"0"-319,0 0 0,1-1-348,-2 2 0,1 0 1,0 0-1,-2 0 0,0 0 1,0 0 48,-1 0 1,1 0 0,0 0-1,-1 0-134,1 0 0,-1 0 0,1 0-251,0 0 1,-2 2-1,0 0 1,0 0-7,1 1 1,1 1-1,0-1 1,-1 0 55,1 1 0,1 0 0,0 0 1,0 0 50,-1 1 1,1 0-1,0 0 1,1 1 110,1-1 1,1 1 0,0-1 0,0 1-148,0-1 0,0 2 0,0-1 0,2-1 0,1 0 1,1 1-1,0 0 0,0-1 0,1-1 0,-1-1 0,1 0 1,1 0-1,0 1 0,0-2 0,1 0 0,-1-1 1,1 0-1,0-1 0,-1 0 0,0-1 0,0 0 0,0-2 1,-1 0-1,0 0 0,0-2 0,0 0 0,1-1 1,0 0-1,-2 0 0,-1 0 0,0-1 0,0 0 0,0 1 1,-2-1-1,0 0 0,0 0 0,1 0 0,-1 0 0,-1 1 1,-1 0-1,-1 0 0,1 1 0,-1 0 0,0 0 1,0 1-1,-2 1 0,0 0 0,0 0 0,0 1 0,-1 0 1,1 1 8,1 0 0,-1 0 0,2-1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8214,'2'-2'757,"1"2"0,-2-1 1,0 2-1,1 2-490,0 1 0,0-1 0,-2 0 0,0 0 0,0 2 0,0 1 1,0 0-1,0 0 0,1 1 192,1 1 1,-1-1-1,-1 1-277,0 1 0,2 0 0,-1 0 0,1 2-13,0-2 0,-1 1 0,1 0 1,0 0-89,-1 0 1,1-1 0,-1 0 0,0 0-227,0 0 0,-1-2 0,1-1 0,1-2-727,-1 1 1,-1-1-2368,0 1 2325,0-1 1,0-1-1499,-2-2 2412,2 0 0,-4-5 0,1-1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2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9446,'-4'0'0,"-1"0"0,0 0 206,-1 2 0,1-2 0,-1 1 0,0 0 1,0-1-1,-1 0 0,1 0 0,1 0-264,0 0 1,0 0-1,-1 0 1,1 0-1,-1 0-247,1 0 1,0 0-1,0 0 157,-1 0 1,0 0 0,0 0 0,1 0 0,-1 0 0,0 0 0,0 0 0,0 0 0,2 0 147,-1 0 0,-1 0 0,-1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4 12254,'-2'-2'0,"-1"1"0,-1 0 0,-1 1 0,1 0 0,0 0 0,-1 0 0,1 0 0,-1 0 0,1 1 0,0-1 0,-1 2 0,1 0 0,0 1 0,0-1 0,1 0 0,0 1 0,-1 0 0,0 1 0,1 0 0,0 1 0,1-1 0,0-1 0,0 0 0,0 1 0,1 0 0,-1 0 0,2 2 0,-1 1 0,1 0 0,1-1 0,-1-1 0,2-1 0,1 1 0,0-1 0,0 0 0,0 1 0,0-1 0,1-1 0,0 0 0,0 1 0,0-1 0,-1 0 0,0 0 0,1-1 0,1 0 20,-1 0 0,-1 0 1,0-2-1,0 0 0,1-1 1,1 0-1,-1-2 0,0-2 1,-1 0-1,0-1 0,-1 0 1,0 0-1,1 0 0,-1 0 1,0-1-1,-1 1 0,0 1 1,1-1-1,-1 0 0,0 0 1,0 0-1,0 1 0,0 0 1,0 0-1,-1 1 0,0-1 1,0 1-1,0 0 0,0-1 1,0 2-1,0 1 0,0 4 1,0 1-1,0 2 0,0-1 1,0 0-1,1 1 0,1-1 1,-1 1-1,-1-1 0,1 1 1,0-1-1,1 2 0,0 0 1,0 0-1,-1-1 0,1 1 1,0 0-1,0 0 0,1 0 1,0-1-1,0 0 1,0 0-1,1-1 0,1 0 1,-1-1-1,0 0 0,1-1 1,0-1-1,0-1 0,1 0 1,0 0-1,0 0 0,0 0 1,-1-2-1,1-1 0,0-2-20,0-1 0,0-2 0,1 1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1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12098,'4'0'0,"-1"2"0,0 1 0,-1 1 0,-1 2 0,-1-1 0,0 1 0,0-1 0,0 1 0,0 1 0,1 2 0,0 0 0,0-1 0,0 1 0,0 1 0,-1-1 0,1 2 0,1 0 0,0 0 0,0-2 0,-1 1 0,1-1 0,-1-1 0,1 0 0,-1-1 0,1-1 0,-1-1 0,-1 0 0,1 0 0,0-1 0,0 1 0,0-1 0,0 0 0,-1-1 0,0-1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4:34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 10085,'0'-4'38,"0"1"0,1 2 1,1 2-1,-1 3 0,1 1 1,0 1-1,0 1 0,1 1 1,0 1-1,0 2 0,0-1 1,1 0-1,1 1 1,-1 0-1,1 0 0,-1 0 1,0 0-1,1 0 0,-1 0 1,1-1-1,0-1 0,0 1 1,-1 0-1,0 0 1,-1-2-1,1-1 0,-2 1 1,1-1-1,-2 0 0,2-1 1,-1 0-1,0-1 0,0-1 1,1 0-1,-1-2 0,1-2 1,0-2-1,-1-2 1,-1 0-1,0-1 0,1-1 1,-1 0-1,1-1 0,-1-1 1,-1 0-1,0 1 0,1-1 1,0 1-1,0 0 1,0 0-1,0 0 0,-1 0 1,1 1-1,1 1 0,-1 0 1,1 0-1,-1 1 0,1 0 1,-1-1-1,1 1 0,0-1 1,2 1-1,0 2 1,0 1-1,-1 2 0,0 2 1,1 2-1,-1 1 0,0 0 1,0 0-1,1 1 0,-1 2 1,1-1-1,-1 1 1,0 0-1,0 0 0,1 0 1,-1 0-1,0-1 0,1 0 1,-1-1-1,0-1 0,0-1 1,1 0-1,0 0 1,0-1-1,-1 0 0,0-1 1,1-1-1,-1-1 0,0 1 1,0-1-1,1-1 0,1 0 1,-1-1-1,0-1 0,1-1 1,-1 0-1,0-1 1,0 0-1,-1-1 0,0-1 1,-1 1-1,1-1 0,0 0 1,0-1-1,-1 1 0,-1-2 1,1 1-1,-1 0 1,0 0-1,0 0 0,0-1 1,0 0-1,0-1 0,-1 0 1,0 1-1,0-1 0,0 0 1,0 2-1,0-1 0,0 1 1,0 0-1,0 0 1,0 0-1,0 0 0,0 1 1,0 1-234,0 0 0,0 0 0,0 1 0,0 0 0,0-1 0,0 1 0,0-1-349,0 1 0,0 0 0,0-1 544,0 1 0,0-1 0,0 1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18 7882,'0'-4'457,"-2"1"1,2 0-1,-2 2 1,0 0 0,-1 0-1,-1-1-299,-1 1 1,0-1-1,-1 2 1,0 0-1,1 0-178,1 0 0,0 0 0,-1 0 109,1 0 0,-1 1 0,1 0 0,0 1-9,1 0 1,-1 1 0,1 1 0,0 1 11,0-1 0,-1 3 0,1 0 0,1 1 9,-1 1 0,1 0 0,0 0-40,0 0 0,0 0 0,1 0 0,-1 0-37,1 0 1,1-1 0,0 0 0,0-1-1,0-1-4,2-1 0,-1 1 0,2-1 0,0 0-94,1-2 1,0 0 0,1 0 0,1 0-96,0-2 0,2 1 0,0-2 0,0-1 22,0 0 0,-1-1 1,0-3-1,0-1-50,-2 0 1,0-1 0,-1-1 0,0 0-32,-1-1 1,1 0 0,-3 0-1,0 0-6,-1-1 0,0 0 0,0 0 0,0 0-389,-2 1 0,2-1 1,-3 3 622,1 1 0,-1-1 0,0 3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1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9695,'0'4'259,"0"1"0,0 0 0,0 2 0,0-1 0,0 1 0,0 0 0,0 1 1,0 0-1,0 1-112,0 0 1,0-2-1,0 0 1,0 1 0,0-1-1,0 0 1,0 0-101,0 0 1,-1-2-1,-1 1 1,1-1-108,1-1 1,0-1-531,0 0 431,0-2 0,0 1 0,0-4 0,0-1-60,0-1 0,0 0 0,0-1 0,0 0 82,2-1 1,-1-2 0,1 1 0,0-2 31,-1 0 1,1 1 0,0-1 0,-1 0 178,1 0 0,-1 1 0,2 0 0,0 1 148,-1 1 0,2 0 1,-2 1 177,0 1 1,1 0-235,2-1 1,-1 3 0,0 0-139,1 2 0,-2 0 1,0 2-2,0 1 1,1 2 0,0 1 0,1-1-154,-1 0 1,0 1 0,0 0 0,-1-1-926,0 0 1,-1 0 0,1-1 1050,1 1 0,-2-1 0,0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9881,'3'2'0,"-1"1"0,0 1 0,-1 2 0,0 0 0,-1 1 0,0 2 0,0 1 0,-1 2 3546,0 0-3582,0 1 1,-1 1 0,1 0 0,-1-2-1,1 1 1,-1-2 0,1 1 0,0-2-387,1 0 0,0-1 0,0 0 0,0-2 0,0-1 0,0 0 0,0 0 1,0 0 421,1-1 0,2-1 0,1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2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5 11033,'-5'0'0,"1"0"0,-1 0 0,0 0-182,-1 0 0,-2 0 0,1 0 0,-2 0 0,1 0 0,-1 0 0,0 0 0,1 0-1228,0 0 1,2-1 1409,1-1 0,1 1 0,0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0.9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7375,'-3'0'-22,"0"0"1,-1 0 0,0-2 391,0 0 1,1-1-1,1 0 1,-1 0-33,1 1-341,-1-2 1,-1 3-1,0-2 1,2 1-291,-2 0 1,0-1 0,0 0-1,1 0 7,0 1 1,0-1 0,0 0 0,0 0 117,0 0 0,1 2 1,0-1-1,0-1 168,1 1 0,-3-1 0,2-2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11 8094,'0'-4'2509,"0"1"-2143,0 0 1,-1 2 0,-1 1 0,1 3 0,1 1-1,0 2 1,-1 0-113,0 1 1,0 0 0,0 2-193,0 2 1,1-2 0,0 4 0,0 0-1,0 1 1,0-1-12,0-1 1,0-1 0,0 2 5,0-2 0,0-1 0,0-1 0,1-1-109,0 0 1,0-1 0,0-1-1,0 1-316,-1-2 0,0 0 0,1-2-189,1 0 1,0-2 319,-1 0 0,0-1 0,2-1 0,-1-2 54,0-3 1,1 1 0,0-3 0,0 1 37,-1-2 1,1 0-1,-1 0 1,0-1 338,2 0 1,-2 0 0,1 1 0,0 0 49,-1 0 0,2 2 1,-1 2-1,0 0 176,0 2 1,0 1 0,1 2-164,0 0 0,1 2 0,-1 2 0,1 1 6,-1 0 0,0 3 0,0 0 1,0-1-232,-1 1 1,-1 0 0,2-1 0,-2 0-436,0 1 0,1-3 1,0 1-1,1-1 0,-1-1 1,0 1-1,1-1 0,-1 0 1,2-1 402,-1 0 0,3 0 0,0 2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4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 7765,'2'-3'940,"-1"0"1,0 1 0,-2 0 150,0 0-957,1-2 0,-4 4 1,1-2 231,-1 2 0,-1-2 1,1 1-1,-1 0 34,-1 1 0,-1-2 1,-2 1-1,1 0-221,-1 0 0,0 1 0,0 0 0,-1 0-55,0 0 0,-1 0 1,3 0-110,1 0 0,-1 2 1,1 0-1,1 0 1,0 0-73,0 0 0,2 1 1,0 1-1,2 0-447,0-1 1,1 0 0,1 1 2,0 0 1,2 1 0,2-1-1,2 1 135,1-1 0,1 1 0,2 0 0,1 1 305,0 0 0,2-1 0,-3-1 0,1 1 0,0 0 0,0 1 0,-1 0 0,-3 0 0,1 0 629,-1-1 1,-2 1-83,1-1 0,-3 1 1,0 1-1,-1-1 1,0-1 165,0 0 0,0 0 0,-2-1-478,0 1 0,-1-1 0,0 0 0,-2 1 0,-1-1-45,-1-1 1,-1 0 0,-1-1 0,-2 0-319,0 0 0,1-1 1,-1-1-1,0 0-358,0 0 0,0 0 0,1 0 0,-1-2-42,2-1 0,-1 0 0,2 0 1,1-1-161,0-1 0,0 1 0,1-2 0,0 0-797,-1 0 1546,3-2 0,-2 1 0,1-2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40 7765,'0'3'392,"0"0"1,2-1 0,0 0 0,0 1 0,2-1-1,0 0 1,0-1 0,0 0 0,0 1 0,0 0 453,1 0 1,-2 0-725,3 0 1,-1-2 0,1 2-12,0-2 0,1 2 0,0-1-301,0 0 1,1 0-1,-2-1 1,1 0 0,-1 0 22,-1 0 1,0-2 0,0-1 0,-1 0 93,-1 0 1,0 0-1,-1-1 1,0 0 3,0-1 0,0 1 1,-1-1 97,0 1 0,1 0 1,-2-1-30,0 1 1,-2-1-1,-1 1 1,-1 1 131,2 0 1,-4 2-1,2 0 1,-2 0 81,0-1 0,-1 2 0,-2-2 0,0 2-21,-1 0 0,0 2 1,0 1-1,1 1 54,0 0 1,0 0 0,1 1 0,0 0 36,3 1 0,0-1 0,0 2 0,1 0 103,1-1 0,0 2 0,2 0 0,0 0-146,0-1 0,2 0 0,0 1 0,2-1 1,1 0-1,1-1 0,1 1 69,1-2-56,1 0-602,1-1 0,0 1 0,2-1-64,1 0 0,0-1 0,0-2 0,-1 0-369,0-1 1,-1 0 0,-2 0 0,-1-1-164,1 0 0,-1-2 0,0-1 0,-1 0-39,1-1 0,-1-1 0,0 0 983,-2 1 0,3-2 0,0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0 9125,'-1'5'667,"-1"-1"1,1 0 0,1 1 0,-1-1 0,0 1-248,0-1 1,-1 2 0,2 0 0,0 1-287,0-1 1,-1 2 0,-1-1 0,1 1-1,1 0 1,0 1 0,0 0 0,0 0-1,0 1 1,1-2 0,1 1 0,0-1 0,1-1-56,-1 1 1,1-1 0,0 0 0,0-1 0,0-1-1,1 0 1,1 0 0,-1-1 0,1-1 0,-1-1-591,2 0 1,0 0 287,1 0 0,-1-2 0,1 2-110,1-2 1,1 0-1,-1 0 1,1-1 14,0-1 0,0-1 1,-1 1-1,0 0 0,-1-1 160,-1-1 1,2 1 0,-3 0 139,1-1 0,-1 0 1,-1 0-1,1 0 0,-2-1 1,1 1-1,-2-1 0,1 1 1,-1-1-1,0 0 1,-1-1 19,-1 0 1,2 0-32,-1 0 0,1-1 0,-2 1 12,0 1 1,1-2 0,1 1 224,-2 1 0,1 0 31,-1 1 0,0 1-42,0 0 1,-1 2 0,0-1 65,-2 2 0,-1 0 0,0 0 0,-1 0-6,1 2 0,-1 0 0,0 3 1,-1-1 52,0 0 1,1 1 0,1 0-213,0 1 0,-1-1 0,1 2 0,1 0 0,2-1 29,0 0 1,1 2-1,0-2 1,0 1 31,0-1 1,1 1 0,0 0 0,3-1 15,1 0 0,1 2 1,1-2-1,0-2-253,0 0 0,1 0 0,-2-2 1,1 1-382,-1 0 1,2-2 0,-1 1 0,0-2 0,1 0 0,-1-2 0,2-1 0,-1-1 0,1 0-2211,0-1 1,0 1 2668,0 0 0,0-1 0,-1 1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9 11265,'-5'0'0,"1"-1"0,0-1 256,-1 1 0,0 1 0,0-1 0,-1 0-62,1 0 0,-2-1 0,1 2 0,-1 1 62,1 0 1,0 0 0,2 2 0,-1 1-39,1 0 1,0 0-1,-1 1 1,1 0-74,-1 1 1,1 1-1,0 0 1,-1-1-21,1 1 1,-1 0 0,1 0 0,1 1-2,0-1 1,1-2 0,-2 2 0,2-1-110,0-1 0,0 1 0,2-1 0,0-1-58,0 1 0,3 0 0,1 1 0,3 0 68,-1-1 1,4-1-1,-1 0 1,1-1-401,1-2 1,0 1-1,2 0 1,0-1-1,-1-1 1,0 0 0,0-1-1,-1-1 1,-1-1-710,-1 0 0,0-2 1,0-1 414,-2 0 0,-1 1 0,-1 0 669,-1-1 0,1 0 0,-1 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10569,'3'2'389,"-2"1"1,0 1 0,-2 0 0,0 0-1,-1 1 1,0 1 0,0 2 0,-1 0-68,0 3 1,1-2-1,1 2-328,0 0 1,0-2-1,-1 3 1,2-2 59,1 0 1,0 0 0,2-2 0,0 1 0,2-1 20,1 0 1,2 0 0,-1-2 0,2-1-191,0 0 1,-1-1 0,1-1 0,0-1-558,-2 0 1,1-2 0,-1 2 0,0-2-297,1-2 1,-3 1-1,1-2 1,-1 0-980,-1-1 1947,3-1 0,-2-1 0,1-1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160 36 9396,'-3'-1'0,"0"-1"909,-1-1 0,0 2 1,-1-2-1,0 0-670,-3 1 0,-1-1 0,-1 2 0,-2-1 1,-1 0-1,-1 0 0,-1 1 0,1-1-239,0 1 0,1-3 0,0 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4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75 11658,'4'1'0,"-1"0"623,0 0 0,0 2 0,2-1-404,-1-1 1,0 0 0,1 0-1,-1 0-85,1 0 0,-1 0 1,1 0-1,1 0-110,1 0 1,1 0 0,0-1 0,-1-1-693,1 0 0,-2 0 0,0-2 0,-1 1 319,0 0 0,-1-1 1,0-2-1,-1 1 45,0-1 0,-2 1 0,1-2 0,-2 0 363,0 1 0,0 0 1,0 1 62,0-1 0,0 1 0,0-1 0,-2 1-26,-1 0 0,1 1 1,-1 0-1,0 1-21,-1-1 0,-2 2 0,-1 0 0,1 0 10,-2 1 0,-1 0 0,1 0 1,-1 0 60,0 0 1,1 1 0,0 0 0,0 2 146,1-1 1,0 2 0,1-1-73,1 1 0,1 0 0,0 1 0,-1 1 0,1-1 1,1 1 78,2 1 1,0 0-1,1 1-134,0 1 0,0-1 1,0-2-1,1 1 1,0 0-41,2-1 1,2 0-1,0-1-82,1 1 1,2-3 0,-1 2 0,2-2-495,1 1 0,1-1 0,1 0 1,0-1-1,-2-1-288,0-1 0,-1 0 0,0 0 32,-2 0 1,0-2 0,-2-1 0,1-1 705,0 0 0,-1 0 0,-1-1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120 124 8237,'0'-5'296,"0"1"1,0 0 0,-1 0 0,0 0 0,0 2 0,-2-1 0,0 1 0,-1 0 0,-1 1 0,1-1 0,-1 1 0,1 0 0,0 1 819,-1 0 0,-1 0-1083,0 0 1,-1 1-1,0 1 1,-1 0-1,1 2 1,0 0-1,0 2 1,1 0-1,1 0 1,1 1 0,0 0-1,1 1 225,1 0 0,2 0-259,0-1 1,0 0-1,0 1 1,2-1-4,1-1 0,1 1 0,0-1 53,1 0 0,-1-2 1,2 1-1,0-1-157,-1-1 0,1 0 0,0-1 0,0-1-32,1-1 1,-3 0-1,3 0 1,-1 0 0,0-2-1,-1-1 1,0-1 0,1 0-1,0-1 36,-1-1 1,0 1-1,-1-2 188,1 0 0,-1 0 0,1-1 0,-1-1-52,0-1 0,-1 1 1,0-2-1,-1 1-45,-1-1 0,1 0 0,-1 0 0,0 2-22,0-1 0,-1 2 0,0-1 0,0 0 60,0 2 0,-2 0 1,1 2-1,-1-1 93,0 0 1,2 2-1,-2-1 474,0 1-362,1 1 1,-1 2-1,2 2 1,0 3 39,0 1 1,-1 2-1,-1 2 1,1 1 76,1 0 1,0 4-1,0-1 1,0 1 93,0 0 0,0-1 1,2 0-1,1 0-349,1-1 1,1-1 0,0-3 0,1 1-643,1-2 0,1-1 1,2-1-1,1-1 1,0 0-1,1 0 1,-1-2-1,-1 0 1,0-1 549,-2-1 0,3 0 0,1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10702,'-2'1'0,"-2"2"0,2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4.9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10 7087,'-2'-3'423,"1"1"0,-1 1 1,0-1-359,0 1 0,-1 1 0,0 0 0,0 0-310,-1 2 1,1-1 256,0 2 1,2-2 0,-1 1 243,0 0 0,1 0-128,-2 0 0,1-1 1,-2 1 454,1 0-532,0 2 0,0-3 0,1 2 1,0 0-9,1 1 0,-1-1 1,1 0-13,0 0 1,0 1 8,1 1 1,0-1 94,0 0 0,0 1 0,1-1 209,0-1 0,0 1 132,2-1-463,0-1 141,1-1-178,-1-1 0,1 0 0,-2 0 0,1-1-37,0 0 0,-2-3 1,1 1-1,0-1-255,1 0 1,-1-1 87,1 1 207,-2 0 1,3-1 0,-2 1 50,0-1 0,0 2-89,1 0 0,-1 1 1,1-2-37,0 1 1,-2 0 0,1 2-691,-2-2 1,-2 0-257,-1 0 0,-1 2 1041,0 0 0,0-1 0,-1-1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5:5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12344,'4'1'0,"-3"0"0,-2 0 0,-3 0 0,0-1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11047,'2'2'286,"0"1"1,0 2 0,-1 1 0,1 1 0,-1 1 0,1 0 0,-1 2 0,1-1 0,0 2-84,0 0 1,-1 2 0,2 1 0,-1 1 0,0 1 0,0 0-1,0 0-173,0 0 0,-1-1 0,1-1 0,1 0-305,-1-1 0,-1-2 0,2 0 0,0-2-59,0-2 0,1 1 0,-2-2 1,1-1-436,0 0 1,-1-1 0,0-1-2716,0 0 3484,-1-2 0,1-1 0,1-2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18 7974,'3'0'629,"-2"0"0,-2-1 1,-2-1-1,-1 1 1,-1 1-1,-1 0 1,-1 0-254,-2 0 0,0 0 0,-1 0 1,-2 0-155,-1 0 1,-1 0 0,0 0 0,-2 0-102,-2 0 1,2 0 0,1 0 0,0-1-229,2 0 0,0 0 0,1 0 0,0 0-189,0-1 1,-2 2 0,1-2 0,0 0-191,1 1 0,0-1 1,0 2-1,0 0-30,2 0 1,-1 1-1,1 0 1,0 2-748,0 1 1,4 1 1262,0-1 0,1 2 0,0 1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5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 14 8851,'-2'-2'232,"0"0"0,-2 0 1,-1 1-1,1 0 1,-1 0-1,0 1 1,-2 0-1,1-1 1,-1-1-1,2 1 1,-1 1-1,0 0 1,0 0-1,0 0 0,0 2-59,1 1 0,0 0 0,0 1-133,1 0 1,1 2 0,1-1-1,-1 1 1,1 1 0,0 0-1,1 0 1,1 0 63,0-1 1,0 1 0,0 1 0,0-1 0,0-1 0,0 0 0,2-1 0,1-1 0,1 0-144,0 1 0,2-1 1,0-1-1,1 0 0,1-1 1,0-1-1,1-1 1,0 0-1,-1 0 0,0-2 1,-1-1-1,1-1 0,-1-1 1,-1 0-1,-2-1 1,0-1-1,0 0 0,-2 1 1,0-2-1,-1 1 0,0-1 1,-1 1-1,-1 0 1,0 0-1,-1 0 0,0 1 1,-2-1 38,0 2 0,0-2 0,0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12012,'0'4'0,"0"0"0,0 1 0,0-1 0,0 1 0,0 0 0,0 0 0,0 1 0,0 1 0,0 0 0,0-1 0,0 2 0,-1 1 0,-1-1 0,1 1 0,1 0 0,-1 0 0,0 0 0,0 0 0,0-1 0,1 0 0,0-1 0,0 0 0,0 0 0,0 0 0,1-1 0,0-1 0,1 1 0,-1-1 0,1-1 0,0 1 0,1-2 0,-1 1 0,2-2 0,0 0 0,0 0 0,0-1 0,1 1-13,-1-1 0,2-1 0,0-1 0,1-1-199,1-1 0,0 2 0,1-2 0,-1 1 0,-1 0 0,-1-1 0,1 2 24,-1-1 1,0 0 0,-2 2 0,1 0 0,-1 0 0,1 0 0,-1-1 187,0-1 0,1-1 0,-1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7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18 9887,'0'-1'0,"-1"-1"0,-3 1 0,0-1 267,-1 1 1,-1-1 0,-1 2 0,-2 0-1,1 0 1,-1 0 0,0 0 0,0 0-509,0 0 1,0 0 0,1 0 0,-1 0-375,0 0 0,2 0 1,0 0 614,0-2 0,2 0 0,0-3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18 10923,'-2'-3'0,"-1"1"0,-1-1 0,0 1 0,-1 0 0,1 0 772,0 0 0,-1 1-676,1 1 1,-1 0 0,1 0-1,0 0 1,-1 0 0,1 0-1,-1 0 1,1 0 3,-1 1 0,1 0 0,0 2 0,0 1-239,1 0 1,-1 0 0,1 1-1,1-1-17,0 2 0,1-1 0,-1 1 0,1-1 52,1 1 0,0-1 1,1 1 126,1-1 1,1-1 0,0 1 0,1-1 0,0 1-43,-1-1 1,2-1 0,-1 0 0,1 0-18,0-1 0,0 1 0,-1-2 0,1 0-86,-1 0 0,2 0 0,0-1 0,-1-1 60,0 0 1,-1 0-1,1-2 1,-1 0 3,1 0 0,-2 0 1,-1 0-1,0-1 34,1-1 0,-2 1 0,0-1 0,0 0 24,-1-1 1,0 0 0,0 1-1,1 1-20,1 0 1,-1-1 0,-1 1 43,0-1 1,0 2-1,0 0 148,0 0 1,0-1 73,0 0 181,0 1 1,0 2-1,0 2-107,0 2 1,2 3 0,-1-1 0,0 1-110,0 1 1,-1-1 0,1 2 0,1-1-105,1-1 0,-2 2 1,1-3-1,1 1-91,-1 1 1,2-2-1,1 0 1,1 0-390,-1 0 0,2-2 0,-1-1 1,1 0-628,-1-1 0,1 0 0,0-1 1,-1 0-1955,0 0 2954,2-2 0,-1-3 0,2-2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1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9338,'2'1'350,"0"2"1,-2 1 0,0 1 0,0-1 0,0 1 0,0 0 0,0 1-272,0 0 1,-1 1-1,0 0 1,0 1 0,0 1-1,0-2 1,-1 1-1,1 0 1,1 0 0,0 1-1,0 0 1,0-1 0,0 1-1,0-1 1,1-1-1,1 0 1,1 1 0,0-2-1,1 1 1,1 0 0,0-1-1,2-1 1,-1 0-1,1-2 1,0 0 0,0-1-1,2-1 1,0-1 0,-1 0-1,1-2 1,0-1-80,-2-1 0,3-2 0,0-1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0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7672,'3'0'861,"0"0"0,1 1-536,-1 0 1,0 1 0,-1 3 0,0 1 0,0 1 0,1 0-1,0 1-94,1 0 0,-2 1 1,1 2-1,0-1 0,1-1 1,1 0-1,0 1 1,0 1-165,1 0 0,1 0 0,0 2 0,-1-2 0,0 1 0,0 0 0,0-1 0,0 0 0,1-1 0,-1 0 0,0-1 0,-2 0 0,1-2 0,-1 0 0,-1-1 0,0-1 0,1-1 1,-2 2 0,1 0-365,-2 0 1,1-1-182,0-1-420,-2-2 1,3 0 597,-2-4 0,0 1 0,1-2 0,-1 0 138,1-1 1,1-2 0,-2 0 0,0 0 77,0 0 1,-1 0-1,1-2 1,1 1 98,-1-1 0,-1 0 0,0 0 0,1 1 194,1 1 1,0 0 0,-1 1-1,1 0 133,0-1 1,0 1 0,0 2-1,1 0-11,-1 1 0,1 0 0,0 1 0,0-1-101,0 1 1,1 1-1,1 0-113,-1 0 0,1 2 0,-1 1 1,0 2-12,1 1 1,-1 2 0,-1-1 0,0 0-13,0 0 0,1 1 0,-1 0 0,0 0 70,1-1 1,0-2-1,0 1 0,0 0-25,1 0 0,-1-1 1,1 0-1,-1 0 2,0 0 1,1-1 0,-1 0-1,1-1 38,-1 0 1,0-1-1,-1 0 1,0 0-93,1-1 1,-2 0 0,1-1-365,1 0 0,-1-1 0,1 0 1,-2-1-49,0 0 0,0-1 1,-1-2-1,0 0 106,0-1 0,0-2 0,-1 1 0,1-2 11,1 0 0,-1 0 1,-1-1-1,-1-2 5,-1-1 0,0-1 0,1-1 0,-1 1 87,0 0 1,0 1 0,0 0 80,0-1 0,0 3 0,1-1 0,-1 1-68,0 0 0,0 1 0,0 0 0,0 2 1,1 1-140,0 1 1,1-2-1,0 2 1,0 1-864,-2 0 1,2 2-653,-2 0 1757,2 2 0,0-1 0,0 2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 54 9480,'1'-4'0,"0"0"0,0 1 0,0 0 0,-1-1 0,-1 0 0,-2 1 0,0 0 0,0-1 0,0 0 0,-1 1 813,-1 0 1,1-1-749,0 1 0,-1 1 0,0 0 0,0 2 0,-1 0 0,1 0 0,0 2 0,1 1 24,1 1 1,0 2 0,1 1 0,0 2-1,0 0 1,1 0 0,0 1 0,1 0-1,0 0 1,1-1 0,0 0 0,2 0-1,1-1 1,2-1 0,0 0 0,0-1-82,0-1 0,-1 0 0,1-3 0,0 0 0,0-1 0,-1 0 0,0-1 0,0 0 0,-1-1 0,0 0 0,-1-3 1,0-1-1,-1-1 0,0-1-1076,0-1 0,0 0 783,-2-1 1,0 0 0,0 1 0,0-1 0,-2 0 0,1 2 0,-1 0 284,0 0 0,2 2 0,-2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5.7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0 8712,'0'5'117,"0"-1"1,0 1-1,0-1 1,0 1-1,0-1 1,0 0-1,0 1 1,0-1-83,0 1 1,0-1 0,0 0 0,0 1-412,0-1 1,0 1-680,0-1 1003,0-2 1,0 2 0,-1-1-163,0-1 0,0 1-75,0-2 343,0 0 1,1 1 184,0 0-183,0-2 125,0 2 0,1-5-167,0 0 1,0 0 0,2 3 0,0 1-1,0 0 1,-1 1 0,1 0 0,-1 2 0,0-1-1,-1 1 1,1 0 0,0-1 0,0 0-1,0 1 1,0 1 0,0-1 0,-1 0 0,-1 1-1,0-1-14,0 1 0,2-3 0,1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8873,'3'1'0,"-1"1"380,0 1 1,0 0-1,-2 2 1,0 0 0,0 1-1,0 1 1,0 0 0,0 0-234,0 0 1,0 2 0,0 0 0,0-1-1,1 1 1,1 0 0,0-2 0,0 0-1,0 0 253,0 0 1,0-2-467,0 1 0,1-1 0,-2 0 0,1-2 1,0 1-229,0-1 0,0-2 69,-1 0 0,0-1 1,0-1-303,0-2 1,-1-1-1,0-1 1,0 0 384,0-1 0,0-2 1,0 2-1,0 0 199,0-1 0,1-1 0,1 1 0,-1-1 176,1 1 0,-1-1 0,2 2 0,0-1 42,-1 1 0,2 0 0,-1 2 0,1 1 96,1 0 0,-2 1 0,1 0 0,-1 0-408,0 1 1,1 0 0,1 1 0,-1 0 0,0 1-1,1 0 1,-1 1 0,1 0 0,-1 1 0,0 0 0,0 0-1,0 0 37,-1 0 0,0 0 0,1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4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 7513,'0'4'997,"0"1"0,0 0 1,0 0-1,0 3-659,0 2 0,0 1 1,0 3-1,0-1-157,0 2 0,2-1 1,-1 0-1,1 0 0,-1-1-374,0-1 1,2-2 0,-1-1-215,1 0 1,-2-2 0,2-1-1,-1-1-1412,-1-1 0,1 1 256,-1-1 1563,1-2 0,0 0 0,0-2 0</inkml:trace>
  <inkml:trace contextRef="#ctx0" brushRef="#br0" timeOffset="1">102 85 7754,'4'-3'1776,"-1"1"-1574,0 2 0,-3 1 0,0 0 0,-2 1 0,-2 0 0,-1 1 1,0 0-1,-2-1 0,1 1-193,-2-1 0,-1-1 0,1 1 0,0-2 0,1 0-954,-1 0 1,0 0 0,1 0-840,1 0 1784,1 0 0,1-2 0,-1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7764,'3'-2'0,"0"1"0,0-1 400,0 0 1,1 2 524,-2-2-696,0 2 0,1 1 0,-2 1 0,0 1 4,0 0 1,0 3-1,-1 0 1,0 1-4,0 1 1,0 0 0,0 1 0,0 1 101,0 0 0,0 4 1,0-2-1,0 0-90,2-1 1,-1 1 0,1-2 0,1 0-143,-1-1 0,0-1 0,0 0 1,0-1-215,1-1 1,-2 0 0,1-2 0,-1 0-575,1-1 0,0-2-33,-1 0 0,0 0 0,2-2 443,-1 0 1,1-2-1,-2-1 1,2-1 146,0 1 0,1-1 1,-1-1-1,0-1 111,1 0 1,-2-1 0,1 1 0,0 0 794,-1-1 0,2 3 0,-2-2-160,0 0 1,1 2-1,2 1-318,-1 1 0,0 1 1,1 4-1,-1 2-315,-1 1 0,1 3 0,-1-2 0,1 1 0,2 1 1,-1 0-1,0 1 0,0-2 0,0 0 0,-1 0 1,1-2-1,1 1 0,-1-1 0,1-1 0,0-1 1,0 0-1,0-1 0,-2 0 18,1-1 0,1-2 0,1-1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8271,'-5'-4'108,"1"1"0,0-1 1,-1 2-1,0-1 1,0 2-1,-1 1 1,0 0-1,0 0 1,0 0-1,-1 0 1,0 0-1,-1 0 1,1 0-1,-1 1 1,0 1-1,0 0 1,0 0-1,0 0 1,1 1-1,0-1 1,0 0-1,0 1 1,2 0-1,0-1 1,1 0-1,1-1 1,0 1-1,1 1 1,2 0-1,1 1 1,2-1-1,3 0 1,1 1-1,1-1 1,2 2-1,-1-1 1,2 1-1,1 1 1,0 0-1,0 1 1,2 1-1,-2 0 1,0 1-1590,-1 0 1,-2-1 1676,0 1 0,-1 0 0,0-1 0,-1 0 0,-1 0 0,-1-1 0,0 0 0,0-1 0,0 0 0,0 0 0,-1-1 0,-1 1 0,0-1 0,0 1 0,-1 0 0,-1 0 0,-1 0 0,0-1 0,0 0 0,0-1 0,-2 1 0,-1-1 0,-1 1 0,-1-1 0,0 0 1,-1-1-1,-1-2 0,-1 0 0,0-1 0,0 0 0,1-1 0,-1 0 0,0-2-607,-1-1 0,0 0 0,-1-1 1,1 0-1,1 0 0,0-2 0,1 1 1,0-1-1,0 1 0,2-1 0,0 1 1,1-1 410,1 2 0,-1-2 0,2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7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49 7801,'2'0'590,"1"0"0,-2 1 0,1 0 1,0 1-1,0-1-466,1 1 0,-1 1 0,3-1 1,-1 0-76,1 0 1,1 0-1,1-2 1,0 0 30,1 0 1,-2 0 0,0-1 0,1 0-131,0 0 1,-2-2 0,1 1 0,-1-1 28,0 0 0,-1-1 0,-1 0 0,-1-1-60,0 1 1,0-1 0,-2 1-1,0 0 1,-1-1 0,0 1-1,-2 1 1,-1 0 0,-1 1 0,0 0-1,-1 0 1,0 1 0,0 1 518,0 0 0,-1 0-304,1 0 0,-2 1 1,1 1-1,0 0-70,0 2 1,1 0 0,-1 1 60,1 1 0,0 0 0,1 2 1,1-1-23,1 1 1,0-1 0,1 0 0,2 1 0,-1 0 0,2 1 124,0-2 0,0 1 1,3-2 181,-1-1 1,4 2 0,-2-1-1,1 0-371,2 1 1,0-1-1,1-2 1,0 0-443,0-1 1,-1 0 0,0-1 0,0-1 45,0-1 1,1 0 0,-2 0 0,0-1-994,1-1 1,-2-3 1349,1 1 0,0-1 0,2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9669,'0'4'443,"0"-1"1,-1 0 0,0 0-237,0 1 1,-1 1-1,2-1 1,-1 1 0,-1 0-1,1 2 1,1-1 0,0 1 226,0 0 1,0 0 0,0 2 0,0 0-187,0 0 1,0 0-1,0-1 1,0 1-68,2-2 1,-1 1-1,1-2 1,1 1-112,-1-1 0,0 1 0,0-1 0,1 0-113,0-2 1,1 1-1,-1-1-151,1 1 0,1-1 0,2 0 0,-1-1 1,1 0 16,0-1 0,0-1 0,2-1 1,0 0-37,0 0 1,0 0 0,-1 0 0,1 0-128,-2 0 0,1 0 0,-2 0 0,-1-1 264,0-1 1,-1 1-1,1 0-104,-1 0 1,1 0-1,-1 0 1,-1-1-277,0 1 1,-2-1 0,2 0-798,1-1 0,-2 1 1253,-1-1 0,2 0 0,-1-2 0</inkml:trace>
  <inkml:trace contextRef="#ctx0" brushRef="#br0" timeOffset="1">243 102 10311,'3'2'40,"0"1"1,-2-1 0,1 1 0,0-1-1,0 0 1,-1 1 0,2-1 0,-1 0-1,2 0 1,0 1 0,1-1 0,0-1-1,1 0 1,1 0 0,1-1 0,0 0-1,0 0 1,-1 0 0,-1-1 0,1 0 0,-1 0-1,-1-2 1,-1 0 0,-1 0 0,-1 0-1,0 0 1,0-2 0,-1 0 0,-1-1-1,0-1 1,0 1 0,0 1 0,0 0-1,0 0 1,-2-1 0,-1 1-167,0 1 1,-2 0 0,1 3-1,-1 0 249,-1 0 0,0 2 0,-2 0 0,0 3 0,-1 0 0,-1 3 1,0-1 155,1 1 1,2 1 0,1 0 0,2 2-1,0 0 1,1-1 0,1 0 0,2-1 188,2 0 0,1-1 0,2 0 1,3-1-408,0 1 1,1-2-1,1 0 1,1 0-362,-2 0 1,1 0 0,-2-3 0,1-1-877,0 1 1,-2 0-1,1-2-617,0 0 1,-1-2 1792,0-1 0,0-3 0,2-1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49 7524,'3'-2'1005,"0"1"0,-2-1-755,-1 0 0,-1 2 0,-2-2 0,0 1 10,1 0 1,-2 0-1,1 0 1,-1 0 115,0 1 0,-1 0 0,1 0-123,-1 0 0,1 1 0,0 0 0,-1 2-161,1 1 1,-1 2 0,1 0-1,0 1-45,-1 1 1,1 0-1,-1 1 1,1 0-104,-1 0 0,2-1 0,0 0 0,1-1 127,0 1 1,1-1 0,0 0 0,2-1 109,0 0 0,3-1 1,-1 0-199,0 0 1,3-1 0,1 0-1,0 0 1,0 0-70,2-1 1,0-1 0,1-2 0,1 0-317,0 0 0,-1 0 1,1-1-1,0 0 1,-1-2-1,-1-1 1,0 1-1,-2 0 1,-1-1-1,-1 0 1,-1 0 401,1 0 0,1-1 0,1 1 0</inkml:trace>
  <inkml:trace contextRef="#ctx0" brushRef="#br0" timeOffset="1">246 0 10568,'0'4'404,"0"1"0,-1 0 0,-1 0 1,0 2-1,-1 0 0,1 2 0,0 2 1,1 2-164,1 0 0,0 0 0,0-1 0,0 0 1,0 0-1,2-1 0,1 0 0,1-2-122,0 0 1,1-2-1,-1 0 1,2-1-628,0 0 1,2-1 0,-2-2-1,2 1 1,-1-2-333,1 0 1,-1 0 0,0-3-1,0 0-950,-1-2 1790,0-1 0,2-2 0,-1-1 0</inkml:trace>
  <inkml:trace contextRef="#ctx0" brushRef="#br0" timeOffset="2">365 79 7776,'-4'0'666,"-1"0"0,1 0 0,-2 0-347,-2 0 1,-1 0 0,-1-1 0,-2 0 0,0-1-563,0 0 0,0 1 0,2-1 243,0 0 0,1-2 0,0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8024,'0'4'442,"0"-1"1,0 0 0,1-1-10,1 1 1,1-2 0,-1 1-1,0 1-132,0-1 1,1 0 0,0 1-211,1 0 1,0-1-1,1 0 1,-1 0-55,1-1 1,0 1-1,2-2-571,0 0 448,-2 0 1,3-1-1,-1 0 1,0 0 0,1-2 0,-2 1 0,1-1 94,-1 0 1,0-1-1,-2 0 1,-1-1-1,0 1 1,-1-1-1,-1 1 1,-1-1 0,0 1-1,0 0 1,0-1-1,-2 1 1,-1 1 85,-1 2 1,-1 0-66,-1 1 0,-2 0 1,2 0-1,-1 0-1,-1 0 0,0 1 0,0 0 1,0 2 108,0 1 1,2 1 0,0 0-1,-1 0 1,2 1 297,0 1 1,2-1 0,1 1-158,0-1 1,0 2 0,2-1 0,0 2-117,0 0 0,2-2 0,1 0 0,1 0-322,0 0 1,2-2-1,1 2 1,-1 0-1,2-2 1,1-1-1,-1 0 1,1-2 0,0 0-1,0-1 1,0 0-1,0-1 1,-1 0-1,1-1 1,0 0-5791,-2-2 5949,1-3 0,-1-1 0,2-2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98 133 7185,'1'-3'615,"1"0"1,1 2 0,-2-2 498,0-1-881,-1 2 1,0 0-1,0 1-32,-1-1 0,-2 0 0,-1 1 0,-1 0-35,1 0 0,-1 0 1,1 1-1,-2 0-42,0-2 0,0 2 0,0-1 0,1 0-73,-1 1 1,3 2 0,0-1 0,0 0-38,0 1 0,1 0 0,1 2 0,0-1 9,0 0 0,0 0 0,1 0-135,0 0 0,0-1-341,0 1 122,2 0-73,-1 0 435,1-1 0,-3-2 271,0 0 49,0 0 0,-3 0-239,1 0 1,1 1-1,-1 1 1,0-1-9,0 1 0,0 1 1,1 1-47,0 0 1,1 1 0,-1-1 0,2 1 41,0-1 0,0 0 1,0 1-1,0-1 108,2 1 0,-1-1 0,2 0 1,0 1-49,1-1 0,0-1 0,1 0 0,1 0-77,-1 0 0,1 0 0,-1-2 0,1 0-109,-1 0 1,3-1-1,-2 0 1,1 0 14,1 0 0,-1-1 1,0 0-1,-1-1-35,1 0 1,-1 1 0,0-2-1,0 1-30,0-1 0,0 1 0,-2-2 0,-1 1-29,0 0 1,-1-1 0,2-1-1,-2 0 31,0-1 1,0-2 0,-2 1 0,1-2-108,1 1 0,-1-2 0,-1 0 0,0 0 102,0-2 1,0 1 0,0-1 0,0 1 133,-2 0 0,2 1 0,-2 1 1,2 0-1,0 2 0,-1 0 0,0 0 1,0 2 484,0 0-101,0 3-345,1 0 1,0 5-1,-1 2 1,-1 2-73,1 2 0,1 1 1,0 3-1,0 1-67,0 1 0,0 1 0,0 1 76,2 0 1,0-4 0,3-1 0,-1-1 0,1 0-213,-1-3 1,0-2 0,1 0 0,-1-1-832,1-2 1,-1 0-1,1-2 1,0 0 1011,1 0 0,2-3 0,-1-1 0</inkml:trace>
  <inkml:trace contextRef="#ctx0" brushRef="#br0" timeOffset="1">362 84 7804,'3'1'2461,"-2"0"1,0 0 0,-1 2-1738,0 1 0,0 0-1707,0 0 1,0 0-1,-1 1 983,0-1 0,0 1 0,-1-1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3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9249,'4'2'1420,"-1"-1"0,-2 2 0,-1 0 0,-1-1-1420,-2 0 0,1 0 0,0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6.0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44 5 7934,'0'-3'364,"0"1"-301,0 2 0,-1 1 0,-1 0 0,0 1 0,0 0 0,0 0 0,-1 0 0,1 1 408,0-1-671,-1-1 1,0 3-1,-1-2-714,1 0 569,0-1 0,2 2-650,-2-1 995,2 1 0,-3-2 0,1 1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0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39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6.5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36 8104,'4'0'1112,"-1"0"-1076,0 0 0,-1 0 1,1 2-151,0 1 0,-1-2 135,1 1 1,-1-2-18,1 0 0,-2-2 90,2 0 0,0-2 0,1 1 0,-1 0-97,0 1 1,-1-1 0,1 1-224,0 0 1,1-1-269,1 1 0,-3-2-713,1 3 825,0-1 1,-1 1 381,-2-1 0,-2-1 0,-2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2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4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  <inkml:trace contextRef="#ctx0" brushRef="#br0" timeOffset="1">218 17 7778,'3'0'4072,"-1"-1"-3922,-2 0 1,1 0 0,0-2-100,1 1 0,0 1 0,0 0 0,1 0-2,2 1 1,0-1 0,0 0-80,0-1 0,1 1 0,3 1 0,-1 0 0,-2 1 0,-2 2 0,1-1 0,-2 1 0,-1 0 1,-1 2-1,0-1 0,-1 2 0,-1-1 0,0 1 0,-1 1 0,-1 0 0,-2 0 0,1-1 0,-2 1 1,1 0-1,-1 0 0,1-1 0,0-1 0,-1 1 0,1-1 0,1 0 0,0 1 0,0-1 1,0-1-1,0 0 0,0-1 0,1 1 0,-1-1 0,0 0 0,0 0 0,0 1 0,1 0 0,3 0 1,3-2-1,2 0 0,1 0 0,0-1 0,2 0 0,0-1 0,0 0 0,0 0 0,1 0 0,-1 0 1,0 0-1,0 0 0,0 0 0,-2 0-615,0 0 1,0 0 644,-1 0 0,1 0 0,-1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7:5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2:56.9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0 8123,'-2'3'341,"1"-1"0,-2-2 1,0 1-359,-1 1 0,0-1 0,-1 0-19,1 0 0,-1-1 0,1 2 0,0-2-298,-1 0 1,2 0-1,0 0 1,0 0-1015,1-2 1348,-2 2 0,1-4 0,-1 2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0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7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1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2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  <inkml:trace contextRef="#ctx0" brushRef="#br0" timeOffset="2">282 11 8157,'0'-3'-11,"0"0"1,0 1 728,-2 1 0,1-1 0,-2 4 0,0 2-242,2 1 1,1 3 0,0 1 0,0 3-196,0 0 0,0 3 1,0-2-1,0 1-123,0 1 1,0-1-1,0 0 1,1-1-334,1-1 0,0-1 0,-2 0 1,1-1-1,0-1 0,1-1 175,-1-2 0,-1-1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3.1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 8081,'3'-4'213,"-2"2"0,2 4 1,-1 3-1,1 1 1,-1 2-1,0 3 1,1 3 218,-1 5 1,-2 6 0,0 6 0,0 5-183,0 4 0,4 5 0,0-3 1,0 4-170,1 3 0,0 4 1,2-5-1,-2 0-249,0 0 0,-1-5 1,2 2-1,-2-3-138,-1-2 1,2 2-1,-2-8 1,0-3-226,1-3 1,-2-4 0,-2-4 0,-1-3-948,-1-2 1478,-2-4 0,-4 0 0,1-4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7.6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7734,'0'0'0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9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4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48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6:54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8.4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5 7127,'3'0'0,"0"0"0,-2 0 0,3 0 0,-4 0-552,2 0 1338,0 0 336,-1 0-785,1 0-513,-2-2 64,0 1 1,0-1 64,2 2 70,-2 0 111,4 0-126,-1 0 1,0 0-77,0 0-12,-2 0 0,1 1 51,-1 0 0,0 0 74,0 2 1,0-2-1,0 1 18,1 0 0,-1-1 128,-1 2 0,0-2-121,0 2 0,0-1-5,0 1 1,0-2 0,0 2-4,-2-1 0,1 0-19,-2-1 0,2 0 6,-2 0 0,2 0 0,-2-1 0,-1 0-196,0 0 9,2 0-203,-2 1 111,3 0 201,-3 1 0,4-2 1,0 0-1,1 1 0,2 1 1,0-1-1,1 1 1,1-1-1,-1 0 0,0 0 1,-1 0-1,0 1 0,1-1 1,-1 0-1,1 0 1,-1 0-1,0 0 29,1 0 0,0 1 0,1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3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0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8:45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1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9:20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47.59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1.23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1695 1 7808,'14'0'764,"-3"2"-620,-4 4-91,-3 0 102,2 4-110,-1-4 47,-2 5-27,2-5 222,1 2-106,-3 0 54,4 1-90,0 7-129,1-4 117,0 5-86,0-4 0,-1 2-6,2 4-54,-4-5-11,2 3-9,-4-6 85,3 0-79,-1 0 59,1-2-17,0 1 21,-1-4 1,1 5-43,2 1 14,0-1-13,1 0-28,2-1 31,-5-3-2,2 3 3,-3-4-2,4 2-19,-3 0 19,2 1-28,-3 0 28,1 1-4,-1-3-2,-1-2 9,1 3 17,-2-2-20,2 5 147,1 0-133,2 3-5,1 2 1,-2-2 9,0 1-178,-4-7 168,4 1-13,-4-2-199,0-6 163,2 9-37,-4-6-42,4 1-4,-4 3-82,4-7-126,-5 6 241,5-3 130,-4 1-22,4 1-285,-2-3 186,0 2 55,2-2 331,-5 2 550,5 1-578,-4 0-64,2-1 9,-3 1-72,-3-1-88,0 1 51,0-3-41,-2 2 31,2-2 1,-3 5-32,1 1-144,-1 2 193,3-2 54,-2-1 188,2 2-34,-3 2 1,0 8 413,-1 2-357,1-7-165,-5 5 26,2-8-64,-2 5 82,0-5-400,2 1 112,-1-2 96,-1 3 66,-4 3-437,4-3 104,-2-1 174,2 1 44,-4 3 97,1 0 184,-2 2-184,7-2-22,-4 0-38,7-1-13,-3-1 5,6-4-60,-4 2 1,3-1 98,-6 7-19,6-4-153,-6 1 136,6-3-209,-6 4 0,3 0 142,-2 2 32,2-4-33,-1-1-7,5-6-26,0 0 80,1-2 52,1-1-273,-4 1-331,5 0-76,-5-3 173,2 2 208,0-2 286,0 2-1831,3 1 1774,-5-3 112,1-1-28,-4-2-86,3 0 2,-1 0-84,1 0 32,-1 0 91,-4 0-63,5 0 220,-5 0-194,7 0 218,-2 0-133,-3 0 49,-1 0 77,0 0-157,-1 0-194,1 0 182,-2 0-19,2 0-22,-1 0-179,1-2-30,-2 1 166,2-1 183,-4-1 0,1 3-54,-7-2 177,4 1-112,-1 1-187,5 0-107,0 0 182,0 0-36,-5 0-175,3 0 145,-3 0-2,3 0-24,1 0 288,-2 0-124,3 0 26,2 3-85,-1-3 15,1 3-165,-4-3 153,1 0-210,-4 0 165,2 0-129,-1 0 121,-1 0-11,4 0 240,-4 0-227,2 0-6,-3 0 24,1 0 26,-1 0-32,3 0-41,-2 0 41,4 0 2,1 0 1,3 0-186,-3 0 163,-1 0 2,-2 0 3,-2 0 143,2 0-143,-3 0 69,-2 0-44,2 0 13,-3 0-52,4 0 47,-1 0-106,0 2 87,1-1-19,1 1-24,-1-2-83,2 0 12,-3 0 33,-2 0 1,1 0 164,-2 0 1,-3 0 94,-1 0 0,4 1 77,1 1-287,8-2-124,-12 3 0,5-1-11,-10 0 1,7 0 59,0-2 1,1 0 80,-4 0 0,7 0 200,-2 0-64,7 0 0,-8 0 73,2 0-242,5 0 1,-4 0 0,5 0-72,-6 0 1,0 0-30,-5 0 1,8 0 360,-5 2-63,9-1 193,-11 1-362,7 1 18,0-3-132,-1 3 138,8-3-181,-3 0 124,-1 0-187,1 0-120,0 0 77,-5 0 296,6 0-393,-10 0-1290,12 2-35,-12-1 1682,10 1 0,-6-7 0,5-1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19.5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 0 7634,'0'3'432,"0"0"1,0 1 0,0 0 0,0 0 0,-1-1 0,-1 0-380,1 0 0,0 1 0,0 1 0,0-1 0,0 0 0,0 1 0,1-1-119,0 1 66,0-3 0,0 2 0,0-1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2:54.39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2.46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2-134,-2-2 0,1 2 0,-1 0 0,-4 1 1,-1 0-1,-1 0 0,3-1 0,-1 1 1,1-1-1,-2 0 0,0-2-152,-1 0 0,4 1 1,0-1 164,-1-1 0,3 2 0,-5-4 1,1 1-20,2 0 0,6-1 0,0-2 1,0 1 89,2-1 1,-4-2 0,4 0-1,0 1 1,3-1 0,2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0,3 4 3,0 1 50,2 5 883,3 4-501,0 6 161,6 6-257,5 15 1,3 5 73,4 11-243,-1 1-61,-1 1 1,1 0 0,1 2 0,0 0 0,-2 0 0,0-1 0,-2-1 324,0-2 0,1-2 1,-1-2-772,2 0-46,2-1-1254,-1-1 743,-1-7-1289,-4-5 809,-1-4-110,-2-7 626,-3-8 386,-1-4 0,-4-7-43,-2 0 1,-1-4 185,0-6 1,-1 2 148,0-3-188,-2-2 309,2-1 1,-4-4-166,0-1 0,2 4 451,1 0 0,1 7-173,3 4-103,0 8 1885,3 1-857,0 9-548,8 0 1,0 11-223,7 6 0,-1 7-151,-3 8 1,2 8 264,0 3 0,0 6-115,0-2 0,-1 1-126,1-1 0,-3 1 0,-1-1 0,1-1 0,0-3 0,0-3 697,-1-6-1963,1-2 1,5 0-1,1-2-470,0-2 0,1-9 428,-3-7 0,-4-11 1,-4-12 632,-2-5 1,-2-4 0,-2-1 0,0-3 370,0-5 0,-2-2 0,-3 1 222,-2 4 1,1 4 592,-1 2-627,1 3 578,-2 2-235,1 1 804,2 7-432,2 5-541,6 10-65,5 8 1,3 7 78,4 6 1,-2 3-229,-1-1 98,-1 3-67,2 1 0,-1 4 0,2 3 0,-1-1 178,0 1 0,2-3 156,-2 1 0,0-5-102,-2 1 1,-2-4-165,0-2 155,1-2-3047,1 1 1056,0-5 1,1-6 545,-3-15 1,0-15 0,-8-14 219,-2 0 1,-2 1 548,-4-2 1,-3-5 204,-3-4 0,1 1 134,-3-2 1,0 5 307,-4 1 1,4 5-267,-2 4 1052,4 7-600,-3-4-173,2 9 69,-3 1 1135,0 9-534,3 6-718,-2 7 0,2 2 368,-1 8 1,4-3 25,4 7 1,4-4-194,3 9 0,3-4-281,4 6 1,0 0 36,2 0 1,-2 2 73,1 0 1,0-1 510,-1-1-1196,0-6 1,0 3-1,-2-8 1,-2-9-1,-5-15 1,-4-13-1,-2-4 1,-2-2-2912,-1-1 1544,-2-5 1665,-4-5 1,-2 0-30,-3-6 0,2 2-100,-3-7 1,4 11 604,4 4-370,2 7 1217,4 6-952,6 7 1,11 20-88,9 12 1,3 7-56,2 6 499,1 1-362,1 10 0,-3-5-93,-1 5 0,-2-5 15,-4-1 1,2-1 91,-3-1 0,2-2 0,0-1 0,2-2 0,2-3-165,1-2 0,2-4 1,-1-3-127,0-1 1,0-1-33,-3-3 1,3 2-143,-3 0 0,2 1 0,-3-2-772,2 1-714,-5-5 1,-10-14 545,-10-13 1,-2-5 0,-4-5 1175,2 3 0,2 1-47,2-5 1,2-3 109,0-2 0,-1-2-179,4 1 1,-1 2 683,2 2 0,0 2 303,0 2 1029,0 3-276,0-3-45,0 8-547,2 3-363,1 9-544,5 8 1,0 11-89,2 5 1,-2 6 0,0 3 0,0 3 0,2 2 445,-1 2-274,0 2 1,2 8-49,1 3 0,-2-3-49,1 1 1,-1-7-469,5 0 1,-3-9-181,1 1 1,-2-3-1,-1-1-2050,0 0 1954,-3-10 1,-16-33-1,-5-16-474,-2-1 0,-3-1 255,2 4 286,-1-3 334,-1-11 1,2 1 162,-2-6 1,4 5 245,0-1 0,3 4-202,-1-3 0,1 8 598,1 5-271,2 8 713,-2 2-234,5 9 150,1 4 0,3 31-809,4 12 1,1 13 0,3-7 0,1 2 0,3 0-1,0 1 443,1-2 1,4 1-167,1 1 0,3-4-360,1-2 1,4-4 0,-2-5-1,1-2 1,-1-1-761,-1-3 0,-3-1 0,-2-2-2640,-1 0 16,0-1 2630,1-1 1,-3-20-1,-3-10 381,-4-9 0,-4-5 0,1 3 80,-1-1 1,-1-6-40,1-2 0,-2-3 107,0-1 1,0 2-108,0 0 1,-2 2 281,-2 0 1,-1 3-29,0 2-209,1 4 1412,-1 2-652,2 6-227,0 5 0,2 15 0,5 12 251,3 12 0,3 5-253,1 1 1,1 0 219,1 3 1,-1 4-16,3 5 0,0-2-197,2 4 1,1-4-1,1 0 1,-1-2 0,-1-5-1,-2-3 1,-1-6 236,0-5 1,-1-3-2276,-2-1 570,0-5 1,-6-14 0,-4-11 272,-5-9 1,-6-6 0,1-1 0,-2-4 380,0-3 1,-1-6 0,-1-6 227,-1-7 0,-3 3 174,-2-4 1,-1 3-103,-4 0 1,1 4 482,1 6 1,2 10-112,4 8 1419,1 5-603,-1 3-642,5 6 98,2 2-218,1 12 0,8 10-39,0 7 1,5 9 88,2 2 1,5 5-86,-1 5 0,4-1 263,0 3 0,0-1 40,1 2 0,1-4 134,3 1 0,-2-5-628,0-6 1,0-2-10,-1-5-551,-1-2 0,0-3-272,0 2 0,2-4-798,2 0 0,-4-10 476,-3-10 1,-6-7 0,1-12 510,-3-1 1,-4-1-1,1-4 1,-2-4 135,-2-4 1,-1-4 249,-5-6 0,1 6-13,-2 1 0,0 1-1,0-2 1,-1 5 705,3 1-298,-1 10 181,3 1 389,-1 9-506,1 2 564,2 7 1,9 21-200,5 13 1,3 11-266,-1 2 1,2-1-113,4 5 1,-1 3-54,4 6 1,0-3 107,4 1 0,-4-5 847,3 1 0,-1-4-37,6 2 1,-1-7-570,3-6 1,-6-8-1269,0 0 522,-5-9-1927,-1 3 1465,-6-10-790,-6-6 1,-8-16 957,-7-11 1,-2-5-1,-1-3 1,-3-5-1,0-5 1,-2-7-123,1-1 0,-2-2 662,3-2 0,-2 3-91,2-3 1,2 7 191,2 2 0,2 8-180,-3 1 0,5 7 792,0 5-342,0 6 485,2-3-302,-2 6-238,5 3 282,-3 5-367,8 29 0,0-3 351,4 18-196,0 1-184,2 0 1,1 3 372,1-2 1,-1 1-97,3 0 0,-2-3 16,0-2 0,0-4 104,-2-5-244,1-3-1913,-3 1 1041,0-9-1181,-4 1 847,0-8-1030,-4-5 637,6-3 803,-3-3 95,4-2 332,-5-1 77,4 1-269,-3 2 413,4-2-115,-2 1-439,-1-1 179,-2-1-361,0 1 197,-1-3 453,-1-1-217,1 0-79,6 1 100,-1 10 0,6 4 606,-2 9 0,-1 3-97,-1 2 1,-3 3-202,0 5-78,-3-10 34,-3 0-6,0-15-724,2 2 265,-1-22 222,4 0 1,-1-12-33,3 6 235,2 8-138,-3 5 306,4 7-90,1 0 294,-1 3-516,8 3 141,-11-3-268,3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09.1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0,2-1 23,1 2 82,-3-5-65,2 6 68,-2-6 106,0 1-191,5 3 4,-5-4 0,3 2 33,-2 0 1,-2-3-204,2 5 59,-3-6 16,4 8-126,-2-4 134,3 3 0,0 1 14,1-3-147,-3-2-53,3 2 195,-1-3 2,-2 2-37,3-1 1,-4-2 58,3 5 92,-3-4 168,4 5 1,-3-4-121,3 4-13,0-5-80,-2 4-222,3-3 0,-2 4 85,2 2 62,-2 0 1,0-1 84,-1-1 1,0-2-50,0 3 40,-3-4 1,5 3-209,-3-1 102,1 0 0,0 2-3,-1-1 0,1-2-78,-2 3 187,0-6 39,2 6 1,-2-6-66,3 5-85,2 1 1,-2-1-304,1 0 264,-3-4 1,1 3 68,-1-3 0,-1 0 28,0 2 0,-1-3-108,2 3 55,0-4 0,1 7-42,1-3 0,-1 1 36,1 1 154,-3-4 1,1 3 43,-2-3-77,3 1-16,-5 2 0,7 0-158,-1 1 0,-1-2-113,-2 0 183,-2-4-48,4 4 510,-1-1-286,1 3 0,3 2-408,-1 0 244,0-2-76,-1-1 27,2 0 54,-4-2 160,3 2-101,-4-3-149,0-1-163,2 0 190,-2 0 179,0 1-48,2 1-36,-4-1 253,2 1-67,-1-3-147,-1 2-32,1-4-133,-2 3 201,3 0 95,-3 1-80,3-2-39,-3 2-64,0 1 21,0 0-55,0 2 60,0-2 54,-3-1 1,2 1 94,-3 2 0,3-3-5,-1 2 247,2-2-18,-3 6-262,2-3-82,-4 3 1,4-1-32,-5-1 0,4-2-84,-4 3 187,2-3 0,-2 3-89,1-1 1,-3 0-105,1 0 118,-3-2-357,4-1 105,-2-1 168,-1-2-55,6 2 18,-5-2 168,5 2 53,0-2 16,-2 3-200,5 0 15,-3-3 1,1 2 438,0 1-172,-2-3 103,3 4-135,-1-6-283,-1 6-37,0-5 123,0 5-181,-2-6 118,5 1 23,-5 1-92,4 0 1,-4 3-195,1 1 359,2 0 116,-3 1-197,4-3-6,-1 1 68,2-3-51,-3 2 2,3-2-97,-3 0 112,1 2-18,1-2-36,-4 3-6,5-1 22,-5 1-194,4-1 204,-4 1-45,5-1 1,-4 2-1,3 0 146,-3 2 1,0-2 194,0 1-69,-1-3-195,4 3 0,-2-2-160,1 1 1,1 0-86,-3 2 260,3-2 215,-6 4 1,3-5-183,-3 4 63,0-3 0,1 3-179,-1-1 0,2-2-231,0 1 222,0-3 341,-3 3-134,2-3 1,-2 3-181,3 2 1,-3-2 236,1 2-158,2-6 22,0 3-38,2-4 13,-3 3-268,1 0 149,-3 2 101,4-2 0,-4-1 69,8 0 13,-3-2-94,1 3-95,1 2 0,-4-1-179,2 2 115,0-5 284,1 4 150,2-8 9,-3 8-276,0-7 256,0 7-369,0-3 72,1 1 49,-1 2-451,0-5 102,0 0 45,1-3 151,1 2-44,-4-1 242,5 2-893,-5-3-3411,4 2 2134,-4-1 2103,5 1 0,-5-2 0,1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16.94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7751,'3'3'568,"0"0"0,-1-3-140,-1 2 0,1 1 0,-1 3 0,0-1 0,1 2 0,-1 0 0,0 2 0,1 2-63,0 0 0,0 2 0,-1 1 0,1 1-160,-1 1 0,2 2 0,-1-3 0,0 2-69,0 1 0,-1 0 1,1 3-1,0 0 29,0 0 1,2 0 0,-2 2 0,1-2-144,-1 0 0,2-1 1,-2-3-1,1 0-128,-1-1 1,1 0 0,-2 0 0,1-1-135,1 0 1,-1-2-1,0 0-171,-2-2 1,0 0 0,0-2 0,0-1-1,0-2-1032,0-1 0,0-1 273,0 0 0,0-3 452,0-1 718,0-3 0,-2-5 0,-1-1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764 6 10663,'-6'0'547,"0"0"0,0 0-331,-1 0 1,0 0 0,-3 0 0,-1 0 0,-2-1 220,-1-1 0,-3 2-224,-2-2 0,1 1 0,1 1 0,-1 0-54,-1 0 0,0 0 0,3 0 0,-2 0 0,-2 0 31,-2 0 0,-2 0 0,1 0 0,-2 0-537,1 0 0,-2 1 1,5 0-1,0 1-62,1-1 0,-1 2 0,1-2 1,-1 1 18,0-2 0,0 0 0,1 0 0,0 0 111,2 0 0,1 2 0,2 0 0,3-1-33,2 0 0,0-1 0,2 0 341,2 2 0,0 0 1,2 1-1,0 0 0,0-1 1,-1 1-1,1 0 0,1 0 1,0-1-1,0 1 0,-1-1-1594,1 0 1,-1-1 797,2 3 767,0-3 0,-1 4 0,0-2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2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9073,'6'0'462,"-1"0"1,-1 2 0,-3 2-1,0 1 1,-1 1 0,1 0 0,0 1-239,1 0 0,0 3 0,-2-1 1,0 2-37,0 0 1,0 0-1,0 0 1,0 0-139,0 0 0,0 1 0,0-2 0,0 0 1,1-1-148,1 1 1,1-1 0,-2 0 112,1-1 0,2 1 0,-3-2 1,1 0-87,-2-1 1,2 2-1,0-1-541,-1 0 283,0-3-210,-1 1 397,0-5 1,-1 2 0,0-4 87,-1-1 0,0-2 0,2-2 0,0 1-36,0-2 1,0 0 0,0 1 0,0-1 0,0 0-36,0-2 1,0 0 0,0 0 51,0 1 1,0 1 0,0-1 0,0 0 50,0 0 1,2-1 0,1 2 0,-1 0 75,1 0 0,1-1 0,0 1 0,1 0-6,0-1 0,1 1 0,0 2 0,1-2 46,0 1 0,1 2 0,-1 0 0,1 2-58,1-2 0,-2 2 0,0 0 0,-1 1 0,0 0-28,-1 2 1,1 0 0,-1 0-130,1 0 1,0 0-1,-1 0-166,1 2 1,-1 0 0,1 1 0,-1 2-104,1 0 1,-1 0-1,-1 0 1,0-1-167,0 0 0,-1 0 0,-1 1 555,1 1 0,-3 0 0,3-1 0</inkml:trace>
  <inkml:trace contextRef="#ctx0" brushRef="#br0" timeOffset="1">435 107 7320,'0'-6'0,"0"1"112,0-1 1,-1 0 0,0 1-1,-1-1 1,-1 1 0,0 0-1,1 0 516,-1 2 0,-1 1 0,2-1-383,-1 0 0,0-1 1,-2 1-1,2 0 375,-2 1-432,0 1 1,0-1 0,-1 1 0,1 0 46,-1 2 1,1 0 0,-1 3-147,0 0 0,1 1 1,0 2-1,1-1-142,0 2 0,1 0 0,-2-1 0,2 1 97,1 0 0,-2 0 0,2 1 0,1 0-225,0 0 0,1 2 1,0-3-1,0 2 100,0-1 0,0 0 0,1 2 0,1 0 98,2 1 1,0-1 0,0-1 0,0 0 52,0-3 1,3 1 0,1-1 0,-2 0 10,1-1 0,-2 0 0,1-1-71,-1-1 0,1-1 0,-1-2 0,1 1-18,0-1-281,-1 0 0,0-2 1,-1-1 57,0-1 1,-2-2 0,2-1 0,-1 0-28,0-2 0,2 2 0,-3-4 212,1 0 1,-1 2-1,1-2 1,0 1-12,1-2 1,-3 2 0,1-1 0,0 1 0,0 0 111,-1 0 1,0 2 0,1-1 0,0 2 46,-1 1 0,-1-1 0,0 0 104,0 1 0,0 1 146,0 0-226,0 3 160,0-1 1,1 2 0,0 2-68,1 2 0,1 1 0,-2 0 0,1 2 2,-1 0 1,1 0 0,1 2-65,0 1 1,-1 1-1,2 0 1,-1 1-1,1 0-21,0 1 1,-1 0 0,3-2-1,-1 0-436,-1 0 0,1 0 0,-2-2 0,2-1-183,1-2 1,-1-1 0,1 1-1,0-1-360,-1-1 1,3 0-1,0-2 1,0-1 842,0 0 0,2-4 0,-2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206 109 8429,'0'-5'0,"-2"0"0,-1 2 0,-1-1 0,0 0 287,0 0 0,-3 3 0,0-2 0,-1-1 0,1 2 0,-1-1 0,0 2 0,-1 1-39,1 0 1,-1 0-1,0 0 1,1 0-56,0 0 0,1 0 0,0 1 0,1 2-99,0 0 1,1 1-1,-2 1 1,1 1-1,0-1 1,1 1-1,0 0-124,0 2 19,0-2 0,1 3 0,1-3 1,0 2-50,0 1 1,1 0 0,-1 1 0,0-1 49,2 1 1,0 0-1,1 1 1,0 1 0,1-1-1,1 1 1,1 0 0,2 1-1,-1-1 1,0-2-1,1-1 1,1 0 0,1-1-1,0 0 1,0-2 0,0 0-1,1-2 1,0-1-1,1 0 1,-1-2 0,0 0-1,1-1 1,0 0 0,0-1-1,-1-1 1,-1-1-1,1-2 1,1-1 0,-1 0-1,-2-2 1,1 0 0,-2-2-1,1 1 1,-1-1-1,0 0 1,0-1 0,-2 1-1,0-1 1,-1-1 0,1 1-1,-1-1 1,-1 1-1,1 0 1,0-1 0,-2 1-206,0 0 1,0 2-1,0 0 1,0-1 0,0 1-1,0 0 256,0-1 0,0 2 1,0-2 0,0 2 0,0 0-1,0 0 1,0 1 0,0 1 0,0 0 0,0 1-1,0-1 1,0 0 0,0 1 718,0-1 1,0 3-706,0-1 0,0 3 1,1 1-1,0 3 0,1 2 1,-1 1-1,0 1 1,1 1-1,-1 1 0,1 1 1,-1 0-1,0 2 1,1-1-1,-1 0 0,0 0 1,1 1-1,0 0 1,-1 2-1,1 0 0,1 1 1,-1 0-1,1 0 1,0 0-1,2 1 0,0-1 1,0-1-1,1 0 1,-1-2-268,1 0 0,0-1 0,1-2 0,0 0 0,0-1 0,0-3 0,0-1 0,0-2-1151,0 0 1,-1-2 0,0 0 1362,-1 0 0,3-5 0,1-1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3:31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 10216,'6'0'0,"-1"0"0,1 0 0,-1 0 0,1 0 0,-1 1 0,-1 0 0,0 1 0,0-1 0,1-1 0,1 1 0,-1 0 0,1 1 0,0-1 0,0 0 0,1-1 0,0 1 0,0 0 0,1 1 0,-1-1 0,1 0 0,-1-1 0,1 0 0,-2 0 0,1-1 0,-2-1 0,1-2 0,-1-1 0,-2 0 0,-1-1 0,-1 1 0,-1-1 0,0 0 0,0-1 0,-1 0 0,0 0 0,-1 1 38,-2 0 1,1 1 0,-1 0-1,0 0 1,0 2 0,-1 1-1,-1 1 1,1 0 0,-1 1-1,0 0 1,-1 0 0,-1 1 0,0 0-1,0 3 1,1 1 0,1 1-1,-1 1 1,-1 1 0,1 1-1,-1 1 1,1 0 0,0 1 0,1-1-1,1 1 1,1 1 0,1-1-1,0 2 1,2-1 0,0 2-1,1 0 1,1 1 0,1-1-1,1-1 1,2-1 0,1-2 0,0 0-1,1-1 1,0-1 0,1-1-1,0-1 1,1-1 0,0 1-1,1-1 1,1-1 0,1-1 0,1 0-1,-2-2 1,1 0 0,-2-1-1,-1-1 1,-1-1 0,0-1-1,-1-1 1,-2-1 0,-1-1-39,-2 0 0,3-3 0,-2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2.54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1460 1 10836,'-14'2'2546,"-7"-1"-2475,4 1 0,1-1 1,-3 0-313,-3 1 1,0 0-24,-4-2 0,5 0 234,-1 0 1,8 0 56,-5 0 272,7 0-197,-9 0 1,3 0-86,-4 0 0,3 0-43,-2 0-24,5 0 0,-10 0 5,3 0 0,4 0 12,0 0 1,5 0 96,-4 0-19,8-3 1,-13 3-39,6-2 1,-3 1-31,-2 1 1,3 0 44,0 0 1,3 0-125,-5 0 0,6 0-261,-1 0 248,4 0 1,-12 0 145,2 0 0,4 0 100,0 0 1,6 0 189,-5 0 0,0 0-81,-7 0 0,4 1-168,0 1 1,4-2 73,-2 2-310,2-1 8,-6-1 1,2 0 117,-2 0 1,5 0 29,-2 0 72,4 0 1,-9 0-18,4 0 0,0 0-87,-1 0-49,8 0-31,-9 0-49,6 0-71,-9 0 250,3 0-267,7 0-313,-3 0 388,6 0 380,-4 2-37,4-1-476,-1 1-209,4-2 159,1 0 26,-3 0 200,5 0 587,-7 0 5,1 0-147,-5 0 25,3 0 301,1 0-319,1 0 142,1 0-361,3 0-1187,2 0 1,4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41.2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131 11 8787,'-7'0'448,"-1"0"0,0 0-262,-2 0 0,3 0-82,0 0 0,3 0-169,-3 0 0,3 0-83,-3 0 0,3 0-73,-3 0 0,3 0-337,-3 0 0,1-1-302,-1-3 265,-3 3 150,9-4 608,-4 5 22,5 0-677,-5 0 492,4 0 0,-4 0 0,5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11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 9664,'10'14'648,"2"1"1,-2 0-1,4 2-863,0 0 271,-4-6 0,1 5 106,-2-1 1,0-2-97,0 4 1,0-5-36,3 5 1,-1-1-92,2 0 0,-5 0 32,2 1 1,-4-6 7,3 4 1,-3-5 10,1 3 0,-4-3 11,3 5 0,-1-5 67,2 5-46,-3-7-13,6 10-37,-4-3 18,5 5-496,0-3-46,-2-1 196,2-5 698,-3 6 150,6-3-448,-2 0-114,1 2 0,1-2-95,1 3 198,-7-5 1,5 3 125,-3-2-65,-2-2 31,2 2-125,-2-2 15,1 1-20,0 1 73,1 1 61,-1 0-46,2 0-286,-2-2 28,-1-4 190,-3 0-42,3 0-57,1 4 30,0-4-389,-1 0 456,-5-2 394,4-1-89,-3 3 58,6 1-513,-3 0-395,1-1 250,-5-3 257,2 3-11,-2 1 306,5 5-111,-2-3-157,0 1-166,-1-4-2645,-5-5 2808,-7-13 0,2 4 0,-8-9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06.49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424 0 11675,'-4'18'1025,"1"-3"1,-8-4-1108,-2 5 0,2 1 36,-2 3 1,3-2 0,1 1 55,-1 0 1,3-4 28,0 1 0,-1 0-77,-3 5 1,-1-3 41,-1-2 1,0 2 170,-2 2 0,1 2-57,3-2 36,5-3-151,-4 2 0,6-5 0,-6 3-162,0-1 1,2 0 51,-2 1 238,4-4-92,-5 5-155,2-4 0,0 1-32,0 0 97,5-3 0,-4 3 53,2-2 0,2-2 4,-1 4-3,3-7-45,-6 13 0,5-8 162,-2 7 0,-3 1 0,2 1 0,-1 0 687,-1 0-576,3-7-400,0 1 1,1-3-332,-3 4 565,3-7 1,-2 1 0,3-3 0,-3 6-644,0 6-2699,2-6 3095,2-4 1,2-7-1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17.48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742 1 8536,'-13'7'1110,"0"1"0,2-3-1088,-4 5 1,0 1 5,-2 2 1,4-2-17,0-2 0,4-3 122,-4 4 1,2-4 124,-4 7 1,4-4-10,-2 2 1,2 0-105,-4 4 0,4-4-336,-2 4 172,5-6 0,-7 6 23,4-2 0,-2 2-62,-1 0 1,4-2-18,-3-2 1,4-3-7,-4 3 1,3-3 25,-3 1 1,4-3-120,-4 4 1,4-4-7,-4 7 797,5-4-508,-8 6 0,5-4 7,-6 5 1,4-4-126,2 3 0,3-5-788,-1 3 1253,5-8-440,-6 10 104,6-10 3,-4 8 1,-1-2-827,-2 4 14,5-7 828,-6 5 1,3-7 540,-6 5-367,4-2-171,-2 1-254,2-1-216,-1-1 70,-2-2 36,3-1 56,0-2 366,5 3-229,-2-3-20,5 4-45,-2-6 21,2 9 16,-2-3 8,4-1-17,-4 1 516,2-1-176,0 0-152,-2 2-93,4 0-501,-4-4 335,2 3 494,-2-6-529,2 4 242,-2-2-50,4 2-2,-1 1-121,2 0 44,0-1 289,2 1-238,1-3 9,0 2 183,5 0 157,-2 1-401,5 7 11,3-1 0,0 2 30,3-1 0,-4-3 73,0 0 0,-4-1-18,4 2 0,-4-3-23,4 1 1,-3-2 11,3 6 1,-4-3-91,4 3 1,-4-4-7,4 4 0,-5-4 126,3 4 0,-4-4-6,6 4 1,-4-3-105,4 3 0,-3-5-9,3 4 0,-4-2 72,4 3 0,-4-4-55,4 2 1,-2-1 26,4 5 0,-2 1 322,2-3 1,0 3-234,2 1 1,-5-4-118,-1 1 1,-1-1 34,1 3 1,-1-4 19,-1 3 0,-2-5-108,3 3 0,-2-4-20,3 4 285,-4-5-75,9 8 1,-8-8-66,5 5 0,0-1 101,6 4 1,-5-3-129,0 3 0,-2-3-265,3 4 320,-5-7 0,5 6-60,-2-3 0,-3-2 137,1 2 0,-3-3 1,5 3 1,-4-4 140,2 4-230,-4-5 0,4 6-89,0-1 0,-1-2 33,1 4 0,-3-4-313,1 4 1,-3-2 226,1 2 0,-1-4 139,3 2 179,-2-5-219,3 8-277,-1-7 14,0 2-157,-1-3 121,-3-2 425,3 2 743,-4-2-652,4 0 1573,-8-4-2010,8-2-462,-5 3 773,5-3 213,-2 3 379,-1-1-377,4 1-884,-6 0 403,5 0-449,-5-3 583,2-5 1329,1 4-1106,4-7 1,5 7 132,5-3-610,-6 3 85,9-4 1,-7 1 292,8-2 0,-7 2-69,0 4 0,-6 0 50,6 0 0,-6 0-279,6 0 0,-4 0 60,5 0 0,1 0-124,3 0 1,2 0 305,0 0 0,4 0 6,-2 2 0,2-1 25,-4 3 1,5-1-149,1 1 0,5 0 80,2-2 1,-7 0 0,0-2-1,0 0 1,2 0 0,2 1-1,1 0 1,-1 1 0,-2 0 0,-2-1-1,-2 1 1,-1 0 0,-3-2-1,0 0 1,0 0 0,2-2-1,1 1 1,-1 2 0,-3 3 0,-1 3-1,-2 3-283,1 0 143,-4-7 178,-6 1 15,-6-6-609,-2 2 718,2 0-122,-1-5-128,1 1 87,-5-4 10,0 2 1,1-1-87,0-4-9,0 3 0,4-10 0,-1 4 37,3-4 1,-2 1-1,2 0 62,0-2 1,0 0-62,1-3 0,0 4 340,3-6 0,0 2 167,1 0 1,-1 2-201,0 2 1,0 0-184,0 2 1,-2 0 10,1-1 1,-3 3-284,0-4 1,1-4 128,-1-6 1,1 8 8,-3 0 0,3 0 157,-1-4 1,3-1-13,-3 1 1,1 0-295,0-2 185,-2-2 1,2 5-3,-3-1 1,1 5-1,-1-3-24,1 0 0,-1 4-11,-1 0 0,1 3-37,-2-4 0,0 0 112,1-5 1,0 5-84,1-2 0,0 4-18,-1-3 1,-1-1 15,-3-1 1,0 0-164,0-1-67,0 6 224,0-2-14,0 10 0,-2 6 86,-1 12 0,-2 3-8,-4 10 1,0-1 25,-2 7 0,-1-5-28,1 1-551,0-3-77,0-4 680,2-11 0,1-11-101,3-16 0,1 0 208,0-1 1,-1-3-1,-3-3-92,2 2 1,-1 1 0,-1 3-6,-1-2 0,-2 3-229,-2-7 1,0 3 14,-4-3 0,4 1 1,-4 2 151,3 0 0,1 3-37,2 0 1,4 4 321,-1 0-237,6 4 22,-6-2 6,8 10 0,1 20-70,3 10 1,3 11 0,-3-6-206,1 1 1,-2-7 0,0-4-1,-5-14 1,-4-16 0,-1-12 0,1-6-1,0-2-395,2 2 0,2 5 1648,0 0 0,-1 0-466,-1-5 1,1 6-1,0-4-47,-2 2 0,2 7-1042,-1-3 303,3 12 0,-1 7 79,2 16 0,0 11 0,2 11 76,-1-4 1,3 0-1,-1-7 1,-1-1 223,1 1 0,0-2-755,-1-1 1,-2-4-1,-5-7 167,-4-16 0,-4-13 0,1-11 1,2 3-1,1 0 380,0 3 0,0 0 0,-2 1 0,0 0 451,0 2 0,1 2 1004,1 1-1015,5 4 0,7 11 1,9 14-183,5 9 0,-1 7 1,-2-1-1,-1 4-111,2 4 1,1 7-1,2 3 1,0 3 191,3 1 1,2 3-1,1-2 1,-1-4 156,-2-4 1,-5-3 0,-5-5-1,-3-3-196,-1-2 0,-5-4-1315,-2-4 0,-10-9 0,-8-8 658,-5-14 0,2-6 0,2-10 0,2-1-162,3-1 0,-2-2 1,2-2-1,1-1 787,2-3 1,-1-3 0,4 2 0,1 1 98,-1 1 1,2-2 0,-2 0 0,0 0 177,1 1 1,-3 0 0,1 4-1,-2 2-40,0 1 1,0 4-1,0 2-728,0 0 261,2 9 0,1 5 0,5 19 19,3 10 0,3 12 0,3 1 0,1 5-34,3 7 0,-2 4 0,2 5 1,0 0 193,0-2 0,1 3 0,-1-3 1,-1-1-29,1-4 1,0 0 0,0-3 0,-2-5-294,0-3 1,-1-6 0,-3-6-2942,0-1 2113,-3-8 1,-7-15 0,-4-16 676,-1-11 0,2-6 0,4-2 0,0-4 351,-1-2 0,2-3 0,-4-2 0,0-1 160,-1-1 0,-1-3 0,0 5 0,1 1 92,-1-1 1,0 5-1,0 1 1,1 6 91,-1 3 1,2 4 0,0 3-215,0 1 1,1 0-239,-3 0 118,6 10 1,0 32-1,7 16 99,3 6 0,3 12 0,1 0 0,1 6-91,2 4 1,-1 6 0,2 0 0,0-3 189,-2-3 0,3-2 0,-2-1 0,0-5 839,-2-5 0,-4-8 0,-1-4-201,-4-6 1,-4-2-1712,-5-10 1,-1-15 0,-9-20 0,1-9-1,0-8 1,-1-6 0,1-2 0,1-8 114,0-7 0,2 0 1,0-7-1,0-1 792,2 1 1,-2-2-1,3 6 1,1 2 154,0 2 0,0 2 0,1 6 1,1 5 342,-1 2 1,0 3 0,-3-1 252,0 4 1,2 5-1,-4 5-73,-1 0-844,-1 9 0,2 13 0,3 21 0,7 10 354,3 9 0,6 8 1,3 2-1,2 5 153,0 3 0,0 2 0,0-4 1,0-1-181,0-1 0,0-1 0,1-2 0,-2-7-225,-1-6 1,-1-4-1,-3-5-2765,-1 0 2187,-1-8 1,-10-21 0,-2-19-266,0-11 1,0-7 0,2 3 0,0-5 211,2-2 0,-1-6 0,1 6 0,-3-2 1089,0-2 1,-2 6-1,-1-3 1,0 4 32,0 6 0,0 1 0,0 7 723,0-2 1,-1 5-576,1-3 0,-2 7-322,-2 1 0,3 10 0,1 11-111,3 10 0,3 13 0,3 8 0,2 5-119,2 7 1,3 6 0,5 3 0,1 0 88,2 1 1,1-1 0,3 0 0,-1-4 366,-1-7 1,0-3 0,-4-8-1660,-3-3 1,-5-6 0,-7-7 272,-6-10 1,-5-15 0,-2-14 0,0-5-1,1-2 1,0-8 0,1-2 0,2-4 337,1-7 0,1 0 1,1-8-1,-1 1 1301,0-1 0,-5 0 0,0 4 0,-2 3-127,0 5 1,1 5-1,1 6 1,1 5 145,2 5 0,0 4-472,-2 4 1,2 9-738,-4 6 0,7 10 1,3 14-1,4 6 185,2 8 1,4 3 0,3 4 0,3 3 799,1 5 0,2 2 0,0 0 0,1-2 205,0-3 0,0 4 0,0-9 0,-2-5-1218,-1-6 0,-6-6-1240,0-4 1,-12-10 545,-7-5 1,-4-18 0,-3-10 436,5-1 1,4-9-1,2 0 1,1-5 0,0-3 125,0 0 1,3-3 0,-2-1 0,-1 0 946,-1 0 0,-2-1 0,-2 7 1,1 1 674,-1 5 0,2 4 0,0 4 546,1 3 0,-1-1-928,0-1-490,-2 5 1,0 5-1,1 13 104,5 10 0,5 11 1,5 5-1,0 2 241,3 1 1,4 6 0,1 1-1,3 4-279,1 4 1,1-2 0,-1-2-1,2-1 61,1-3 1,-3-2 0,-1-4-2431,-4 0 1263,-5-11 1,-11-5 0,-5-16 0,-2-11-1,0-9 1,-1-9 0,2-5 0,-2-2-1,1 1 1,0-5 0,2 1 0,0-4 794,-1 0 1,2 3-1,-1 2 1,0 6 843,0 3 0,-2 0 0,2 5 0,1 1 137,0 2 0,0 2 1,-2 1-1108,-2 0 1,0 3 409,-2 0 0,3 7-500,-1 6 0,8 9 0,3 14 616,7 9 0,3 5 0,6 0 1,1 2-69,2-1 1,1 5 0,4 1-1,0 1 512,1 0 0,1 3 0,-3-7 0,-2-1-695,-2-3 1,-3-2-1764,-2-3 1,-6-7 818,-11-4 1,0-16 0,-10-17 0,1-6 163,1-5 1,-1-4-1,1-2 1,-1-1 0,0-1-165,0-2 1,3 3 0,1-1 0,1 3 1374,1 4 0,2 3 2721,0 5-1638,-3-5 0,1 7-526,-4-5 1,3 6-1623,-7-4 0,0 4-423,-3-2 981,7 8 1,4 18 0,9 11 0,4 5 295,4 1 1,5 3 0,2 3 0,2 3 474,0 2 0,-1 0 0,1 1 0,-2-3 32,0-1 0,-2-2 1,0-2-1373,-2 1-1118,-3 1 1,-9-12 818,-7-9 1,-4-20 0,-6-19 0,1-2-1,0 1 1,-1-4 0,1 3 0,2-2 180,1-1 1,1 1-1,2 1 1,0 2 1674,2 4 0,-1 2 0,1 3 602,-2-2 0,2 4-1779,-2-3 1,2 5-966,-4 1 1144,3 6 1,0 10 0,7 12 597,7 9 0,5 6 1,4-1-1,0 2-157,0 2 1,2 5 0,1 1-1,-1 0 72,1-2 0,1 2 0,0-5 0,-1-1 21,-1-2 0,-2-2 0,-2-5-2211,-4 0 1,-4-6 818,-8-5 1,-1-8 0,-7-11 0,0-5-1,1-4 1,0-6 0,0-4 0,1 0-1,0 0 1,0 0 0,2 1 0,-2 3 1148,0 2 1,-2 0 0,2 2 968,1 1 1,-4-3-486,-1-2 0,-1 5 143,1 3-763,6 7 1,1 11-1,9 11-40,2 9 1,6 5 0,3 0 0,2 1 2206,1 1-1877,5 5 1,-3-1 0,3 4-113,0-1 1,-2 1-1,-2-5 1,-2-2-1208,-2-2 0,-4-4-803,-1 1 1,-4-8 545,-8-1 1,-3-20 0,-9-16 436,-1-6 1,0-3-1,3 3 1,0-2 0,-1-1-984,2-1 1,1 2 1371,1-1 1,-2-1 1904,3 3 0,-2 3 0,2 4 0,1 5-386,-1 1 1,4 5-4530,-6-3 2962,6 6 0,0 8 1,7 10 827,4 5 0,3 4 0,2 1 0,1 2 258,0 2 1,0 3-1,0 2 1,1-3 264,0 0 0,-2-4 0,1-1-1480,0-1 1,-3 2-1196,1-1 1,-7-8 818,-9-11 1,3-8 0,-6-14 0,1-2-1,0-1 1,-3-5 0,-1-2 0,-2 0-274,0 0 1,0 0 0,0 1 1220,3 2 0,1 5 3148,1 1 0,-1 1-245,-1 3-2854,2 6 0,5 14 189,2 7-49,5 10 0,3 1 0,3 3 0,1 0 160,1 0 0,1-2 0,2 2-134,0 1 0,1-3 1,0 0-1,0 1-921,-2-1 0,-1-1-2699,-5 2 0,0-2 2184,-3-9 1,-6-16 0,-2-17 295,1-5 1,2-3 0,1 3 775,0 1 1,-2-4-87,-1 0 1,0 3 373,-2 4 0,-1 3-801,-1-1 1,0 4 460,0-4 1711,5 9 0,1 3-546,7 12 0,3 4 0,5 11-273,3 1 0,4 0 0,-2-1 0,1-1-393,1 2 1,3 5 0,1-1-1,-1 0-241,0-2 0,-2-4 1,-3-1-3463,-2 1 1638,-4-4 1,4-3-1,-2-12 1,-1-3 1701,-3-17 1,0 1 652,0-9 1,0 2 1432,3-4-1268,-4 8-1296,2 4 1,-3 19 128,-1 8 1,0 13 0,-1 4 649,2 1 1,3-2 0,-1-4-1,3 1 453,3 0 0,-1 2 0,3 0 0,0 1-436,-1-1 0,1-1 0,-2-4 0,0 0-403,-1 0 1,1 1-1677,0 2 605,-5-5 1,-4-14 0,-6-14 272,-2-9 1,1-5 0,0-1 0,0-2-1,0-2 1,2 0 0,-2-1 0,1 0 667,1-1 1,-1 0 540,2 4 0,0 1 1866,0-3 19,0 5-2076,0 4 0,2 41-317,2 12 1,1 11 0,2-11 673,1-3 1,2 2 0,-1-2 0,1-1 184,2 0 0,1-3 0,0 0-708,1 1 0,1 0 0,0 1-2438,-2-5-340,-7-8 1586,-3-13 741,-11-22 1,1-5-1,-3-11 1,2 3-1,1 2 114,2 1 0,0-7 0,3 0 745,-1-1 1,1 1 0,0 2 0,0 2 2103,0 4-910,-2 0-1345,1 8 0,-5 20-268,1 19 0,0 14 1,3 12-1,3-4 83,2-3 0,3 0 0,2-2 0,3 1 229,2 0 1,4 2 0,-1-1-1,1-2 60,-2-4 0,-2-5 1,-1-5-178,-1-1-1309,-5-7 1,0-20 0,-7-15 272,-3-9 1,-1-8 0,3 2 0,0-4 424,2-1 1,1-5-1,2 3 1,1-2 875,2-2 0,0 5 1,0 3-1,-1 7 1109,0 5 1,-1-1-546,-2 2-1057,0 2 0,-2 9-206,0 14 1,1 17-1,3 18 1,1 0 262,2 1 1,3 4 0,-1 1 0,0 3 0,2 0 503,0-2 0,1-2 0,1-1-256,-2-3 1,3 0-1,-2-6-1157,0-2 0,-1 2-2413,0-3 1638,-3-9 1,-11-38 1320,-3-17 1,-1-15 0,5 13 0,1 0 406,-1-4 1,3 1 0,-1-5 0,1 1 508,1 3 0,0 6 0,0 3 573,0 3 1,0 6 522,0 4-1293,0 11 1,0 32-244,0 18 0,1 11 0,1-11 0,2 5-21,0 4 1,3 0 0,1 1 0,2 1 188,3 1 1,3-4 0,0-5 0,1-5 417,-1-5 0,-2-3-1162,-2-7 0,-6-8 1,-3-15-79,-6-15 1,-8-14 0,0-6 0,-2-5-325,-1-8 1,3-6 0,5-1 0,1 1 264,3-4 0,5 4 1,2-6-1,3 6 1647,1 5 0,1 2 0,-3 8 2184,-2 7-2504,0 3 1,-3 22 0,1 10-689,2 17 1,0 17 0,2 2 0,1 2-115,1 4 1,-2 7 0,3 5 0,1 2-3,2 0 1,1 0-1,0-4 1,0-3-400,-1-5 0,-3-10 1,-4-10-1209,-4-3 1,-4-10 1046,-5-7 0,2-11 0,-7-12 0,4-4 96,3-3 1,-2-9 0,3-3-1,0-4 736,0-1 0,2-8 1,2 0-1,0-2 158,0-1 0,0 8 1,0 1-1,0 7 514,0 6 1,0 3-205,0 5-692,-3 9 1,7 32 798,0 17-587,4 5 1,1-10 0,2 4-75,0 5 1,3 5 0,1 5 0,1 0 283,3 2 1,0 2-1,2 1 1,-3-6-365,-3-4 1,-1-5-1,-4-6-584,-3-1 1,-3-14-584,-8-12 1,-3-21 0,-5-17 272,4-1 1,-2-3 0,1-4 0,-1-4 335,1-3 0,-1-8 1,3 2-1,0-2 416,1-3 1,2 6-1,1-1 1,0 7 1434,2 4 0,0 5 186,-1 6-1113,1 3 0,0 18 0,5 12-196,3 13 0,3 11 1,1 3-1,1 6 192,1 5 1,-1 9 0,2 6 0,0 2-53,2 0 1,2 1 0,3-2 0,1-3-93,-1-5 0,2-5 0,-5-8 0,-2-5-898,-5-4 0,-4-15-487,-7-14 1,-4-13 0,-7-20-1,0-2 1,-2-10 0,0-5 660,1-5 0,1 3 0,1-7 0,3-1 0,1 3 440,3 4 1,0 6 0,3 7 0,0 3 1197,0 8 1,1 6 686,1 4-1482,1 8 1,7 15-1,3 14-120,0 9 1,3 9-1,-1-2 1,1 6 0,2 7 77,0 8 0,-1-2 0,3 8-168,-1-3 0,0 4 0,1-4 1,-2-7 234,-2-9 1,-3-10-120,-4-4 0,-6-17 0,-7-12-388,-7-15 1,-4-12-1,2-5 1,1-5-3207,0-1 2184,1-3 1,2 3 0,2-2 658,0 2 0,4 0 0,1 7 0,2 4 948,0 3 1,0 5 1499,0 2-938,2 3 0,6 3-673,3 12 1,0 7-179,0 13 1,1 8 0,3 8-1,0 1 202,-2-1 0,4 1 0,-2 3 0,1-1-99,0 0 0,-1 2 0,-1-3-1684,-3-6 552,-4-5 0,-2-10 0,-5-9 286,-3-15 1,-3-10-1,0-6 1,-2-3-366,1 2 1,3-1 1261,0-1 0,4 3 920,2-5-850,1 15 1,8 3-205,-2 16 0,-2 4-124,0 10 1,-1 10-1,3 4 1,-3 3-136,1 4 1,-2-1 0,3 6-1,0-3 23,1-5 1,1 1-1,-2-8-628,-3-2-544,-3-10 1,-9-45 486,-4-15 0,-4-11 1,7 17-1,0-6 596,3-5 0,3 3 0,0-2 0,1 0 899,1-3 0,0 4 0,0 1 0,1 6 65,1 4 0,-1 7 758,0 3-1871,0 11 0,1 11 1,3 19 222,2 10 1,1 4 0,2 8 0,-1-2 57,1 1 1,0 5-1,1-1 1,1-2 63,1 2 1,-1-5-1,0 3 1,-2-5 603,-2-7-1813,-5-8 1,-4-9 0,-5-15 272,-3-14 1,-1-13 0,4 1 0,0-3 279,1-1 1,1-1 0,-1 4 0,1-2 737,2-1 1,2 5 822,2-3 1,5 11-277,6 1 0,-1 15-491,2 13 1,-1 9 0,-3 10-120,0-1 0,-2-2 0,-1-1-130,2 3 0,-1 0-4,5 8 1,-1 0 0,1 4 0,-2-6-655,-3-6 61,0-8 1,-3-3 0,-2-13 77,-3-15 1,-4-8 0,-4-8 0,-1 0 94,-1-2 0,1 2 1,-1-1-1,-1 2 127,-1-1 0,-4 2 0,-1 0 292,-3 0 0,-1-4 0,-2 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28.86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8402,'5'9'627,"-1"0"1,-1 0-1,-1 3 1,3-1-186,2 2 0,-1-3-377,0 1 1,-2-1-122,4 1 1,0 1-153,-1-1 1,2 0-43,-1 0 1,0 0 164,-1 0 1,-2-2-113,3-2 104,-3 2 1,4 0 47,-1 2 1,-2-4 9,0 1 1,-4-5 33,4 5 0,-4-3-15,2 5 1,0-5-6,1 3 1,1-1 4,-1 4 0,2 0 40,0 1 1,-1-3-61,2 0 8,-2 0 0,-1 3 1,1-1-117,-1-5-29,-1 1 1,1-1 72,-2 3 0,2-2 53,1 0 63,-1-2 58,3 6 23,1-2-88,0-1 0,-1 3-1,-3-2 1,3 0 16,2 0 0,-4-2-5,2 0 0,-3 0-18,2 1 0,-2-2-8,1 1 0,-4 0 4,4 0 1,-3 0 39,3 2 0,-3-1 30,4 1 1,-4-3-22,3 1-364,-4-2 208,3 6 41,-2-5 1,0 3 3,1-2 0,0 0 181,1 2 1,0-2-15,0 3 0,-2-5 44,2 3 1,0-3 24,0 5-509,1-6 297,-1 6 1,2-4-36,0 5 0,-2-3 60,2-1 0,-3-1 47,4 3 1,-5-2-37,5 3 0,-5-3-54,5 2 0,-4-3 8,3 1 0,-4-3 41,3 4 1,-2-3 12,2 4 0,0-1 52,1 1 0,-3-2-3,6 3-33,-7-1 1,6 0 17,-1-2 144,-5-1-62,7 2-167,-6 1 139,4 0-78,-2 1-453,-3-6 488,2 3 54,-2-3 80,2 4-70,-2-2-126,2 2 71,-2-3 11,0 1 1,2 0 16,-3 2-59,0-5-154,0 7 87,1-6 141,0 4 80,0 0-115,-3 1 0,2 2 87,-1 0-60,1-2 0,-2 1-77,0-1 0,0-2-249,0 1 0,0-3 430,0 5 0,0-5-62,0 3 1,0-3 142,0 4-488,-2-2 26,1 4 1,-6-3 112,2 4 1,0-3 11,1 0 1,2-1 67,-1 1 0,1-2 813,-2 3-765,3-4 1,-4 5-19,4-2 0,-3-2-23,2 0 1,-2-1-181,2 3 1,-2-1 79,0 3 1,1-4 168,0 2 0,-1-3-38,-2 3 1,2-2-65,-2 1 0,2-2-87,-3 2 1,-1-1 49,0 2 0,1-3 90,1 1 0,2-3-7,1 3 0,-1 1-31,-2 3 1,3-2 141,-1 0 0,2-1-104,-2 1 1,0-2-265,-3 3 1,0-3 166,-2 2 0,1-1 8,-1 1 1,3-1 0,-1 1 58,3 1 1,3-3 35,-1 0 0,-1-1 110,-1 3 1,1 0-69,-1 2 0,1-1-169,0-1 0,-2-2 136,1 3 1,1 1-59,-1 2 0,3 0 7,-1-2 1,0-2-2,0 0 1,-1 1 3,1 3 1,2-5 1,-2 2 1,-1-4 43,2 3 1,-3 0 21,2 3-251,0-4 1,0 1-76,-2-2 1,0 0 42,0 2 0,0-1 173,2 1 1,-3-1 169,2 1-132,0 0 52,-2 2 0,4-1-51,-3-1 1,2-2-99,-1 3 1,-1-3 34,-2 2 1,3-3-132,-1 1 95,0-4 96,-1 4 6,-3-1-40,1 0 0,-1 3 39,3-2 179,-1-3-29,1 6 0,0-6-91,1 5 1,0-3-89,2 1 0,-3-1-165,2 3 0,-1-3 65,-2 1 289,5-2 113,-7 3-119,3-2-251,1-1 63,-4 1-12,3 0-5,-1-1-4,-2-2 57,2 0 1,3 0-633,1 2-1105,1-2 1733,1 5 0,0-8 0,0 3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4:49.204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2390 0 12599,'-11'3'579,"0"1"1,-1-3-452,1 1 0,2 0 0,0-1 0,-1 1-498,-1-1 0,2 0 37,0-1 0,0 0 170,-2 0 1,-1 0 102,1 0 0,2 0-18,0 0 140,0 0 1,-3 0 22,1 0 1,2 0-49,0 0 0,1 1-10,-1 1 1,0-2 28,-2 2 1,0-1-27,-1-1 0,1 0-23,0 0 0,2 0-13,0 0 1,1 0-31,-1 0 0,2 0-29,-3 0 57,1 0 1,2 0 15,-1 0 0,5 0 33,-5 0 0,3 0-6,-5 0 0,3 0-6,-2 0 0,3 0-32,-1 0 1,1 0-28,-3 0 1,1 0-1,-1 0 1,-1 0-1,0 0-11,-1 0 1,1 0-2,-1 0 1,1 0-13,-3 0 0,3 0 50,1 0 1,-1 0 67,-1 2 1,2-1 36,0 1 1,1-2-96,-1 0 0,2 0-41,-2 0 1,1 0-24,-1 0 1,1 0-11,-1 0 91,2 0 1,-3 0 37,1 0 1,0 0-54,0 0 0,-1 0-114,-1 0 0,0 0 27,0 0 1,0 0 50,0 0 0,2 0 248,-1 0-160,4 0 0,-5 0 14,2 0 1,0 0 19,0 0 1,0 0-240,-2 0 1,-1 0 120,1 0 1,2 0 5,0 0 0,3 0 39,-1 0 1,1 0 8,-3 0 0,2 0-13,-3 0 0,1-2-13,-2 0 0,-2 1 8,0 1 0,0-1 2,2-1 1,2 2 23,-1-2 1,3 1 44,-2 1 0,1 0 20,-1 0 0,0-1-33,-2 0 1,1 0-20,1-1 0,2 2 122,-3 0-81,4 0-7,-5 0-125,5 0 1,-3 0 161,2 0-125,-2 0 1,-4 0 20,0 0 1,4 0 73,2 0 0,-1 1 18,-3 1 1,2 0 12,0-2 1,1 2 18,-1 0 1,2 0-117,-3-2 0,3 0-204,-2 0 1,1 0-37,-1 0 1,0 0 113,-2 0 0,1 0 70,1 0 1,2 0 68,-3 0 13,6 0-204,-6-3 68,4 3 95,-5-3 38,0 3-43,2 0-17,-1 0 0,3-1-124,-2 0 115,4 0 13,-5-1 60,4 2 0,-3 0 91,0 0 1,3 0-1,-1 1 1,-2 2 43,-1 0 0,1 0-290,0 1-53,4 1 130,-2-5 186,1 5-125,0-2 330,-2 3-406,0-1 0,1 1 67,-2 0-91,5-3 1,-6 2 36,2-2 0,2 0 40,-1 1 1,3-2-45,-3 2 184,2-3-141,-3 6 1,2-4 3,-2 4 0,1-1-71,-2 3 0,2-2-205,-3 0 0,3-1 293,-2 0 0,1-1 25,-1 1 1,2 0 84,-3-1 0,5-1-6,-3 0-56,6-1 1,-8 3-49,3 2 0,1-4-402,-2 2 0,3-2 401,-5 2-35,4-1 0,-4 1-12,2 2 0,1-3 95,1 2 1,3-3 21,-1 3 1,2-3-72,-2 3 1,2-3-60,-4 3 0,3-3-21,-4 1 0,1 0-144,-3 2 1,2-2 24,-3 3 0,2-3-67,-2 5 1,2-3 322,3 2 0,-1-1 1,-2 1 0,1-2 99,-2 3 0,4-4-141,-3 2 1,3-2 8,-5 0 1,1 1 8,-2 0 1,4 0 0,1-3-1,-1 3-131,4-1 126,-4 0-79,4 0 26,-3-1 1,0 1 0,-1 0-11,0 1 0,-1-1 6,0-1 1,2 2-45,-1-2 0,1-1 19,0 4 1,0-4 187,1 3-168,2-5 26,0 6 0,-1-3-5,-2 5 0,0-2-108,0 2-104,-2-4 0,1 5 76,-2-2 0,2-2 132,0 0 1,2-4 11,-1 3 181,4-2-161,-7 4 66,5-4-63,-4 6-20,2-9 1,0 7 154,-1-5-142,3 2 1,-4 1-34,2 2-27,3-5 0,-6 5 6,3-2 1,2-2-46,0 4 1,1-5-2,-2 2-7,3 0-255,-3-2 186,0 4 258,1-3 234,-4 4-319,5 0-57,-2-2 1,4 1-403,-3-1 180,1-2 274,-5 6-110,1-3 49,2 1 131,0-3-93,4 1-313,-4-1 148,5 3 0,-5-1 49,1 2 29,2-4 106,-3 2 262,2-4-49,0 5-129,0-4-26,3 3-211,0-4 0,0 2-198,0 0 1,0 0 190,0 4 111,0-4-28,0 2 197,0-1-180,0-3 249,3 5-201,0-5 69,2 2-74,-2 1 26,2-3 3,-4 0-132,4-1 115,-2 1 0,2 3 0,1 2-295,-3-5 1,2 5-52,-1-2 1,3 0 188,0 3 281,0-2-230,-1-1-8,-3-1 216,2-5 0,-2 6-129,3-1 1,-2 0 246,1 2-229,0-2 1,3 4 3,-3-2 0,2 0-29,0 2 1,0-2-15,2 0 0,-2 2-13,3 0 1,-2 0-25,2 0 1,-2-1 41,0 1 1,-2-2-98,4 3 0,-3-3 50,2 2 0,-2-1 134,1 1 1,0-2-69,-1 3 1,0-3-21,-1 2 0,0-1 8,-1 1 0,1 0-87,2 2 1,-4-1 19,2-1 1,0 0 127,1 2 1,3 0 5,-1 1 0,0-1-150,0 0 0,0 0-143,3 0 72,-1-2 0,-4-1-171,0 0 297,1 0 0,2 2 0,0-2 182,0 0-168,-4 0 1,3-3 204,-2 1 0,-2 0-137,3 1 0,-1 0 2,4 2 0,-1 1-148,-1 1 0,-2 0 35,0 0 0,-1 0 151,0 0 0,1 0-50,1 0 1,-1-1 0,-1-1-38,-1 1 1,1-3 0,1 0-38,0 2 0,1-3 9,-3 1-65,1 1 0,2 1 55,1 0 0,0-1 35,0 1 0,-1-2 65,1 3 1,0-3 77,2 2 0,-2-1-82,1 1 0,-3 0 44,2 0 1,-2-1-25,1 0 1,-2 1-15,2 2-191,-2 0 1,2-2 0,-2 0 104,-1 1 1,-1-1 100,0 0 1,-1-1-13,3 1 1,-1-2-88,1 2 0,-2-3-200,-1 1 133,1-2 0,2 4 72,-1-2 20,-2 0-110,5 1-189,-5 0 176,5-2 152,-2 2 1,-1-2 151,1 1-143,0-3-171,-1 4 94,1-5 79,2 2 0,-3 0-13,2-1 86,-4-2 0,6 1 18,-1 0 0,-2 2-163,1 1 0,-3-2-492,4-1 272,-6-1 161,8 3 1,-4-2 105,5 2 17,-5-2 0,4 0 55,-2-1 0,-2-1 214,1 3-305,-2-3 1,6 4-324,-2-1 214,1-1 0,0 1 160,-1-2 0,1 0 182,3 0 0,-1-1-171,1 0 0,-4 0 142,1-1 1,-3 0 0,2 0-338,1 0 1,-1-1 57,0 0 1,-1 0 224,1-1 0,0 0 152,2 0 0,0 0 239,0 2 1,1 0-280,-1 0 0,0-1-208,0 0 0,0 0-135,0-1 1,0 1-2,0 1 0,-1 0 139,-1 0 1,-2 0-8,3 0 0,-1 0-38,2 0 1,0 0 25,0 0 0,0 0 1,0-2 0,2 1 80,0-1 0,0 2-8,-2 0 0,0 0-73,1 0 1,-5 0-1,0 0-193,2 0 0,-1 0-23,1 0 1,2 0 178,2 0 0,0 0 0,-1 0 51,-1 0 0,-1 0 69,1 0 1,-1 0 64,2 2 0,0-1-171,-1 1 1,0-2-53,1 0 1,-1 0-310,0 0 1,-2 0 105,0 0 1,2 0 322,2 0 0,2 0-75,-2 0 0,2 1 101,-2 1 1,0-1-19,-2 0 1,2 0-155,0-1 0,0 2-55,-2 0 1,2 0-6,0 0 0,0-1-9,-2 0 1,0 2-31,0-1 0,-1 0 151,-1-2 0,-2 0 54,3 0 1,-3 0-45,2 0 0,0 2 26,3-1 0,-1 1-93,0-2 1,0 0-138,0 0 0,1 0 124,1 0 1,-2 0 0,3 0-117,0 0 1,-4 1 258,3 1 0,-2-1 0,2 2 188,-2-1 0,-3 1 37,-1-1-311,-2-2-18,6 3 1,-3-3 26,3 0 1,-1 1 38,-1 0 0,2 0 0,2 1 183,-1 1 1,-2-2-77,-1 0 1,1 2-65,1-1 1,-2 0-28,0-2-381,-4 0 166,5 0 258,-4 0 37,5 0-119,0 0 0,-4 0 26,1 0-14,-6 0 0,4 0-53,-2 0 0,-1 0-52,4 0 123,-5 0 0,6 0 353,-2 0-139,0 0-280,2 0-323,-3 0 156,1 0 145,-3-3 0,2 2-8,1 0 523,-1 0-185,6-1-376,-5 1-246,2-4 127,-5 2 1,5-3 185,-1 1 0,1 1 184,1 0-48,-2 3-432,1-1 0,0 1-1769,1-1 1462,-3 2 641,1-8 0,-6 4 0,2-4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25.2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804 22 20244,'5'-5'-106,"0"0"250,0 1-518,-2 0 275,0 1 0,-3 3 2,-1 2 279,0-2 104,-3 4-185,4-4 150,-1 2-74,-1-1-89,1 0-23,-2 2-42,0 0 1,0 0-61,0 1 1,0-2 2,-2 3 1,3-2-25,-4 2 0,3-1 21,-3 1 17,2-1 24,-2 2 1,2-2 4,-1 2 1,2-3-6,-1 0 1,2-1-3,-2 2 46,3-3 7,-5 5-54,4-4 11,-5 5 19,4-4 1,-1 1-9,0 0 1,1-1 31,-2 2 1,2-2-50,0 1 1,0-2 7,-2 3 0,2-1-27,-2 0 1,0 1 12,0 0 1,-1 1 0,1 0 29,-1-1 0,2-1-7,1 0 0,-1-1-6,-2 3 0,0 0-19,0 0 0,0 0 13,0 1 1,0-2-17,0 1 1,1 0 13,-1-1 0,2-1 155,1-1 1,-1 1-28,-3 3 0,2-2-28,0 0 1,1-1-33,-1 1 0,1-1-31,0 0 0,-2 2-54,0 0 0,-1 1 0,2-1 0,-1-1-6,1 1 1,1-3 0,0 1 47,0 0 1,-1 1-1,-1 1-1,1-1 1,-2 2 7,1-1 1,-2 2 0,2-2-6,0 0 0,1-1 0,0 0-39,0 0 1,0 0-1,-1 1 16,0 1 0,0-2-72,-1 2 0,0 0 24,1-1 1,0 0 16,2-2 0,-2 2 15,0 0 0,0 0 61,2-1 42,-1-1 1,-2 3-44,1-1 1,-1 2-45,0-2 0,2 0 1,0-2 23,0 1 0,1-1 5,0 1 1,-1-1 0,-2 3-20,0 0 0,2-2 0,0 0 0,0 0 11,0 0 0,1-1 0,1 0-19,-2 0 1,0 1 0,0 0 0,-1 1-5,1 0 0,-2 0 0,0 1-29,0 1 0,0-1 1,0-1-29,1 0 1,-1 1-43,1 0 1,0-2 58,-1 2 1,1-1-35,1-1 1,0 0-139,1 0 0,0-2 150,-1 2 14,2-2 87,-2 3 305,0-2-254,0 1-48,0 0 0,-1 1-45,1 0 1,-1-1-22,2-1 0,0 0-19,-1 1 131,1-1-83,-3 3 1,2-2-2,0 1-57,2-4 34,-2 3 0,2-2-12,-3 3 12,2-2 92,0 0 42,1-1-96,1 0-34,0-2 19,1 0-62,0 1 76,0-2-27,-1 2-1,0 0 1,0 0-26,-1 1 0,2-2-46,-3 3 1,2-2-64,-1 2 73,0-2 1,-1 2-30,0 0 149,2-2 318,0 1-305,2-3-76,3-4 1,0 1 0,3-3 20,0 0 0,0 0 5,1-1 0,-1 1 0,1-1 16,-1 1 1,-1 1 0,1-1-14,-1 1 0,1-1 0,0 0 59,1-1 1,-1 1-1,0 0-39,0 1 0,0-2 0,1 0 0,1 0 39,-2 0 0,0 1-72,-1 1 0,2-2 0,-1 1 0,1-1 0,-1 1 31,1-1 1,0 1-62,-1-1 0,1 0 0,0 0 0,0 0 90,0 0 0,0 1 117,0-2 0,0 1 0,-2 2 0,1-1 17,0 1 1,-1-1 0,1 1-1,-1-1 25,1 0 0,1 0-130,0-2 0,1 0-163,-1 1 1,0 0 0,-2 2-172,1-1 1,-2 2 111,-1 1 0,2-2 9,2-1 0,0-2 1,-1 2 87,1 0 1,-2 0 0,1 0 28,0 1 0,-1-1 0,2 0-1,-1-1 1,-1 2 0,-2 2-14,2-2 1,1-1-1,1-1 11,0 0 0,-1 1 0,-1 2 0,0-1 3,0-1 1,-1 2 0,1-1 103,1-1 0,1-1 0,1-1-74,0 0 0,-1 1 0,1-1-7,-1 1 1,1-1-1,0 0 1,-1 2-3,-1-1 0,-2 3 1,1-1-1,0 0-51,0 0 1,0 0 0,0 0-2,1 0 1,0-1 9,1-2 1,0 1-99,0 0 1,1-1 0,-1 2 16,-1-1 0,0 2 26,-1-1 0,1 0 13,-1 1 1,1-1 0,-1 1 114,1-1 0,-2 2 0,-1 1-54,2-2 0,-2 2-85,1 0 1,-2 0-6,3-2 1,-2 2-38,0 0 1,0 0-32,2-2 1,-2 3 14,0-2 141,0 1 0,2-2-80,0 0 137,0 0-235,1 0-13,-1-1 140,1 1-48,-1-1 35,-2 3 110,2-2-44,-3 3-58,3-3-83,-2 2-87,0 0-122,-2 2 490,-1 1-140,2-1-25,-1-1-5,1 0 179,-1 1-138,0 0-132,1-1-213,-1 1-1404,1 0 1282,-6 4 1,1 0-1,-2 2 452,0 1 0,-1-1 0,1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39.5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779 22 21471,'-5'4'-219,"1"1"1,0-1 171,-1 0 1,2 0 31,-2 1 123,3-3 35,-1 0 37,2 0-72,1-2-185,-3 2 38,2 0-18,-1-1 28,0 2 58,-1 0 102,0 0-110,0-1-43,1 1-72,0-2 20,1 1 9,-2 1 35,2-2 111,-1 1-12,0 0-68,1-2 1,-2 3-40,1 0-7,0-2 1,-1 3 11,1-3 26,2 0 22,-4 3-9,2-3 0,-1 2-2,0 1-9,1-2 1,-2 2 82,1-1 50,0 0-57,-1 1-87,0 0 1,1-1-11,-2 2 1,1-2-57,0 2 128,2-3 1,-3 3 27,1-1-24,1-2 43,-2 3 1,3-3-41,-2 3 0,-1 0-61,0 0 0,0 0 38,0-1 0,1 1-55,-2 1 1,0-1 25,1 1 0,-1-1 47,1 1 0,-1-1 16,1 1 0,0-1 1,0-1-41,1 1 0,-1-1 0,1 1-29,-1 0 0,1-2 0,1 1 19,-2 0 0,0 2-33,-2 0 0,2 0 0,-2 0 7,1 0 0,1 0 0,-1-1 30,1 1 1,-1 0-1,0-1-9,1 1 1,-1-1 0,1 1-7,-1-1 1,1 1 0,-1-1 0,1 1 11,-1 0 0,0-1 0,1 1 0,-1-1 14,1 1 0,0-2 0,1 1 1,-1 0 3,-1 0 1,0 1-11,0 1 1,-1-1 0,-1 2-6,1 0 0,1-2 1,-1 0-1,2 0 1,-1 0 1,0 0-1,-1 1-41,0 0 0,-1 1 0,1-2 11,0 2 0,0-2 0,0 1 0,1 0 2,-1-1 1,1 1 0,-1-1 42,1 1 1,0-2 127,2 0 0,-1-1 10,0 2 0,-1 0-53,0-1 0,1 1-56,-1-1 1,3-1-90,-1 0 1,0-1-108,-1 3 0,1-2-26,0-1 1,1 1 138,-3 2 1,2-3-32,1 1 1,1-2 249,-2 2 1,2-3-38,-2 3 1,3-2-128,-3 2 1,1-2-83,-1 3 0,1-2-9,-1 1 0,1-2 11,-1 3 0,1-2-290,-1 0 329,0 1 68,-1 2-119,2-3 85,-2 2 0,4-4 187,-3 3-162,3-3 0,-3 3-118,1-1-45,1-2 26,-1 3 9,1-2 110,-1 0-9,2 0-45,-3 2-38,3-4-104,-1 3 76,0-1 79,1-1 22,-3 2-75,4-2 29,-4 2-18,2-1 0,-1 2 38,0-2 10,2-1 0,-3 3 57,1-1 25,2-1 32,-2 0-104,3-2-70,-1 1 81,0 1-76,-1 0 5,1-1-19,0 0 149,0-1-66,-1 3-1,2-3-36,-3 3 19,2-2 4,-1 1 78,1-1-124,0 0 36,0-1-3,-3 4 8,4-3 1,-3 2 202,1-1 279,1-2-334,-1 3 0,5-7-99,2 0 0,0-1 0,-1 0-34,1 0 1,-1 2-67,-1-1 0,1 0 119,2-1 0,-2 0 30,1 1 0,0-1-46,0-1 1,0 1-60,1 0 1,-3 2-25,1-2 0,0 1-10,2-1 0,-1 0 37,-1 0 2,-2 3 1,2-2 2,-1 1 0,1-1 12,2-1 1,-2 0-6,1 1 0,-1 0-2,0-1 0,1 1-1,1-2 0,0 0 0,1-1 0,-1 0 17,1 1 1,-1 0 0,0-1 67,0 2 1,-1 0-61,1-1 0,-2 2-66,1-1 1,1-1-124,0-1 1,1 1 125,-2 0 0,1 1 35,0-1 1,0 0 10,1-1 0,-1 1 5,0 0 0,-1 0 1,1 1-13,-1-1 0,0 2-40,0-1 1,0-1 30,2 0 0,-1 0 0,0 0 3,-1 0 1,0 2 0,-1-1 15,1 0 0,0 1-11,1-2 1,-1 1-1,1-1 12,0 0 1,0-1 0,1 1-9,-1 0 1,0 0 0,0 0-120,0-1 0,-1 2 46,2-1 1,-1-1-1,2 0 64,-2 1 1,0 0-1,0 0-1,0-1 0,-1 2 0,1 0 38,-1 0 1,1-2 30,1 1 0,-2 0 0,0 2-54,0-1 0,-1 1-14,1-1 1,-1 0-4,2 0 0,-1-1 6,1 1 0,0-1 7,-1 0 1,0 2 16,-1-1 0,0 1-17,1 0 0,-1-1-4,2 0 0,-2 1 12,-1 0 1,1 1 46,2-3 1,-3 2 16,1 1 1,0-1-39,1-2-7,0 2-59,1-2 34,-3 2 0,3-1 30,-2 1-20,-2 2 4,3-3 0,-2 2-5,2-3 0,-1 3-38,0-1 0,-3 2-120,3-2 111,0 1 1,1-3-2,1 1 0,-2 1 48,-1 0 1,0 1-41,2-1 0,-2 1-30,0-1 1,-1 3 44,1-3 15,-1 3 1,1-2 31,1-1-26,-3 2-18,4-3-28,-4 5-17,3-4-5,-4 4 98,2-3 16,0 2 15,1-2 1,0 0-25,1-1 0,-2 2-41,2-2-48,-3 3-49,3-3 74,-2 1 14,0 1 67,2-1-113,-2 1-86,0-1 69,1 0 63,0 1 48,-2 0 31,2 0-18,-3 1-27,3-1 0,-2 0-22,2 0-37,0-1 0,0 0-48,1-1 25,-3 2 19,3-2-36,-2 3 2,0-2 25,0 2 7,0-2 24,-1 3 54,1-3-182,-1 3 91,0-1 253,0 0-347,-1 0 32,3-1 540,-3 1-418,1 0-171,1 0-1513,-2 1 1669,-3 2 0,-1 3 0,-5 3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5:55.03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18719,'4'3'353,"-2"-1"626,-2-2-597,1 1-499,1 1 145,1 1 1,0 0-51,0 1 1,0-2 97,1 2 1,-3-2 162,3 1-78,-3-1-107,3 1-271,-2-1-7,0 1 48,1-1 135,0 1 253,0 0 57,-2-2-282,1 1-146,-1-1-166,-1-1 377,3 3 98,-3-3 0,3 3-56,-1 0-215,0-2-71,2 3 107,-4-4 59,2 3 1,1-1 17,1 2 1,-1-1 53,2 2 1,-2-2-26,1 1-11,-2-1-8,2 0-2,-3-2 8,1 1 1,-1-1-4,2 2 0,0 0 0,3 3 0,-2-2 69,1 1-16,-3-3-59,2 2-14,-3-3 12,2 2 0,0 0-4,1 1-24,-2-2 1,2 2-69,-1-1 21,-2-2 1,3 3 31,-1-1 167,-2-1 84,3 1-99,-2-1-221,-1-1 76,0 1-36,1-1-24,-1 0 92,2 2 1,0 0 210,1 1-112,-2-2-43,1 1-66,-2-2-98,0 0 84,0 0 1,1 1 137,2 2 65,-2-2 32,1 1-118,-2-2-196,0 0 123,1 1 108,-1-1-82,3 3-42,-4-4-1952,1 1 1955,-3-3 0,1 1 0,-1-1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04.89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497 496 18414,'3'3'1419,"-1"0"-1271,-2-3-26,-4-4 0,3 2-100,-4-2 1,1 0 9,-1-2 1,1 2 199,0 1-18,3 2-73,-3-3-167,3 2 0,-1 0 0,-1-1 25,-1-1 0,1 1-34,-1 0 48,0-1 75,-1-2 159,1 2-244,0 0 0,-1 0 5,1-1 0,0 2-17,1-1 1,-2 0-6,-1-3 1,0 2-1,1 0 18,2 2 64,-2-3-3,2 3 1,-3-2-37,2 0 1,0 1-1,-1-1-9,0 0 0,2 2 0,-1-1-45,0 0 0,0 0 39,-1-1 0,2 3 165,-1-2-144,3 3 0,-2-2-29,1 1 0,1 0-27,-3-1 0,2 1 0,-1-2-61,-2 0 1,2 1-7,0-1 70,-1 0 446,-2-1-279,3 2 1,0 0-194,1 1-31,2 1 0,-5-3 3,2 0 1,0 2-64,-1-3 234,0 1 214,-2-2 116,0 1-417,2 1 1,0-1-27,0 2 1,2 0-184,-2-1 0,1 2 159,-1-3 1,1 2 303,-1-1 149,3 3-164,-3-2 96,4 2-665,-3-1 0,2 1-478,-1-2 565,-1 1 414,-2-3 451,2 2-254,-1-1-498,1 1 0,1 1-251,-1-1 207,1 1 0,-4-5 22,0 2 469,3 1-28,-1 1-167,4 2-111,-1 0 0,-1-1-228,-1 0 0,0-1 110,-2-2 1,2 1 143,-2 0 208,3 1 138,0 1-210,0 1-263,2 0 1,-3-1-59,0-1 0,1 1 97,-1-2 0,0 1-41,-2-1 407,3 1 115,-2 0-371,4 2-490,-3-1 330,3 2 0,-3-3-38,1 0 0,-1 0 138,-2-2 246,3 3 39,-3-3-211,4 5-194,-1-3-274,0 2 208,1-1 84,-2 0 38,0-1 582,1 0-490,-2-1 1,1 2-170,-1-2 100,3 3-147,-4-4 95,3 3 220,-2-2 1,2 2-40,-1-1-114,3 2-571,-3-2 500,2 2 227,0 1-91,-1-3 1,1 3-32,-2-3 0,2 1-53,-3-1 0,0-1-58,-1-2 61,-1 1 201,1-1-94,-1 1 1,2 1 60,1 0-260,1 3-116,0-2 115,2 3 156,-1-1 275,4 5-376,-3-5 7,5 6 60,-4-3 80,1-1 4,0 2-142,1 0-80,0 0 55,1 1-75,-1-2 165,1 2 0,0 1 10,2 0 1,-1 0 16,-1 0 1,1-1 10,0 2-109,0-2 1,1 2 24,-1 0 1,0-2 23,-2 0 1,1 0 16,2 1 1,-1 0 2,0 1 1,1 0 0,2 2-3,0-1 1,-3-2 0,-2-1 5,2 0 0,-1 0-5,0 1-23,-1-3 1,1 2-10,-2-1 1,1-1 89,0 2 0,1-1 4,2 3 0,-1 0-47,2 0 1,-3-2-96,1 1 7,-3-2 48,2 1-2,-1-1 1,2 1 11,1 2 1,-2-2 19,0 0 1,-1 0-194,3 1 44,-3-2 0,1 1-315,-1-1 6,-2-1 150,3 1 0,-2-1-449,2 2 475,-3-2 275,3 2 0,-5-5 0,1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14.2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62 62 19692,'4'4'100,"1"1"0,0-1 0,0 2 108,1 0 0,-2-2-169,1 1 1,0-1-7,0 2 0,-1-2-146,0-1 271,-3-1 325,1 0-322,0-1-139,0 2-117,1 0-171,1 1-1,0 0 295,-2-2 437,1 1-432,-1-1 1,0 0-67,3 3-74,-3-3 26,2 2 189,-1-2 0,-1 1-105,2 1 1,-1-2 20,1 3 0,0-1-197,1 0-234,-2 0 343,1 0 50,-2-3 25,0 2 0,1 0 4,1 1 1,1 1-1,-1-1 6,1 1 0,0-1 0,-1 1 28,1 0 0,0-1-35,-1 1 1,-1-2-4,1 0-29,-3-1 42,4 3 0,-4-4 3,3 3 0,-1-2-24,1 3 0,1 0 26,0 0-158,1 1 92,0-1 0,-1 1 195,1-1 0,-3-1-21,1 0 0,-1-1-73,1 1 0,1 1-53,2 2-134,-1-2-153,1 2 263,-3-2-36,0-1 66,-3-3 1,3 3 137,0 0 1,-1-1-398,1 0 71,-1 1 114,3 2 1,0 0 79,1 1 1,-1-2 57,-1 1 1,0-1 0,2 1-36,-1 0 1,-1 0 0,1-1 8,-1 1 0,-1-2-368,0-1 233,-1 1 94,3 2 0,-2-3 342,-1 1-134,-1-3-84,1 3-298,-2-4 111,0 2 263,0-1-72,-1-1-203,3 3-241,-3-3 354,1 1 1,-3-3 0,-2-2-48,-1-1 1,2 1 0,-1 1-1,0-2 1,-1 0-5,-1 0 1,1 0-1,0 0-1,0-1 1,-2 0-1,-1-2 1,1 1 0,0 0 1,-1-1 1,2 2 1,0 0-3,-1-1 1,1 1 7,0 0 0,0 0 181,1 0 0,0 2 55,0-1-208,2 2 0,-3-4-70,0 2 0,0-1 1,0 0 2,1 1 0,-1-1 0,1 0 1,-1 1-40,1-1 1,-1 1 50,-1-2 0,1 1 0,0-1 60,-1 1 0,2 0 38,-2 0 0,2 1 0,-2-2-69,2 1 1,-1 1 0,0-1-4,1 1 0,0 0 1,1 0-1,-1 0-34,-1 0 0,2 0 1,-1 1-11,0-1 1,-1-1-22,0-1 1,-2 0 21,2 0 0,0 2 11,1 0 0,3 2 26,-2 0 1,2 1 242,-2-2-130,1 0 374,-2 0-394,1 0-80,2 1-91,-1 1 49,1 0 48,0 0 44,0 0-48,-1-1-12,2 2-35,0-1 1,-1 1-33,-1-2 1,1 1-4,-2-2 1,2 1-14,-3-1 0,2 1 176,0-1 169,1 3-54,-1-3-179,2 4-446,0-1 255,0 0 219,1 0 21,-3-1 19,3 2-360,-1-2-166,-1 1 336,2 1-2,-2-3 644,0 2-269,0-1-187,0 0 74,2 1-565,-3-1 57,2 0 310,-2 0 108,0-1 144,0 0-198,2 2-135,-2-2-41,3 3 0,-3-3 17,0 0 171,2 2-43,-3-3 385,4 4-1430,-1-2 1297,3 5 106,0-1-446,3 3-34,-2-2-3,0 0 49,-2-2 588,-1-1-559,-3-4 29,2 3-6,-4-4-208,4 5-575,0-1 0,1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41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11 7744,'0'-6'-1380,"-1"2"1380,-3 4 0,3 0 0,-4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24.24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226 1 18125,'-3'3'1437,"0"-1"1,2 0-958,-2 1 9,0-1-281,-2 4-569,3-5 340,-2 3 62,3-2 111,-2 0-38,-1 2-83,1 0-76,-2 1 55,2-2-65,-1 1-34,0 0 103,2-2 1,-2 2 19,1-1 0,1-2 1,-2 3 15,2-1-54,0-2 1,-2 3 60,1-1-34,2-1 41,-4 3-52,3-3 0,-2 2-59,0 0 11,2-3 53,-3 4 37,3-3 145,-2 2-32,0 0-31,0 1-156,0-1-143,-2 1 182,3-2 309,-1 1-162,2-1-82,-1 0 1,-1 1 2,-1 0 1,1 1-79,-1-1 1,1 1 16,-2 1 0,1-2-129,1 1 65,0-2 1,0 2 31,0-2 0,2 0 4,-2 0 0,2-1 24,-1 2 84,1-3 76,-1 3-42,1-2 45,-2 2-113,2-3-326,-1 3 146,2-4 147,0 2 50,0-1-789,0-1 637,-1 3 72,2-3 44,-2 1-39,1 0-738,1 0 724,-3 1 0,3-1 0,-1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6:53.262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295 150 8849,'0'-6'3941,"0"1"-4726,0 5 688,0 8 1,2-5 30,0 6 0,0-5 201,-2 4 0,0-5-43,2 5 0,-1-5-77,1 5-128,-2-6-282,0 6 34,0-5 427,0 0-62,-2-10-309,1 4-70,-1-9 327,-1 9 85,3 0-17,-3-2-20,3 1-6,-2-4 9,-1 2 88,0 1-55,0 0 206,1 4-41,1-1-33,-1-1-141,-1 3-96,2-5 36,-3 2-112,3-3 112,-4 3 33,4-2-10,-1 4 2,-1-4 31,3 5-6,-3-5 50,1 4 0,1-2-46,-3-1-13,0 3 43,-1-7 5,-1 5-31,3 0-15,1-2-1,-1 4-20,2-1-93,-3 2 82,3-2 0,-4-2-22,2-1 40,0 2 29,0-2-35,1 2-8,-1 0-17,0 0-112,0 1 30,1 1 10,-1-4 29,0 5 45,0-5-337,1 4 210,1-1 186,-4-1 27,4 0-29,-3 0-2,3 0-4,-2 1-81,1 1-39,-1-1 64,0-1 169,-2 3 81,4-3-35,-4 1-121,5 1-69,-5-1-271,2 2 223,0-3 37,-2 3 623,4-3-490,-4 6-83,4 0-49,-3 2 32,0-2-57,-1 2 24,2-4 26,-2 4-1,2-4 1,-3 5-1,-2-1 1,-1 0 0,-2 0 462,0 1-426,3 2 1,2 0 60,4-1-268,2-4 46,-3 4 194,3-1-3,-3-3-74,1 5 34,1-5-448,-2 0 378,3 2 164,0-5-104,0 5-128,0-2-50,0 1 147,0 1 122,0-5-153,0 5-101,0-2 122,0 0-52,0 2-17,0-4-83,3 4 87,0-2 115,0 2-35,0-2-8,-3 0 115,0-1-76,2 1-7,1 3-167,5 2 28,-4-4 1,4 3 0,-3-6 0,4 1 389,2-2-296,-5 0-156,1-2-103,-6-1 107,1-3 224,-2-2 133,0 2-118,0-5 1,-3 3 15,-2-1 118,2 1 151,-7 3-174,6 2-71,-2 0-309,4 3 245,-1 0-157,13 0-26,-10 0 0,12-1 31,-8-3 336,-2 3 54,1-7-283,-3 5 20,-5 0 1,-1-1 294,-5 2-46,4 0 46,0 7-115,4-1-791,-3 4-241,3-3 514,-4 1 272,1 0 102,-6-1 75,1 1 9,3-3-99,2-1 1349,4-2-1302,2 3-42,5-3-20,1 3 0,3-3-21,0 0 0,-3 0-111,1 0 0,-3-2-98,3 0 107,-4-2 1,7 3 22,-3-3 1,-1 3 355,2-1 1,-5 1 473,5 1-473,-3-2-135,0 1 41,3-1 125,-7 2 24,6 0-243,-3 2-57,1 1-126,1 0 27,-3 2 48,2-2 235,-2 0 69,2 2-178,1-2-151,-1 0-721,3 2 637,-1-4 0,1 4 173,0-1 1,-2 1-12,4 0 160,-1 1-100,2-1-114,-2 3-4,1-2-10,-4 3 0,2-5-128,-2 1-59,-3-3 47,2 6-157,-2-3 150,0-1 88,-3 1 1,-5-6-86,-5-1 0,2 0 86,-2-2 306,4 2 0,-3 0 116,2 0-281,3 0-322,-3 2-200,1 0 332,2 0 193,-3 0-74,6 0-57,-1 0-83,-3 0 166,4 0 138,-7-2 109,5 1-114,-2-1-128,1 2-102,0 0 4,0 0 10,-1 0 26,-1 0 63,3 0-75,-2 0-344,5 0 415,-3 5 95,3-4 160,0 6-98,3-4-106,-3 3-33,5-1 12,-2 1 161,5 2-9,-4-2-66,3 2-103,-3-2 1,-1 0-187,1 1 170,-3-3 193,2 6-200,-1-6-218,-1 4-164,1-5 307,-2-1 1,-4-9 289,-2-2 1,0 1-112,0 1 1,-2-1-178,-1-3 1,0 4 17,0-1 1,1 5 77,-1-2 0,4 2 143,-3 0 5,6 1-192,-6-3-511,8 5-575,-3-3 1327,11 3 32,-7 3-87,12-3-137,-9 5-27,6-4-39,-4 6 34,5-3 11,-5 4-9,2-5-9,-3 2 46,-1-2 88,3 5-181,-3-2 44,4 2 20,-3-2 97,1 0-44,-1 2 1,2-2 1,0 4 17,-3-6-40,3 3-35,-1-1 0,0-1 53,1 2 0,-1-3 63,0 3 1,-1-3 2,1 3 0,0-3-114,2 4 1,-2-5-418,1 5-221,-1-6 233,2 8 297,-1-6 0,1 4-92,0-3 216,-2 1 420,-1-3-241,3 4-138,-5-3-271,5 4 155,1-2-36,-3-1 130,2 1 12,-3-1 82,-2 1-71,2-3-58,-4 2 0,4-4 27,-5 4 118,5-5-175,-4 5 483,2-4-381,-3 4-89,0-2 87,0 0-129,-3-1-73,2 1 100,-1 0 13,2 0 3,5-10 1,-1 1 0,2-7-89,-1 2 346,0 5-100,-2-4 0,1 9 27,2-5 0,-3 4-13,4 0-155,-4 2 145,6-3-388,-5 0 1,4-3 98,-2-1 146,-1 0 251,1-1-192,2 5-186,-2-2-163,2 0 69,-2-1 153,-3-2 79,2 2 1,-2 1 22,5 1-20,-4-1-100,3 5 46,-6-5 0,3 3-168,-2-4 126,0 5 243,-2-7-210,0 8 192,0-5-226,0 2 147,0-1 1,0 0 159,0 3 1,-5-2 0,2 3 167,-4 0-370,2-2 64,-3 1 0,2-2 26,-2 1 0,3 1-49,-2-5 0,3 4 50,-3-4 1,3 1-146,-3-2 1,4 2-143,-3-3 50,2 3 1,-4-5 1,1 1-221,-2-2 284,4 5-81,0-1 83,3 6-84,-1-7 359,-3 5-177,1-5-41,-1 2 1,2 1-17,-2 2 57,4-2 154,-5 4-131,4-4-99,-3 4-70,3-1-86,-2-1-212,5 3 358,-5-3 44,4 1 20,-4 1 17,5-1-143,-3 7 9,3-2 1,1 6 81,1-1 1,0-2 2,2 4 0,1-3 0,-2 2 45,0 1 1,1-3-36,-2 0 0,2-1 79,-2 3 0,2-1 142,0 1-201,-2-2 1,1 1-16,-1 0 20,-1-2 0,1 1 39,-2-2-102,3 0 331,-3 3-216,5-3-46,-4 1-1,1 2-119,-2-5 108,0 5-206,0-8 48,0 3 98,-5-3 43,4 0-40,-6-3 1,1-2-60,-3-2 0,0-1 13,0 1 0,-1 0 40,-3-2 53,1 2 0,1-1 44,1 2 168,4 3-118,-3-2-41,6 5-297,1-3 18,2 1 151,-3 1 41,3-4-625,-3 4 1555,3-3-618,5 3-321,-1-2 1,3 6-621,-2 1-1786,-3-2 2441,3 3 0,-5-2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00.675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518 0 12462,'-6'8'-148,"2"2"202,3-5 170,-2 0-848,3-5 844,-5 0-42,4 3-308,-1 0-50,2 0 223,-3-1-42,3 1-39,-3 0 41,3 0-12,0 2 25,0-5-22,-2 5-5,1-4-50,-2 4-59,1-4 47,1 1 31,-1 0 82,-1-1 138,0 4-57,0-4 231,1 4-248,-1 0-99,0-1-39,-2 3 38,2-6-126,-2 4 95,4-2 263,-4 0 388,4 2-30,-3-2-909,-2 0 224,0 2-26,-2-2-399,0 3 595,2-1 78,-2-2-77,2 2-33,0-4 119,1 1-145,2-2-304,-2 0-284,4 3 125,-1 0-499,2 2 609,0 1 324,0 0-81,0-3 44,-3 4 388,3-3-47,-5 4-55,4-5-140,-1 2 50,-1-2-101,3 0 165,-5 2 13,2-4-124,-1 1-101,0 1-90,0 0-262,-1 0 466,-1 2-19,-2 0 1,2 0 783,-1 3-275,1-6 21,0 3-371,-2-3 1,1 2-14,-2 1-724,5-2 124,-6 2 237,6-2-100,-4 3 214,2-1-120,1 1-68,2-1-8,-2 1-217,2 0-103,-3 2 195,1 0 360,-1 1-275,0-1 43,1-3 75,-1 1 85,1 0 0,-1 0-28,1 1 1,-1-2-85,1 2 0,-2-2 176,0 3 0,1-1 263,-2 0-150,2-3-58,1 3-97,-1-4-60,1 5-15,-1-2 46,0 2 27,1-2 0,-1-1-55,-2-1-241,5 1 527,-5-2-162,5 2 19,-2-2-111,-1 2-41,0-2 47,1 0 232,2 2 19,-2-2 59,4 1 40,-4 1-253,5 0-862,-8 1 678,5 5 159,-5-8-214,4 2 7,2-2-736,2-3 1037,7 0-120,-5-3 15,11-2 0,-9 2-32,5 1 1,-1 1 119,1 1 311,-5 0-235,6 0 711,-6 3-365,1-3-351,-2 3-99,-3-1-119,0 4 1,2 1-216,-1 2 67,4-5 0,-3 4-97,3-5 221,0 2 0,3 1 60,0-1 4,-5 1 0,7 0 0,-4 0 0,1 1-104,-1 2 1,-4-2 49,-1 1 87,2-6 1,-1 6-86,1-2 0,-1-2 318,2 3-240,0-2-162,1 3 159,-2-5 291,0 0-350,-1-3-323,-1-5 160,1 4 241,-2-9 339,3 6-61,0-4-298,2 0 0,1 1-62,0-2 233,-3 2 124,2 2-136,-5 0-210,5 4-75,-2-4 72,3 2-29,-3-5 162,2-1 385,-5 3-323,5-1-80,-1 4-23,1 0-1,1-5 60,2 5 156,-2-5-148,-1 2-69,0 0 111,-4 1-125,4 2-135,-5 0 35,5 3 7,-4-2-161,4-1 223,-4-3 339,4 1-31,-2-1-200,2 0-72,1 1-45,2-3 0,-2 1 51,1-2-22,0 5 1,-3-4 148,1 2-153,0 0 0,3-2 21,-3 0 0,-1 3 29,0-2-73,-1 2-235,1-3 29,0 2 62,0-2 58,-1 2 138,-1-2-66,1 5-25,-3-2 13,5 2-6,-4-2 1,4-2 0,-1 1 151,3-2-120,-3 1-33,3 1 0,-3 1-88,3-1 58,-3 3 42,3-2 34,-4 2 343,0-5-99,2 2 156,-2 0-121,0 1-254,2 2 87,1-2 20,0-1-603,2 1 127,-2-1 238,-1 0-121,1 1 168,-1-1 45,3 1-121,-1-1-20,1 1 40,0-1 31,-2 1-28,-1 1-13,0-1 0,-1 2-31,3-2 49,0-1-49,1 1 67,-3 2-124,3-2 146,-4 2 1,3-4-98,-3 0-71,-1 3-128,1-3 227,0 6 132,1-4 119,1 5-354,-3-3 87,2 3-162,-5-2 358,5 1-252,-4-1 405,1-1-260,-4 0-157,-1 0 1,-3-1-19,-2 2 128,4-2 138,-3 3-16,4-4-42,-3 2-104,3-3-141,-2 3 109,5-2 141,-5 5-104,2-3-45,-3 1 152,1-1 60,-1-3-9,3 3-22,1 1-13,-1 2-13,0 0-192,0-3 56,-2 2 132,4-1 62,-4 2-36,2 2 9,0 2-25,1-1 0,-1 4-21,0 0 1,-1 2-58,-2 0 1,4-2-13,-4 2 0,3-3 1,-1 1-52,-1-2-12,2 3 47,-3-2 104,3-1-91,1 1 14,-1 0-6,0-1 21,-5 1 0,1-1-9,-2 1 43,5-1-9,-4 1 94,5 2 357,-2-2-171,-1 2-148,-2 0 0,2 1-16,-1 2 0,0-4-20,2 1 1,1-5-41,0 5 1,3-4-15,-3 3 1,0-3 43,-1 3 1,-1-3 12,0 3 1,1-3-2,-1 3 0,0-2-50,-1 3 1,1-1 50,-2 0 1,2-2 9,0 2-3,1-2 1,-1 6-44,1-2 1,0 0-67,0 0 1,2-2 0,-3 2-168,-1-1 1,3-2-60,-3-3 0,1-2 81,-3 1 74,2-1-56,2 1 32,-3 1 86,4 3 1,-4 0 111,3 2-113,2-5 175,-2 5 20,2-5 0,-3 3-141,-2 1 1,4-2-15,-2 3 55,4-6 1,-3 6-231,2-2-35,0-3 157,-2 4 53,2-4 6,-2 5 15,-1-1 34,3 1-24,-2-3 17,2 1-41,0-1-182,-2 1-813,2-1-594,-3-1 111,3-2 1470,-2-2 0,5 0 0,-3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7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22 21724,'-3'3'-435,"-1"0"597,4-2 142,-2 1-315,0 0 17,-2 2 68,1-1 272,-1 1 1,1-1-246,0-1-228,1 1 228,-1 0-168,-1 1 0,1-2-51,0 2 279,1-3-65,0 2-51,2-3 252,-1 1-562,4-4 164,-2 2-75,4-4 1,-3 2 89,1 1-21,-2 1 146,3-3 214,-4 4-179,3-3-79,-3 3-196,1-1 210,0-1 1,0 2 10,2-3 0,-1 1 436,1-2-377,-1 3 1,2-3-79,-2 1 4,0 2-149,0-2 125,-2 3 137,3-2-35,-3 1-8,3-1-47,-2 1-38,1-1-97,-1 1 101,1-1 0,-1 1-5,2-2 49,-2 1 93,3-1-174,-4 2 4,2 0-240,-1 0 121,-1 1-166,-2 2 681,0 0-268,-2 2-59,2-2 0,2-2-12,-2 2-59,1-1 21,-1 1 22,-1 1 38,3-3 69,-4 4-81,0 0 1,0 0-28,-1 1 0,2-2 65,-1 1 0,1-1 95,-2 1-58,3-1-92,-3 1 1,2 0 2,-2 1 0,-1 1 12,1-1 0,1-1 25,0 0 0,2-3 21,-1 3 1,1-2-1,-2 2 81,0 0 0,1-1-52,-1 1 0,1-1 9,-1 1 1,0 0-6,-1 1 1,2-2-60,-2 2 0,1-1 22,0 0 0,0 0 0,-1 1 83,0 0 1,1-1-138,-2 2 1,3-3-51,-3 3 0,2-3 58,-2 4 0,1-2-156,-2 2 0,2-2 33,1-1 0,1-1 109,-1 1 0,1-2-9,-1 3 0,0-1 1,-1 0 0,2 0-7,-2 1 1,0-1-27,0 2 1,1-2 23,0-1 12,2 0 1,-3 2 3,0 0 49,2-3 1,-2 3-29,2-1 1,0-1-22,-1 1 1,0 0 10,-1 1 0,-1 1 0,1-1 0,-1 1 68,0-1 0,1 1 110,-1 0 0,2-2-108,-1 1 0,0-1-106,0 2 1,-1 0-75,1-1 0,-1 1 34,1-1 0,0 0 38,0-1 0,0 2 264,-2 1 1,2-2-132,0 0 1,0 0-68,-1 1 1,1-2 33,0 2 0,0-1-249,-2 2 1,1-1-5,-1 1 0,1-1 115,1-1 1,-1 1 153,-1 0 1,3-1-15,0-1 0,1-1-22,-2 2 0,2-2 0,-1 0-80,0 2 0,1-2 0,-1 0-63,0 2 0,0-1 5,-1 0 1,2 0 40,-2 1 0,1-2 74,0 2 0,0-1 56,-1 0 1,3-1 15,-2 1 0,0 0 55,-1 1 1,-2 2-91,1-1 1,-1 1-113,2-2 0,0 0 1,0-1-1,0 1 93,0 1 101,2-3 1,-2 2-98,1-2 0,1 0 17,0 1-87,1-3 0,-2 3 27,2-1 38,0-1 138,-3 3-59,3-3-60,-2 2-45,2-2 1,-2 1-264,1 1-28,1-2 151,-2 2 261,4-4-131,-3 2-58,2 0-87,-3 2 79,1-1 0,-1 0 2,2 0 169,1-2-82,-3 3-10,2-3 0,-2 3-218,0 1 0,0-2 79,1 1 32,0-1 76,-2 2 1,2-3 54,0 2 22,2-3-11,-3 3 1,2-2-41,-2 2 1,1-1-72,-2 2 1,2-2 27,-2 2 0,2-2 38,-1 0 0,2 0 31,-3 2 1,0-1-50,0 2 1,1-2-166,0-1 0,1 1-157,-3 2 1,2-3 38,1 1-45,1-3 608,-1 3 8,2-4-306,0 2 48,0-1-353,1-1 316,-3 3 161,2-2-54,-1 1-116,0 0-7,1-2-244,-1 3 208,0-2-14,1 1 154,-2 0 64,3-1 474,-1 0-1292,0 0 825,0 0 467,-1 1-471,1-2-1368,0 2 1637,0-1-4102,1-1 3682,-3 3 0,2-2 0,-2 2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20 19262,'-3'3'-923,"1"-1"3032,2-2-2277,-1 2-384,-1-1 240,1 1 513,-1-1-83,1 0 262,1 0-413,-3 1 51,3-2-76,-1 2-175,3-5 189,-1 2 39,1-1 165,0 1 1,-1 0 5,2-3-163,-1 3-23,3-4-47,-5 4 147,1 0-48,0 0-198,0 1 375,-4 2-81,2-1 0,-3 3-101,2-2-9,2-1-61,-3 1-44,2-1 21,-1 1 61,0 1 92,-1 0 0,0 0 20,-1 0-37,2-1-85,-2 2 1,3-2 48,-3 1 25,2-1 0,-2 2 168,1-1-160,0 0 1,-1 1-68,0 0-52,3-2 58,-3 1-49,2-1 44,-2 2 1,2-1 8,-2 0 0,2-1 265,-1 2-135,1-3-86,-1 3-14,1-3 0,0 1-29,-1 1 0,2-1 40,-3 1 0,1 0 113,-2 2-136,2-2 18,0 0 0,1-1-50,1 0 1,-1-1 22,-1 3 0,1-2-90,-2 1 65,3-2 1,-3 3 0,1-1 63,-1 2-33,1-3 0,-2 3 34,1-1-30,2-2-20,-3 3 0,2-1-14,-3 1-5,3-2 25,-2 2-15,2-2 1,-1 1-1,1 0 1,1-3 0,-2 3 0,2-2-73,-1 2 64,0-2 40,-2 3 1,1-1 13,0 0-68,-1 1 1,0 1 20,-1-1 1,2-1 0,1 0 2,-2 0-5,3-2 0,-1 1 8,1-1 1,1 0 151,-3 1-138,2 0 0,-3 1 67,2 0-37,-1-1 0,0 1 78,0 0-64,1-1 0,-2 2-6,0 0 0,1-1-24,0 1 0,1-2-100,-1 0 1,2-1 81,-2 2-13,3-3-53,-4 4 51,2-2 0,-3 4 30,-1-1 1,3-1-22,0-2 1,2-1-33,-2 2 1,2-1 46,-3 1 0,2-1-14,-2 2 0,2-2-48,-2 3 85,0-1 1,1-2-36,0 1 1,2-2-69,-1 2-4,1-3 57,-4 5 0,4-3 111,-4 2 1,3-2 83,-1 1-134,2-2-24,-2 2 0,1-1-124,-1 1 6,1-1 0,-3 3 176,0 0 0,2-2-39,0 0-75,3-3 1,-3 3 36,1-1 1,1-1-34,-2 2 1,3-2-14,-3 1 28,3-1 3,-4 3 67,4-5 16,-4 5-79,4-4 1,-3 4 11,0-2 0,1 1-35,-1-1-9,3-2-251,-4 4 224,3-3 58,-2 2 0,2-2 34,-1 1 106,2-2-82,-4 4-400,3-3 52,0 1 201,0-2 400,2-1-670,-1 1 567,0 1-34,-2 1-174,1-2-294,0 2 190,1-3-46,-1 2 33,2-1 178,-2 0 64,1 0-54,0 1 126,-1-1-233,1 0-35,0 1 91,0-2-22,-1 2 33,2-1 19,-2 0 236,1 0-270,1 0 35,-3 1 9,3-2-565,-1 2 545,3-5 5,0 1-39,1-1 1,1 0-64,-1-1 1,2-1-62,1 0 97,-2 0 43,3-1-4,-3 1 0,3-2-5,-1 2 0,-2 0-94,1 0 0,0 1 30,1-3 0,0 1 1,2-2-68,0 1 153,-2 0 0,-1 2 1,-1 1-1,0 0 106,1-1 0,-1 1-88,0 1 0,0-1 1,2-3-29,0 1 0,1-1 1,-1 1-23,1 0 1,-2 0 0,0 1 21,1-1 1,0 1-83,0-2 1,0 1-1,0 1 119,-1-1 0,0 1 1,-1 1-20,1-1 0,0 1 0,-1-1 8,1 0 1,1 0 0,-1-1-98,1 1 1,0-1-1,0 0-80,0-1 1,0 1 0,-1 1 69,1-1 1,-1 1 0,0 0 0,1-1 149,0 0 170,-1 1 1,1 0 426,-2 0-271,0 1 89,1-1-703,0 1 1,0-2-1,1 0 56,-1 1 1,0 0 2,0 1 1,0-2 56,2 0 1,-3 1 315,0 1-170,0 1 1,0-1-42,-1 0 0,0 1-31,2-1 1,-1-1-106,2-1 1,-2 3 127,-1-1 0,0 1-39,2-1 2,-1-1 0,1 0 18,0 1-42,-2 0-18,2-1 56,-1 1-56,2-2 0,-1 2 17,-1-1 0,-1 2-15,1 0 107,-3 1-22,2 0 33,-2 1 38,0-1-122,3-2-10,-1 1-92,3-2 140,-5 3 180,3-2-61,-2 3-74,2-3-47,-2 2-223,0-1-6,-1 2 136,1-1 25,1 0 9,-2 0 295,2 0-57,-2 0-90,1 1-1165,-1-1 888,0 1-140,0 1 306,1-3 258,0 2-177,2-3-27,-3 2-22,2-1 26,-2 2-25,-1 1-24,3-3-79,-3 3-335,1-1 247,1 0 131,-1-1 0,1 0-38,1-1 44,-2 2 31,2-1 15,-2 1 139,0-1-49,1 0-37,-1 1-109,0 0-918,0 1 1,0-2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8:3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26900,'-4'4'-269,"-1"1"1,2-2-74,0 1 281,1-3 1,-1 2 0,1-1 102,-1 1 1,-1 1-73,-1 1 1,2-2-108,0 1 0,1-3 50,-2 3 1,2-2 0,-2 2 0,0 0-279,-1 1 405,2-2-119,-1 1 114,4-4-218,-2 3 141,0-2-13,-1 2 334,0 0-199,1-1 56,-1 1-31,-1 1 1,1-1-150,0 0 88,2-1-72,-2 0 1,2-1 108,0 1 6,0-2-96,-2 3 67,2-2-156,0 0 69,-1 1 0,-1 1-85,1 0 46,0-2 0,-1 2 29,1-1-50,1-1 78,-1 1-24,1-1 38,-1 1-26,-1 1 39,1-1-38,-1 1 14,0 0-3,0 0-156,2-2 167,0 1-30,-2 0 104,2-1 0,-2 2-93,2-1 1,-1-1-146,-1 3 123,0-2-43,0 1 24,0 0-3,2-2 69,-4 4 91,4-4-194,-3 4 18,2-4 0,-4 5-19,2-2 73,1-1 1,-1 1 22,1-1-17,2-2 0,-3 3-113,1-1 121,1-1-13,-1 1-14,2-2-81,-1 1-18,-1 1 11,0 0 30,0 0 2,1-1 276,0 0-106,-1 1-91,1-1-23,0 0 45,1-1 39,0 0-10,0 0-28,-1 1 12,2-1 97,-2 0 5,1 0-86,0 1 9,-1-1-19,1 0 18,0 1 91,0-2-27,-1 2-166,0 0 78,1-1-34,-1 1 65,1-1-3363,1-1 3312,2-2 0,2-2 0,3-2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1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 25324,'6'6'238,"-2"-2"1,0 0-864,0 0 509,-1-1 632,2 2-311,-2-2-271,0 0-49,0 0-354,-3-3-1,2 2 62,1 1 61,0 0 398,1 1 0,-1-1-89,1 1 28,-2-2-164,0 0 88,1 1 1,-2-2-6,3 3-54,-3-3-105,3 3-198,-4-4 464,1 1 15,-3-3 46,1 1 0,-3-3 91,1 1 0,1 1 237,-1-1-63,1 1-220,-1-1 0,1 1-92,-2-2 1,2 2 122,-2-2-355,3 3 1,-3-3 551,1 1-204,1 1 1,-1-1-10,1 1 1,1 1 106,-3-3-240,3 3 106,-4-4 68,5 5-3,-3-3-182,1 1-93,1 1 350,-1-1-84,0 0 756,2 2-1506,-2-2 376,1 1-78,0 0 1,0-1 25,-2 0 495,1 0 377,0 0-809,2 2 367,-2-2 212,1 1-94,-1-1-151,1 1 12,-1-1-548,1 1-384,-1-1 1107,0 0 166,1 1-414,-1-1-52,1 1-397,0 0 201,1 0 25,-3-1 54,3 2-279,-2-2 475,1 1-172,1 1 172,-3-3 188,3 3-269,-1-1 214,3 3-133,0 0 0,2 2-51,-2-2 22,-1-1-142,2 2 144,-2-2-81,1 1 10,2 2 1,-2-2 95,2 2 24,-3-3-171,4 4 5,-2-2 0,2 2 2,-1-1 1,-1-1 10,1 1 1,-2-2 23,1 1 22,-1-1-58,3 2-11,-2 0 0,0-1 39,1 1 109,-3-3 37,3 3-86,-1-1 0,-1-1 50,2 2 0,-2-2-30,1 1-83,-1-1 0,3 3 7,-2-2-79,0 0-49,2 2 93,-1-1 1,0 0 142,1 1 0,-3-3-6,2 2 1,-2-2-21,3 3-44,0 0 0,-2-2 18,1 1 1,-2-2-266,2 2 1,-3-3 57,3 3 163,-3-3 1,3 2-65,-3-1 209,0-1-46,4 4 0,-4-4-212,3 3-59,-3-3 162,4 4 0,-4-4 64,3 3 0,-2-2-46,2 1 1,-3-1 4,3 2 1,-2-2-19,2 2-47,-2-2 114,2 2-26,0 0 0,0-1 137,0 2-144,-2-3-9,2 2 1,-2-2 12,2 2-41,0 0-89,1 1 29,0 0 55,0 0 6,-2-2 7,2 2-104,0 0-115,0 0-43,1 1 239,-2-2 1,0 0 179,0 0 0,-1-1 67,0 0 3,0 0-188,1 1 1,-1-1 35,1 1-354,-3-3 280,4 4-15,-4-4 0,2 2 0,-1-1 0,2 2 1,-1-1 50,0 0 0,0 0-38,2 2-146,-2-2 84,3 2 1,-2 0 23,1 0 0,-1-1 116,0 0 1,0 0 209,2 2 1,0 0 275,1 1-304,-3-3-122,2 1 1,-3-1-115,2 0 0,-3-1-31,2 1 0,-2-2-288,2 2 68,-1-1 256,3 3 1,-2-2 104,-1-1-63,-1-2-62,0 2 55,-1-2-42,1 1 1,0 0-61,1 1-3,-2-2 1,2 2-7,-1-1 97,-2-2-4,4 4-101,-3-3-66,2 2 70,0 0-81,0 0 129,0-1 104,-1 1 130,0-1-116,-1-1-85,0 0-67,1 1 53,-1-1-86,1 1 59,0 0-39,-1-1-33,1 1-40,-1-1 17,1 1 100,0-1 76,-1 1-235,0-1 164,1 0 24,-1 1-377,0-1 239,1 1 81,-2-2 5,2 2 102,-1-1 91,0 0-165,0 0-522,-1-1 461,3 3 186,-3-3-133,1 1-17,1 1 2,-2-2 46,2 2-55,-1-1-219,0 0 193,0 0-2698,0-1 0,0 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25156,'4'4'-629,"-1"-1"200,2 2 203,-1 0 0,0-2 55,0 1 549,-3-3-129,2 2-557,-3-3 260,1 1-487,0 0 540,2 2 1,-1-1 139,1 1 61,-2-2-184,1 2 85,0-2-23,-1 0 1,1 2-161,1-1-375,-2-1 299,2 2 144,-2-2 477,0 0-414,1 1-31,0 1 34,0-2-35,-1 1 14,2 0-17,-3-2-14,3 3-106,-2-2 21,2 2 73,0 0 144,-2-2 98,2 2-242,-2-2 1,2 2 83,-1-1-259,-1-1 197,4 4 0,-4-3 114,3 1 12,-3-2-70,2 2-17,-1-1-81,-1-1-49,3 3 52,-3-3 29,2 2-14,-1-1 21,0 0 18,0 0 11,-1-1-69,3 3-29,-4-4-171,4 4 114,-2-2 92,0 1 0,1-1 130,-1 0 109,-1-1-281,2 2 0,-1-1 36,-1-1 266,1 1-236,0 0-2,-1-1 0,1 1-86,1 1 119,-2-2 33,1 2 9,0-2-74,-1 0 14,2 2-47,0 0 35,0 0-2,-2-2-2,0 0 3,1 1 11,-2-2 43,2 2-37,-1-1-10,1 1-2,-2-1-46,2 0 20,-1 0 66,-1-1-203,3 3 133,-2-2 0,1 1 54,1 2-16,-2-4 194,2 3-407,-2-2-88,0 0 20,1 1-457,-1-1 806,0 0 11,1 1-46,-1 0 70,1-1 162,-1 0-344,0 1-522,1-1-533,-1 0 1,-4-4 0,-2-2-1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49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 26097,'4'4'-277,"-1"-1"1,-1-1-1,2 2 0,0 0 326,-1-1 0,2 2 63,-2-2-89,0 0 6,2 2-45,-3-3-35,2 2 0,-2-2-55,0 1 72,-1-3 0,2 4-229,-1-3 5,-1 0 46,3 3-12,-2-1 316,0-2-109,2 3 472,-2-2-316,0 0-192,1 1 40,-1-1-48,0 0 45,0 0 12,0 1 393,1-1-191,0 1-116,0 0-174,0 0 43,-1-1 66,0 0 0,0 0-66,0 0 0,-1-1 48,3 3 0,-3-3-2,3 3 36,-3-3 0,2 2 120,-1-1-131,-1-1 38,1 1 24,1 1-62,-3-3 1,4 4-32,-3-3 21,0 0 0,2 2-46,-1-1 55,-1-1 0,2 2 125,-2-1-86,0-2 0,2 3 18,-1-1-29,-1-1-35,2 2-60,-1-1 1,1 1 78,1 1 190,-2-2-49,1 1-48,-1-1-203,1 1 127,-1-1-254,1 1 161,0 0 27,-2-1 22,2 0 0,-1 0 22,1 2-29,-1-3 1,1 2-249,-1-1 193,-1-1 22,3 3 136,-4-4-57,4 4 1,-3-3-19,3 3 1,-3-3-284,3 3 72,-3-3 54,2 2 29,-2-2 373,1 1-187,0 0-126,2 2-98,-2-2 36,3 3-121,-4-4 399,1 1 483,0 0-450,-1-1-171,1 1-91,0 0-190,-2-2 125,2 2 519,-1-1-3,-1-1-401,3 3-272,-3-3 117,2 2 44,-1-1 332,0 0-119,0 0-264,1 1 2,-1-1 237,0 1 11,1-1 201,-2-1-344,3 3-244,-3-3 451,1 1 29,-3-3 1,-2-1-62,-1-3 1,0 1-100,1 1 0,1 1 43,-1-1 0,0 0 47,-2-2 0,2 2-15,-1-1 1,3 3-11,-2-2 1,1 1-63,-1-1 0,1 1-60,-1-1 0,2 3 41,-1-3-14,0 1 1,-2-2 32,0 0 1,2 2 35,-1-1 1,2 3-62,-1-3 1,1 2 2,-2-2 0,2 2 91,-1-1 33,-1-1 21,-2-2-152,2 2 0,0 0-61,0 0 0,2 2-128,-2-2 72,3 3 97,-4-4 1,2 3 150,-1-3 122,2 3-176,-2-2 0,2 2-47,-2-1 0,2 0-269,-2-1 1,1 2 147,-1-3 0,0 1 202,0 0 474,0 0-351,1 1-258,0 0-87,1 1 1,-3-2-64,2 0 0,0 1-34,0 0-193,1 1 332,-3-3 0,3 3 86,-2-2 90,1 2-54,-1-3 1,1 2-25,-1-1-86,2 2-4,-3-3 126,4 4 1,-2-2 273,1 1-315,1 2 125,-1-3-79,1 2-230,-1-1 26,-1-1 200,1 1 6,0 0-38,0 0-41,1 1 420,0 0-489,0 0-196,-1-1 6,1 1 405,0 0-225,-2-2 123,2 3-174,-1-3 189,1 2-696,0 0 1225,-1-1-661,2 2-343,-2-2 617,1 1 299,1 1-594,-3-3 44,3 3-3720,-1-1 1092,0 0 2694,0 0 0,-1-1 0,0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43.6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77 11 9880,'-1'6'-211,"-1"-1"134,-2 0 1,-1 0 145,1 2 1,3-1 71,-2-2-134,1-3 1,2 5-215,0-2 216,0-3 1,0 5 109,0-3-119,0-1-70,0 2 34,0-4 1,-1 0-16,-2 0 0,0 0 250,-4 0-200,4 0 1,-1-1 78,4-2 1,-2 1 0,0-2 91,-2-1-52,1 4 182,3-9-458,0 9-43,0-4 182,0 5 0,0-1-21,0-3 1,-2 3-77,-1-3 232,2 3 0,-4 0-108,5-3-114,0 3 22,0-4-16,0 0 100,0 4 127,0-4 61,0 5-164,0 0 65,-5-5-28,4 4-422,-4-4 72,5 5 788,0 0-477,5 0 1,-4 1 0,4 2-78,0 0 1,-4 2-274,2-1 146,-1-3 64,3 4 70,-4-5 1,7 1 44,-4 3 1,1-3 94,-2 3-316,-1-3 105,2-1-295,-4 0 395,0 0 117,0-5-270,0 4 241,0-4 46,0 5 0,0-1 404,0-3 51,0 3-261,0-4-216,0 5-377,0 0-191,0 5 268,0-4 152,0 9 0,0-8-32,0 6 1,-1-6-433,-2 2-301,1-3 261,-3-1 337,5 0 452,0 0 1,0-5 1,0 3 445,0-6-292,0 6-6,0-3 51,0 0-67,0 4-239,0-4-1,0 5-897,0 0 0,0 5 1,0 1-1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7854,'-4'-1'0,"1"-2"0,0 1 223,0-1 0,1 0 1,-3 1-1,-1 1 1,0-1-1,-1 1 1,1-1-60,-2 1 0,1 1 0,2 0 0,-1 0 0,1 1 0,-1 1 0,1 0 0,-1 0-103,-1 0 1,1 1 1,-2-1 1,1 2 0,1-1 0,1 1 0,1 0 22,-1 2 0,0 0 0,1 1 1,0-1 25,0 2 0,2 0 0,0 1 0,1 0 0,1-1 169,0 0 1,0 0 0,1 0-1,0 0-37,1-1 1,3-1-1,-1-1-285,3 0 1,2 3-1,-1-1 1,1-1-136,2 0 0,1-2 1,1 0-1,0-1 4,-1 0 0,-4 0 1,2-1-1,-1-1-1190,-3 1 1,0-2 0,0-2 1361,-1 1 0,1-4 0,-1 2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22 7817,'3'-3'590,"-1"2"0,-4-2-422,-1 1 0,0-1 0,1 2 0,0-1 0,-2 0 0,-1 1 0,0-1 135,-1 1 1,1 0 0,-1 1-269,1 0 1,0 0-1,-1 0 1,1 0-1,-1 1 1,1 0-1,0 1 1,1 1-1,0 1 118,0-1 1,2 2-165,0-2 0,1 2 1,-1 1-1,1-1 19,-1 0 1,2 1-1,0-1-8,0 1 1,2 0 0,0 0 0,1 0 10,-1-1 0,3-1 0,0 1-160,4 1 1,-1-2 0,0 0 0,0-2-514,-1-2 574,1 0 0,-2 0 1,2 0-1,-2 0-79,1 0 0,-1-2 0,2-2 78,-2 0 0,-1-2 0,0 1 0,-1-1-1,0 1 0,-3-2 0,1-1 0,-2 2 23,0 0 0,1 0 0,0 1 0,1 0 7,-1-1 1,0 3 0,-1-1-25,0 0 0,-1 1 929,-1-1-196,2 3 0,-3-1-364,3 4 1,0 1 0,0 2 0,0 1-78,0-1 1,1 1 0,1-2-134,1 0 1,0 1 0,1-2 0,0 2 0,1-1-193,0-1 0,1 0 0,-1 2-247,-2-2 1,2 0-1,-1 1 1,1-2-546,0-2 1,-1 2 0,-1 0 908,1-1 0,-1-3 0,-1-1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10403,'0'6'350,"0"-1"1,0 1-1,0-1 1,0 1-1,0-1 1,0 0 47,0 1 1,0-1 0,0 1 0,0-1-351,0 0 1,0 1 0,0-1-463,2 1 1,-1-3-1596,1 1 915,-2 0 833,0-1 1,0-3-1,0-4 1,0-1-25,0 0 1,0 1 0,0-2 353,0-2 1,2 2 0,0 0-1,0-1 1,-1 1 67,1 0 1,2 1-1,-2-1 131,1 1 1,1-1 0,1 1-181,1-1 1,-1 3-1,1 2 1,-1 0-184,0 1 0,0 0 1,-1 0-194,2 0 0,1 0 0,-1 0 0,-2 1 1,1 0-427,-2 1 0,-1 1 0,2 0 30,0 0 684,-2-2 0,3 6 0,-2-1 0</inkml:trace>
  <inkml:trace contextRef="#ctx0" brushRef="#br0" timeOffset="1">256 107 7768,'1'-4'14,"1"0"1,0 3 0,-2-3 0,0 0 415,0-1 0,0 0 1,-1 0-42,0 1 0,-1 1 0,-1 1-194,-1-1 1,1 0-1,-1 1 1,0 0-55,-1 0 1,1 0-1,1 2 1,-1 0-160,1-2 1,-2 1-1,2 0 1,-2 1-54,2 1 1,-1 2 64,2 3 1,-2-1-1,2 1 1,1-1 53,1 1 1,0-1-1,0 1 10,0 1 0,0-2 0,1 2 0,2-1 1,0 0 83,1 0 1,-1 0 0,1-1-30,0 1 1,1-1 0,0 0-15,0 1 0,1-1 0,-1-2 0,1-1-239,-1-1 0,1-1 1,-1 0 83,0 0 1,1-1 0,-1-1 0,1-1-133,-1 0 1,-1-2 0,-1 2 0,-1-3 74,-1-1 0,2 1 1,-1-1-1,-1 0 0,-1 1-19,0-2 1,0-1-1,0 2 1,0-1-1,0 0 0,-1-2 0,-1 1 1,0 0-47,2 0 1,-2-1 0,0 3-87,1 0 1,0 1 712,1 1-130,-2 2 0,3 3 0,-1 4 0,1 3-247,2 2 1,-2 0 0,3 1 0,-1 1 0,1 1-1,-1 1 1,0 0 0,0-2 0,1-1 0,1-1-265,0 1 1,0 0 0,-1-1 0,0-2-1,0-1 1,1-1 0,0-1 0,-1-1-1,0-1 192,0-1 0,1 0 0,0-1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0 9664,'0'0'0,"-1"0"0,-4 0 0,-1 0 0,0 0 0,-2 0 0,0 0 0,0 0 0,-1 1 0,0 0 0,-2 1 0,1 0 491,1 0 1,-1-1-1,4 1 1,0 0-1,2 0-522,0-1 0,2 2 0,0 1 0,2 0 0,2 0 0,1 0 1,2 0-1,1 1-316,1 0 0,-1-1 0,2 0 0,-1 1 0,1 0 305,1-1 1,-3 1 0,1 1 0,-1-2 37,0 0 1,-1 1 186,1-2 1,-1 2 0,0 1-67,1-1 1,-3 1 0,-1-2 0,0 1-13,0-2 1,0-1 0,-2 2-145,0 0 1,-3-1 75,0 0 1,-3-1 0,0 1 0,-2 0 0,-1-2-34,0-1 0,-1 0 0,-1 0 0,-1 0 0,0-2 0,0-2-4,0 0 0,0-2 0,1 1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1111 82 7393,'3'0'495,"-1"0"-136,-4 0 1,1 0-1,-3 0 1,0 0 0,-1 0-263,0 0 1,-1 0 0,1 0-1,0 0 1,-2 0 0,1 0 0,-2 0-1,0 0 1,-2-2 108,0 1 0,1-1 0,0 2 0,-2-1-65,-1-1 0,2 2 0,-2-2-142,0 1 0,4 1 0,-3 0 1,1 0-89,0 0 1,0 0 0,0 0-1,2 0 1,-1 0 0,1 0-1,1 0 1,-1 0 0,1 0-1,-1 0 1,0 0-224,-2 0 0,2 0 318,-1 0 1,0 0 0,-2 0 17,2-2 0,-1 1 0,1 0-10,-1 0 0,1 1 0,0 0 0,1-1 0,0 0-7,0-1 1,-1 1 0,2 1-1,1 0-38,0 0 0,0 0 0,1 0 0,-1 0 1,-1 0-1,0 0 0,0 0-104,1 0 1,1 0 0,-1 0 113,1 0 0,-1 0 0,1 0 0,0 0 25,-1 0 0,0-1 1,0 0-1,-2-1 1,2 1-1,0 0 41,0 1 1,1 0 0,-1-2-32,-1 1 1,1-1 0,-2 2 0,2-1 0,1 0 0,0-1-12,-1 1 1,1 0 0,-1 1 31,1 0 0,-1 0 0,1 0 90,0 0-120,-1 0 1,-1 0 0,0 0 0,0 0-97,1 0 1,1 0-1,-1 0 35,1 0 1,-1 0-1,1-2-58,0 1 0,-1-1 144,1 2 0,-1 0 0,1-1 19,-1-1 0,1 2 0,0-2 1,-1 1 34,-2 1 0,4 0 1,-3-1-1,0-1 19,-1 1 0,3 0 0,-1 1-100,-1 0 1,2 0 0,-2 0 0,1 0 0,0 0 27,1 0 1,-1 0 0,1 0-42,0 0 1,-1 0 4,1 0 1,-1 0 0,1 0 42,0 0 18,2 0 0,-2-2 1,1 0-24,-1 1 1,2 1-1,-1 0 1,0 0-13,-1 0 0,0 0 1,-1 0 21,1 0 1,1 0 0,1 0-36,-2 0 1,1 0-13,-2 0 0,1 0 0,-1 0-7,1 0 1,1 0 0,1 0 0,-2 0 0,1 0-287,-2 0 0,0 0 206,-1 0 0,0-1 0,-2-1 0,2 1 0,-1-2 220,0 1 1,1-1 66,1 1 315,3 2 1,0-3-347,1 3 0,1 0 0,-2 0-382,-2 0 0,2 0 0,0 0-29,-2 0 0,1 0-359,-2 0 0,3 0 1,0 0-1,0-1-718,0-1 895,1 0 0,-1 2 428,2 0 0,-2 2 0,-3 1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0.1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187 31 7894,'5'0'3073,"-2"-2"-2615,-3-1 0,-1 0 1,-2 2-1,-1 0 0,-2 1 1,0 0 138,-1 0 0,0-2 0,2 1-506,0-1 0,-1 2 0,0 0 0,-1 0 0,0 0-156,2 0 0,-1 0 0,1-1-131,-2 0 0,1 0 0,-1-1 0,1 1-73,1-1 0,0 2 0,0-2-18,-1 1 1,3 1 0,0 0 83,-2-2 0,1 2 137,-1-2 1,1 1 0,1 1 196,-1 0 1,1 0-164,-1 0 0,3 0-69,-3 0 1,2 0-259,-1 0-47,2 0 343,-2 0 0,3 0 54,-2 0 88,2 0 1,-3 0-193,1 0-730,1 0-4,-1 0-2940,2 0 3787,0 3 0,2-1 0,1 4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0:49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81 7567,'-1'0'0,"0"-1"0,0-2 0,0 1 0,-2-1 0,0 0 0,1-2 0,-1 1 0,0 0 215,1 0 1,0 3 0,0-3 0,0 0 0,-1 1-1,-1-1 1,1 1 0,0-1-424,0 0 1,-1 1 0,1-1 0,-1 1 207,1 1 0,2-5 0,-2 1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1208 12983,'0'1'8,"0"4"35,0 1 0,0-1-36,0 1 1,0-1 0,0 1 42,0-1 1,0-1 68,0-1-551,0 1-84,0-1-362,0-1 0,0-1-797,0 1 667,0-2 1,0 3 1007,-2-3 0,1 0 0,-1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 38 9184,'-5'0'0,"-1"0"0,1-1 186,-1-1 0,0 0 1,0 2-1,-1-1 1,-1 0-1,1-1 1,0 1-1,0 0-49,1 1 0,3 0 1,-1 0-1,0 0 1,-1 0 152,0 0 1,1 0-200,0 0 0,3 0 1,-3 0-1,0 0 1,-1 0-1,-1 0 25,1 0 0,1 0 0,1 0 0,-2 0-186,-2 0 0,1 0 0,-1 0 0,1 0 42,1 0 1,-1 0 0,1 0 18,-1 0 0,1 0 0,0 0 0,-1 0 1,1 0-1,-1 0 0,1 0 0,0 0-2,-1 0 1,1 0-39,-1 0 1,1 0 0,-1 0 0,-1 0 0,0 0 0,0 0 0,1 0 0,1 0 0,0 0-187,-1 0 0,1 0 1,-1 0 137,1 0 1,-1 0 0,1 0 26,0 0 1,0 0 0,1-1 0,0-1 0,0 1 0,-1 0 41,-1 1 1,3-2 0,-1 0 0,0 1-8,-1 1 0,0-1 0,-1 0 0,1-1-35,0 1 0,1 0 0,0 1 1,0-2 8,-1 1 1,0-1-1,-1 2 1,1 0-55,0 0 0,1 0 360,0 0 1,1 0 0,-3-1-151,1-1 1,1 2-139,1-2 1,-1 1 0,-1 1 0,-1 0-129,1 0 0,-1 0 142,1 0 0,0 0 0,-1 0 0,1 0 26,-1 0 0,3 0 0,-1 0 86,0 0-94,-1 0 1,1 0 19,1 0 0,1 0 1,-2 0 240,0 0-229,2 0 0,-3 0 2,1 0 1,1 0-1,0 0-42,-1 0 0,1 0 0,-1 0-168,0 0 1,-1 0 0,-1 0 118,1 0 0,0 0 38,-1 0 0,1 2 1,-1 0-1,0-1-72,-1 0 168,3-1 0,-3 0-52,4 0 0,-2 0 0,-1 0 1,1 0-2,0 0 1,1 0 0,0 0 0,0 0-76,-1 0 1,0 0 0,-1 2 5,1-1 0,0 1 0,-1-2-31,1 0 1,-1 0 0,1 0-28,0 0 0,1 1 106,0 1 1,3-2 0,-2 3 84,0-1 1,-1 1-31,3 2 1,-3-1 0,2-1-12,-1 0 1,1-2 0,-2-1-74,0 0 0,1 2 0,-1 0-44,0-1 0,-1 0-148,0-1 233,2 0 1,0 0 25,1 0 0,2 0 0,-3 2 90,1-1 0,0 1 0,-1-2 49,-1 0 0,1 0-101,-1 0 1,1 1 0,-1 0-87,0 1 1,1 0-1,-1-1 1,1 2-1,0-1-169,0 1 0,1-1 192,-1 0 0,1-1 1,1 3 221,0 0-188,1-2 0,0 3 126,0-1 0,0-1 0,0 0-114,0 2 0,0-2 1,0 0-1,0 1 5,0 1 1,1 1 0,0-1-8,1 0 0,-1 3 0,-1-1 0,0 0-106,0-1 1,1-1 0,0 0 51,1 1 0,0-1 1,-2 1-1,0-1 18,0 0 0,0 1 0,0-1 0,0 1 0,0 1 0,0 0 24,2 0 0,-1 1 0,2-1 350,0-1-354,-1 0 0,-2 0-7,0-1 0,0 1 0,0-1 0,1 1-9,1-1 1,0 0 0,-2 1-1,0-1 9,0 1 0,0-1 1,0 1-47,0-1 0,0 0 0,0 1 0,0-1 1,0 1-1,0-1 0,0 0 0,0 1 0,0-1 1,0 1-1,0 0 0,0 0 71,0 2 1,0-1-48,0-2 0,0 1 0,0 0 0,0 0 14,0 2 0,0-1-25,0-2 1,0 2 0,0 1 0,0-1-3,0 1 1,0-2 0,0 1 0,0 0-3,0 0 1,0-1 0,0 1 0,0-1 0,0-1 0,1 1-8,0-1 0,0 1 12,1-1 1,-2 1 0,0-1-4,0 0 0,0 1 1,0-1-1,0 1 0,1-1 1,1 0 0,-2 1 0,2-1 1,-1 1-10,-1-1 1,0 1 18,0-1 1,0 0 0,0 1 0,0-1-1,0 1 16,0-1 0,0 1 0,0-1 0,0 0 342,0 1-290,0-1 0,2 1-5,-1-1 0,1 0 1,-2 1-1,0-1 14,0 1 1,0-1 0,1 1-73,1-1 0,-2 0 1,2 1-1,-1-1-109,-1 1 1,0-1 0,0 0 114,0 1 0,0-1 1,1 1-1,1-1-19,0 1 1,-2-1 0,0 0 0,0 1-1,0-1 60,0 1 1,2-1 0,0 1 117,-1-1 1,0 0-96,-1 1 1,0-1 0,0 1 46,0-1 0,0 0 0,1 1 0,1-1 0,-1 1-119,0-1 1,-1 1 0,0-1-1,0 0 19,0 1 0,1-1 1,0 1-1,1-1 1,-1 0-1,-1 1 1,0-1-1,0 1 1,0-1 157,0 1 1,2-2-306,0 1 0,0-2 1,-2 4 34,0-1 1,0 1 0,0-2 122,0 1 1,0-2 0,0-1-15,0 1 0,0-1 0,0 1-54,0 0 0,0 1 0,0 0-63,0 1 112,2-3 1,-1 2 23,1-2 0,-2 2 0,0 1 115,0-1 0,2-1-19,0-1 1,0 1-43,-2 1 0,0-1 0,0-1-20,0 2 1,1 0-1,1 2 16,-1 0 1,1 0 0,-1-1-44,1-1 0,-1 0 0,0 1 0,0-1 0,1 1-101,-1-1 83,0 0 0,-1 1 0,2-1 67,-1 1 1,1-1 0,-2 1 4,0 1 1,1-1-1,0 2 1,1-2-1,-1-1 0,0 1 0,-1-1 0,0 0 93,0 1 1,0-3 0,0 1 0,0 0 149,0 1 1,2-1-490,-1-1 1,1 1 0,-2 1 156,0 1 1,0-3-1,0 1-8,0 0 0,1-1 0,0 1 0,1 0 0,0 1 0,-1 0 0,1 1 0,0-2 0,0 1 0,0-2 0,-1 1 0,1 1 0,0 1 0,0-1 0,0-1 0,0-1 0,0 2 0,1-1 0,-1 2-34,0-1 0,-1-1-39,3-1 0,-2 1 0,1 2-212,-1-1 1,1-1-1,-2-1 121,3 1 0,-1 1 0,0-1 0,0-1 115,0-1 1,-1 2-1,1-2 1,0 1 16,0-1 0,-1 2 0,1-3 0,1 1 22,-1 1 1,2-3-1,-2 3 1,0-1 61,1-1 0,0 2 1,1-2-95,0 1 1,1 0 0,-1-1-79,1 1 1,-1 2-3,0-2 0,-1-1 0,0 0 23,0 1 0,1-2 1,0 2-1,1-1-73,-1 1 0,-1-1 0,-1 1 117,1-2 1,1 0 0,1 0 132,1 0 0,-1 0 0,2 1 0,-2 0 0,-1 1 0,1-1 0,-1 0-48,0-1 0,1 0 0,-1 0-102,1 0 1,-1 0-339,1 0 1,-1 0 272,0 0 1,1 0 0,-1 0 80,1 0 0,-3 0 0,1 0 0,0 0 56,1 2 0,0-1 0,1 0 1,-1 0-1,1 0 354,-1 0 1,0 0-161,1 1 0,-1-2 0,1 0-339,-1 0 1,0 1 0,1 0-245,-1 1 223,1 0 1,-1-2-1,1 0 84,-1 0 1,0 0 0,1 0 0,-1 0 19,1 2 1,-1-1 0,1 1 32,-1-2 1,0 0 28,1 0 1,-1 0-1,1 0 10,-1 0 0,0 0 1,1 1-50,-1 1 0,1-2 1,-1 2-1,1-1-34,-1-1 1,0 2 0,1-1-41,-1 1 1,1-2 103,-1 0 0,0 0 1,1 1-5,-1 1 1,-1-2 0,0 2 57,0-1 0,-1-1 0,0 0 0,2 0 0,-1 0 0,2 0 0,-1 0 0,1 0 0,-1 0 0,0 0 0,1 0 0,-1 0 0,1 0 0,-1 0 0,1 0 75,-1 0 0,-1 0 0,-1-1 0,0 0 0,0-1 0,1 1-171,1 0 0,-2 1 0,1 0 0,0 0 37,1 0 1,0 0-1,1 0 263,-1 0 0,1 0 51,-1 0 0,0 0 1,1 0-164,-1 0 1,-1 0 0,0 0 0,0 0 356,1 0-679,0 0 1,0 0-1,1 0 201,-1 0 1,1 0 125,-1 0-66,0 0 1,1 0-1,-1 0 54,1 0 1,-1 0-1,1 0-74,-1 0 0,-1 0 0,-1 0-95,1 0 1,1 0-37,1 0 0,-1 0 78,1 0 1,-1 0 54,0 0 1,1-2 184,-1 1 0,1-1 65,-1 2 1,-1-1-94,-1-1 0,1 1-410,1-2 1,0 1 0,-1-1 0,-1 0 88,0 0 0,1 1 1,0-2 111,0 0 1,1-1 0,-1 0 0,0 1 39,0 1 0,1-1 0,0-1 68,1-1 0,-1 1 0,1-1 1,-1 1 13,1-1 1,-3 1 0,0-1 0,0-1-171,0 0 0,-1 0 0,1 1 0,0-1 30,0 0-4,-2 0 1,2 0 0,-3-1 0,1 1-96,1-1 0,0 2 0,-1-2 86,1 1 1,-2 1 0,2-2 0,-1 2 80,-1 1 0,0-2 0,0 0 0,0 0 0,0 0-41,0 0 1,0 1 0,1-2 0,1 1-47,-1 0 1,0-1-1,-1 1 1,0 0-36,0 0 0,1-1 0,0-1 0,1-1-46,-1 1 1,-1-2-1,0 1 1,0 1 5,0-2 1,0 1 0,0 0 0,0 0 27,0 1 0,0 2 0,0-2 0,0 0-2,0 1 1,-1-2-1,-1 2 137,1 0 1,0 0-1,0 0 1,0 0-35,-1-1 1,1 2 0,1-2 0,0 2 104,0 0 0,-1-1 0,0 0-105,-1 0 0,0-1 0,2 0 1,0 0-1,0 0 0,0 0 1,-2-1 0,0 1 0,1-1-71,1-1 1,0 2-1,0 1 1,0-1 0,0 1-14,0 0 0,0-1 0,0 2 0,-1-1-7,-1 0 1,2 1-1,-2 1 1,1 1 40,1-1 1,0-1 0,0 0 100,-2 0 1,1 1 0,-1-1-1,2-1-56,0 0 0,-2-1 1,0 0-1,1 0-22,0 2 1,1-2 0,-1 1 0,-1 1-65,1-1 0,0 2 0,0-1 1,0 1 20,-1 1 0,1-1 1,1 1-1,0-1 50,0 1 0,0-1 0,0 1 0,-1 0 8,-1 2 1,2-2-1,-2 1 1,1-1-1,-1 0-2,1 0 0,-1-1 1,1 0-64,-1-1 0,2 1 1,-2-1 51,1 1 0,1 0 1,0 1-1,0-1-19,0 1 1,0 0-1,0-1 1,0 1 2,0-1 1,0 1 0,0-1-4,0 1 0,0 0 0,0-1-47,0 1 0,0-1 0,0 1 0,-1-1 16,-1 1 0,0 0 0,1-1 1,0 1-1,-1-1-73,1 1 0,0 1 153,1 1 1,-1-1 0,-1-1-47,1-1 1,0 3 7,1-1 1,0 0 0,0-1-27,0 0 1,0 1 0,0 0 10,0 0 0,-1 0 1,0 0-1,-1 0 0,1 0 1,1-1-157,0 0 1,-2-1 167,0 1 0,0-1 1,0 1-14,1 0 0,-1-1 231,2 1 0,0-1-158,0 1 1,0-1-1,0 1 1,-1 0-87,-1 2 0,2-2 0,-3 1 84,1-1-52,1-2 1,-2 1-1,2-2 1,-1 2-1,1 1-24,-2-1 0,3 1 0,-2 0 17,1-1 1,1 3 0,-2-1 0,1 0 169,-1-1 1,2 0 203,0-1 1,0 1-312,0-1 0,0 3-67,0-1 0,0 0-10,0-1 0,0 0 0,-1 0 0,0 1-78,-1 0 1,-2 2-75,3-1 0,-2 0-63,1-1 94,2 2 79,-5-1 1,4 2 27,-3 0 0,2-2 65,-1 1 0,1-1-5,-2 1 0,3 0 2,-3 2 1,0 0 0,-1-2 0,0 0 0,-1 0-177,1-1 1,-1 1-1,-1 1 1,0-2-7,0 0 1,1 1 0,1-1 0,-1 1-612,1 1 602,2-2 0,-2 2-19,1-1 45,0 2 0,-2 0 0,1 0-442,-1 0 325,1 0 0,-3 0 0,-1 2 1,-1 0-1,-1 0-1381,0 1 1638,0-1 0,-2 0 0,-1 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3:52.9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10 6812,'3'0'3804,"0"0"-2622,-3 0-925,-3 0 1,3 1-156,-2 1 1,1 1-1,1 1 1,-1 0 2,-1 0 0,0-1 1,0 1-1,1-1 31,0 1 1,-2-1 0,1 1-46,-1 0 1,0 0 0,-2 0 0,1-1 12,0 1 0,3-1 0,-3 0 0,1 0-189,0 0 0,0-2 1,1 2-310,-1 0 441,1 1-38,-1-4-238,1 3 52,1-1 1,-3-1-138,3 3 85,-1-3 76,2 1 1,-1-2 283,0 0 13,0 0 195,-1 0-200,2 0 0,-3 0 1,0 0-1,-2 0 1,1-1-128,0 0 1,0 0 0,2-3 0,1 1 0,-1-1-110,0 1 0,0 1 0,2-1 0,-1 0 0,-1 0 0,0 0 28,0 0 1,1-2 0,0 2 0,0-2 0,0 0 152,0 0-94,0 2 1,-1 0-165,2 1 0,0 1-83,0-2-154,0 2-97,0-2 132,0 3 358,-2 0 237,1-2-82,-1 1 49,2-1 161,0 2-316,0-2-43,0 1 44,0-3 137,-3 3-15,3-4-91,-3 5 70,3-3-623,0 3 245,0-2 196,0 2 400,0-3-86,0 3-357,0-2 40,0 1 47,0-1 1,1 2 15,1 0 1,-1 0 63,2 0 1,-1 1-6,2 0 1,-3 0-52,3 1 0,-2-1 0,1 0-9,1 1 0,-1 1 0,0-1-10,1-1 0,1 1 14,0 0 1,-1 0-1,-1-2-3,-1 2 0,2-1-11,-1 0 0,0 0 0,0 0 12,-1 0 1,1 0-9,-1 1-111,-2-2-267,2 0-141,-2 0 464,0-2 106,0 1 0,1-1-2,1 2-74,-2 0 60,3 0 102,-3 0 86,2 0-95,1 0-175,0 0 71,-1 0-991,-2 0 1145,2 0 0,-1 0 284,3 0-324,-3 0-193,1 0 61,-2 0 446,0-2-299,0 1 1,0-1-178,-2 2 0,1 2 8,-3-1 0,3 3 4,-3 0 0,3 0 0,-2 0-1,0-1 1,1 0 0,1 1-95,-1 0 0,0-3-159,0 1 1,2-1-74,-2 1 1,1-2-41,-1 2 266,1-2 1,-1 0 98,2-2 1,0 1 0,0-3 0,-1 1-127,0 0 0,0-1 59,-1 0 0,2-1 1,0 0 35,0 0 0,-1 2 0,0-1 95,-1 0 480,1 2-21,1-1-507,0 3 0,0 3 24,0 0 1,-2 2 0,0 0 0,1 0 0,0 0-19,1 1 0,0-1 0,0 0-196,0 0 1,0 0 85,0 1 0,0-3 1,0 0-136,-2-1 133,2 0 0,-3-3 0,3 0 1,-1-1 48,-1-1 0,0 1 34,2-1 1,0-1-1,0-1 1,0 0-38,0 0 0,0 0 14,0-1 1,0 3 60,0-1 600,0 3-167,0-3 1,0 4-66,0 0 45,0 2-267,0 3-336,0 0 1,0-1-247,0-1-165,0-1-160,0 2 119,0-3 66,0 1 51,0-2 405,-2 0 1,1-1 0,-1 0 90,0 0 1,0-2 0,-1 2 141,1-3 1,0 1 773,2 0 201,0 2-576,0-2-2388,0 3 1232,0 3 1,0-2 622,0 2 0,3 1 0,0 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38 7736,'-2'-3'0,"-1"0"298,0 0 1,2 0-1,-2 0 1,0 1 0,0-1-1,-2 1 1,1-1 103,-2 0-391,1 1 1,-1-1-1,1 2 1,-1-1-1,1 1 65,0 1 0,1 0 0,0 0 0,0 0 28,-1 0 0,-1 0-84,-1 0 0,3 0 1,-2 0-1,2 2 0,1 1-45,-1 0 1,2 2-1,-1-2 81,1 2 0,-2 1 0,2-1 0,1 0 1,1 1 35,0-1 1,0 1 61,0-1 1,0 1 0,0 0 0,0 0-88,0 1 1,0 1 0,1-3 0,1 0-158,-1 1 1,2-2-1,-1-1 113,1 1 18,-2 1 0,4-1 35,-1-1 1,1 0 0,0 1 0,0-2 0,1-2 83,-1 0 0,-1 0 1,0 0-1,0 0-159,1 0 1,-2 0 0,1-2 0,0-2 0,0 0-116,0-2 1,1 1 0,-2-1 118,0 1 1,1-1 0,-2 1 0,1-1-595,-1-1 1,0 2 0,-1-1-599,0 1 0,0-1 1,1 3 1186,-2-2 0,0 2 0,0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 6200,'0'-3'1811,"0"1"0,0 2 0,0 2-834,0 2-1005,0-2 122,0 3 0,0-2 0,0 2 0,0 1-15,0-1 0,0 0 0,0 1-106,0 2 0,0-2 0,0 3 0,0-1 0,0-1 0,0 0-61,0 0 0,0 2 1,0-1-1,0-2-155,0 0 0,0 0 0,0-1 1,0 0-593,0 1 0,0-1 309,0 1 1,0-1 0,0 1-78,0-1 0,0 0 0,0 1 213,0 2 1,2-4 389,-1 1 0,1 2 0,-2 1 0</inkml:trace>
  <inkml:trace contextRef="#ctx0" brushRef="#br0" timeOffset="1">12 201 6883,'0'4'504,"0"-1"0,0 1 111,2 1 1,-1 1 0,3-1-361,0 1 0,0 0 0,0 0 1,0 1-15,0 0 0,0-1 0,1-1 0,-2 1-183,2-1 0,-2-1 0,0 0-716,-1 0 1,0-2 0,0 1 132,-1-1 391,1-1 134,-2 1 0,0-2 0,0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9619,'-1'5'0,"-1"-1"0,-1-1 0,-2 1 0,0 0 0,1-1 0,0 0 0,0 0 0,1 0 0,-1 1 0,1-1 0,0 2 0,0-1 0,1 2-2946,1-1 2946,-1 1 0,2-1 0,0 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54 8154,'5'0'1044,"1"0"0,-3 0 1,1 0-436,0 0 0,-1 0 0,-2-2-574,0-2 1,1 1 0,0 0 0,1 0 0,2 1-1,-1-1 1,2 0 164,-1 1 1,1 0 0,-1 0-1,0 0-8,1-1 1,-1 2 0,1-2 0,-1 1-279,1 1 1,-3-3 0,0 2-2457,0-1 1455,-2 1 1,-1 0 0,-2 3 1086,-2 0 0,0 2 0,-2 3 0</inkml:trace>
  <inkml:trace contextRef="#ctx0" brushRef="#br0" timeOffset="1">49 60 7738,'3'0'851,"-1"1"0,-3 2 0,-1 0-79,-1 1-763,1-2 1,-2 3-1,2-2 1,-1 1-1,-1 0 1,0 0-44,1 1 0,1 0 0,-1 0-117,1 1 0,-2-3 1,2 1-849,-1 0 0,1-1 1,0 0 998,0 0 0,1 1 0,-1-1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28 8457,'-2'-4'650,"0"1"1,-1 1-792,-1 1 1,0 0 291,1 1 0,1-1-4,-2-1 0,1 2 0,-3-2-16,1 1 0,1 1 0,1 0-42,-1 0 0,1 2 0,-1 0 0,0 0 10,1 0 1,-1 1 0,2 2 0,-1-1 0,1 0 72,1 0 0,-2-1 0,1 1-120,-1 0 1,2 1 0,-2 0 0,1 1-183,1-1 0,-1-1 0,2 2 0,-1 0 202,-1 0 0,2 2 1,-2-5 28,1 2 1,1 0 0,1 1 41,1-1 1,-1 0 0,2-1 0,0 0-164,0 0 1,1 1 0,1 0-99,0 1 0,1-3 0,-1-1 0,1 0 142,-1 0 0,1 0 0,-1-2 0,0 0-140,1 0 1,-1-2 0,1-1-1,-1 0 136,1-1 0,-1-1 0,0 0 0,0-1 198,-1-1 1,1 1 0,-2-2-1,0 2-195,1-1 0,-3 1 1,1-2-122,-2 0 1,0 0 0,0-1 0,0 2-45,0 1 0,0-1 1,-1-1-544,-1 2 1,-2 0-1,2 0 1,-1 2 684,-1 0 0,-1-3 0,-1 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7804,'3'0'254,"-1"1"1,-2 1-132,0 1 1,0 0 0,0 1 0,0 0 21,0 1 0,0 1-37,0 1 1,0 0-1,0 2 1,0 1 0,0 0 767,0 1-518,0 0-126,0-1 1,0 3-122,0 0 1,2 0 0,0-1-17,-1 1 0,0 0 0,1-1 0,0 1 0,0-1 0,1-1 1,-1-1-273,0-1 1,-1 1 0,1-2-821,-2 0 1,0-3-1689,0 0 1639,0-3 1046,0-2 0,-2-3 0,-1-2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0 9912,'-5'1'0,"1"1"0,1 1 0,0 2 0,1-1 0,-1 0 0,0 0 0,-1 2 0,0 2 0,1-2 0,0 0 0,0 0 0,-1-1 1638,-1 1 0,2-1-1967,-1 0 0,1-1 0,-1 0 0,0-1 1,0 1-1,-1-1 0,0 2 0,-1-1 1,2 0-2709,0 0 3037,-1-1 0,2 5 0,-2 1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7701,'0'-3'-113,"0"0"405,0 1 306,0 1-60,0-1 280,0 2 1,1 2 0,0 2 0,1 1 0,-1-1-556,2 0-306,-2 3 1,3-3-34,-2 3 0,1 1 1,0 0-1,0 0 1,0-1-1,1 0 1,-1-1-1,-1-1 1,0 1-2077,0-1 497,-1-2-218,1 2 1873,-2-4 0,0 1 0,0-2 0</inkml:trace>
  <inkml:trace contextRef="#ctx0" brushRef="#br0" timeOffset="1">98 234 8651,'-3'0'1143,"1"2"-841,1 2 0,1-1 0,1 0 1,1 2 450,1-1-653,0 2 0,1-3 0,-2 1 225,1 0-156,1 1-66,-1 1 8,2-3 0,-3 3 0,2 0-127,0 0 1,-1 0 0,1-1 80,0 0-468,-3-2 1,3 2-652,-2-1-564,0-2 1,-2 3 1617,2-4 0,-1 1 0,1-2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22 7539,'-3'1'966,"1"1"-492,1-2-89,1 3-460,0-3 172,0-3-79,0 3 1,1-4 41,1 2 0,-1-2 0,2 2 1,0-1 52,0 1 0,1-2-106,1 3 140,1-1 1,-1 2 0,0 0 166,-2 2 0,0-1-180,-3 3-41,0 0-17,0-1-40,0 1 1,0-1 0,0 3-1,0-1 15,0 1 0,0-1 0,0 1 0,0-1 0,0 0-150,0 1 94,-3-1 0,3 1 0,-3-2-48,1 0 0,1 1 30,0-2 1,-2 2-61,1 1 1,-1-3 18,1 1 1,-2-3 7,0 1-310,-1-1 330,2-1 297,1 0 1,2 0-1,0 1-62,2 1 0,-1 0 0,3-1 0,-1 0 0,0 1-76,1-1 0,1-1 0,0 1-258,0 1 1,-1-2 0,0 2 0,0-1 0,1-1 0,0 2-1,0 0 1,1 0 0,-1 1 0,1-2 134,-1 0 0,1 1 0,-1 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1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10326,'3'2'-78,"0"-1"1,-2 1-1,1 0 334,1 2-124,-2-2 0,2 3-34,-1-4 0,-1 4-63,3-2 0,-3 0-8,1 1 0,-1-2-79,1 1 0,-1-1 76,1 2 0,-2-2-3,0 1 1,0-1 5,0 2 1,0-1-50,0 3 0,0-3 8,0 1 1,0-3 0,-2 1 5,1 1-2,-1-3 167,-1 5 0,3-4-48,-2 3 1,1-3-1,-1 2-30,1-1 0,-1 1-63,2 3-71,-3-3 1,2 0-248,-2-2 136,1 0 131,-2 1 0,2 0 83,-1 0 0,2 0 144,-1 0 0,1-1-20,1 3-334,0-3 1,0 2-292,-2-3 223,1 0 356,-1 0-119,2 0 0,2 0 0,0 1 1,1 1-1,1-1 0,1 0 0,0-1 1,1 0-1,-1-1 0,-1 0 0,0-1 1,-1 1-1,1-1 0,-1 0 0,2 1 1,-1 0-1,2 1 0,-1 0 0,1 1-3953,-1 1 3488,-2-2 458,-1 3 0,-4-1 0,-1 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03.0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102 10 10135,'-5'0'204,"0"0"0,0 0 0,0-1 0,0-1 0,0 1-301,0 0 1,0 1-1,-1 0 1,2 0-1,0-1 1,0-1 0,0 1-337,0 0 1,-1 1 38,0 0 260,0 0-67,-1 0 1,3 0 35,0 0-117,1 0-242,0 0-925,2 0 1449,-2 0 0,1 0 0,-1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11 8094,'-2'-3'2029,"1"0"-894,0 1-974,0 2 1,1-2 0,0 4 0,0 1 0,0 2 0,0 1 0,0 0 250,0 1 1,2 1-1,0 3 1,-1 0-135,2 0 1,-2 0-1,2 0 1,-1 1-168,0 1 1,-2 1-1,1-1 1,0-1-421,1-1 1,0 0-1,-2-1 1,0 0 0,0-2-1,0 0 1,1-1 0,1-1 308,-1-1 0,0-2 0,-1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 10734,'-6'0'0,"-1"0"0,-1 1 0,0 0 0,-2 1 0,0-1 0,-2-1 0,-2 0 0,1 0 0,-1 0 0,1 0 0,-1 0 0,1 0 0,0 0 0,1 0 0,0 0 0,1 0 0,0 0 0,1 0 0,-1 0 0,1-1 0,0-1 0,1 1 0,1 0 0,0 0 0,0 0 0,2-1 0,0-2 0,0 1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10199,'2'4'0,"0"-1"0,-1 1 0,-1 1 0,0 1 1024,0-1-964,0 1 0,0-1 0,0 1 0,0 1 0,0 0 0,0 0 0,0 0 123,0 0 0,0 1 0,0-3-520,0 1 303,0-3 1,0 1-1,0 0 72,0 1 1,0 0-903,0 1 302,0-3 239,0-1 1,0-3-12,0 0 81,-2 0 1,1-4 125,0 2 1,0-2 0,1-1 0,0-1 25,0 0 0,0-1 0,0 1 0,1 0 40,0-2 0,0 2 1,1-1 397,-2 0-312,3-2 1,-1 4 0,2-1 105,0 1 0,-2 0 0,1 1 0,0 0 11,0 2 0,-1-2 1,1 4-1,1-1 137,-1-1-58,2 3 73,-5-3-227,5 3 0,-4 1 0,2 1-9,0 1 0,0 2 1,-1 1-1,-1-1 2,0 0 0,1 1 0,0-1 0,1 1 74,-1 2 1,0-2 0,0 1 0,1 1 111,0-1 1,2 0-1,-1-2-219,0 1 0,0-1 0,0 1 1,0-1-1,1 0-128,0-1 1,1 0 0,-1-2 0,0 1 14,1-1 1,-1 0-1,1-2 1,-1 0-36,1 0 0,-1-1 0,0 0 1,1-1-1,-1-1 0,1-2 0,-1 1 1,0-2-1,1 1 0,-1-1 0,-1 1 1,0-1-1,-1 1 0,0 0 0,0-1 1,-2 1-1,1-1 0,-1 0 0,0 0 1,-1-2-1,0 2 0,0 0 1,-1 0-1,0 1 0,-1 0 0,-1 1 1,-1 1-1,-1 0 279,-1 0 1,1 2-1,-1-1 1,1 1 0,0 2-1,0 1 1,1 1 0,1 0-1,0 2 1,0 0 0,-1 2-1,1 1 1,1 0 0,0 1-1,0 1 1,1 0 0,0 1-1,1-1 1,0-1-1,1 0 1,0-1 0,1 0-1,1 0 604,2-1 1,-1-1-873,2-1 1,0 0 0,0 1-32,2-1 1,-1 0-1,-1-1 1,1-1-138,0 0 0,1-1 0,-2-1 0,1 1 0,0-1-348,-1 0 1,-1-2 0,-1 0 0,0-2-97,0 0 1,-2-2 0,1 1 721,-1-1 0,-1-3 0,1 0 0</inkml:trace>
  <inkml:trace contextRef="#ctx0" brushRef="#br0" timeOffset="1">472 22 7775,'-3'-2'587,"-1"-1"0,0 0-338,-1 1 0,0-1 1,0 1 6,1-1 1,-1 2 0,2-1 53,-2 1 1,0 1 0,-1 0-101,1 0 0,-1 1 0,1 1 0,0 1-121,-1 0 1,1 2 0,-1-2 0,1 2-78,-1 0 1,3 1-1,-1 1 1,1 0-12,0 0 0,-2 1 0,4-1 1,-1 0-199,2 1 0,0-2 0,0 1 0,0-1 217,0 0 1,0 1-1,2 0 1,2 0 44,1-1 1,0-1 0,0 1 0,1-2-44,-1 0 0,1 0 1,-1-1-1,1 0-200,-1 1 78,0-2 0,1 1 0,-1-3 6,1 0 1,-1 0 0,0 0 0,1 0 0,-1-1 0,0-1 0,-1-1 0,0 0 0,0-1 0,-1-1 0,0-1 0,0-1 0,0 0 0,-1 1 0,0-1-1,0-2 1,-1 0 0,1 0 0,-2 0-1001,0 1 1027,0 0 1,2 1 0,0-1 0,-1 2 200,0 0 0,-1 2 1,0 1 1025,2 1-434,-1 0-534,1 2 1,-1 0 0,0 2-1,1 2-25,-1 3 1,-1 0-1,0 1 1,0 1-9,0-1 1,2-1 0,0 2-1,-1 0 1,1 0-50,-1-2 0,1 1 1,1-1-1,0 0-372,0-1 0,0-1 0,3 0-361,-1 1 0,0-2 0,1-1-204,-1-1 0,1 0 0,-1-2 45,1 0 0,-1-3 782,0 0 0,1-2 0,-1-1 0</inkml:trace>
  <inkml:trace contextRef="#ctx0" brushRef="#br0" timeOffset="2">754 6 7166,'-3'0'307,"-1"0"0,0 0 1,-1 0-1,-1 0 1,-1 0-1,0 0 1,0 0-1,0 2 1,-1-1-1,0 1 158,0 1 1,1-3-1,2 3-783,1-1 0,0-1 0,2 3 236,1 0 0,1-1 0,0 1 1,2-1-185,2 0 0,0 2 0,2-1 0,-1 1 151,1 0 0,0 0 0,0 1 1,2-1 211,-2 1 1,0-1 0,0 0 0,-2 1 23,0-1 0,1-1 0,-2 0 0,1 0 260,-1 1 0,-1 0 1,1 0 55,-1 1 1,0-1 0,-2 1-406,0-1 0,-2 0-62,-2 1 1,-1-2-1,0-1 81,0-1 1,-1 0-1,1 0 1,-1-1 0,0 1-126,-1-2 1,0 1 0,-1 0 0,0 1-377,2-1 1,-2 0-1,0-1 1,2-1-568,0-1 1,0 0 0,1-2 1016,0 0 0,-1-2 0,1-3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11963,'-5'1'0,"0"1"0,1 1 0,3 2 0,0 1 0,1 1 0,0 0 0,0 0 0,0 1 0,0 0 0,0 1 0,0 0 0,0 1 0,0 0 0,1-1 0,0 0 0,1-1 0,1 0 0,0 0 445,0-2 0,-2 0 0,3 0-512,0-1 0,0 1 0,1-1 1,-2 0-1,1-1 0,1-1 0,1 0 1,-1-2-58,1 2 1,1-3-1,0 2 1,0-1-1,-1-1 1,-1-1-1,0-1 1,1-1 0,-1-2-1,1 0 1,-1-1-1,-1 1 1,-1-1-1,0-1 1,-1-1 0,1 0-1,-2 1 1,1-1-1,0 1 1,0-1-1,0 1 1,-1-1 0,1 1-1,-1 1 1,0 1-1,1-1 795,-1 1 1,0-1-556,-1 1 1,0 1-63,0 1 0,0-1-79,0-1 452,-3 2-346,3 0 1,-3 4 0,4 0 0,0 1 0,1 1 0,-1 2 0,0 0-1,-1 1 1,1 0 0,1 1 0,-1 1 0,1-1 0,-1 1 0,1-1-1,-1 2 1,1-1 0,0 0 0,0 0 0,0 0 254,0-2 0,2 2 0,-1 0-252,0-2 1,2 0-1,-2 0 1,0-1-74,1 0-486,-3-2 0,4 2 0,-2-3-614,0 1 1,2-2 0,-2 0 1088,2-2 0,1-4 0,-1-4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21 9385,'-3'3'106,"2"2"1,-2-1 0,0 0 0,1 0 0,-1 0 0,2 1 0,-1 1 58,0 1 0,0 0 0,2-2 0,0 1 0,0 0 1,0 1-1,0 0 0,0 1 119,0 0 0,1 1 1,0-1-1,1 0-58,-1 0 1,1-1 0,1 0-367,0 0 119,-2 0 0,1-1 0,-2-1-193,0 1 0,2-3-146,0 1 107,0-3 1,-2 1 0,0-4 163,0-2 0,0 0 1,0-2-1,0 0 50,0-1 0,0 0 0,0-1 29,0 0 1,0-2 0,0 1 0,0-1 0,0-1 17,0 1 0,0-1 0,2 0 0,0 1-2,-1 1 0,0 0 0,0 3 0,2-2 8,0 2 1,-2 2 29,3 2 0,-2 2 0,1 0-29,2 0 0,-1 0 0,1 0-4,-1 2 0,1 1 1,-2 3-15,0-1 1,1 2 0,-2 0 0,1 0 24,-1-1 0,2-1 0,-1 1 0,1-1-61,0 1 0,-1-1 0,1 0 0,-1-1-75,2 0 0,-1-2 0,2 1 1,-1-1-62,1-1 0,-1 0 0,1-1 26,-1 0 0,0-1 0,1 0 0,-1-1-12,1-1 0,-1-1 0,0-1 0,0-1 211,-1 1 1,0-1-1,-2-1 1,0-1-50,0 0 1,-1 1 0,1 0 0,-2 0 18,0 0 0,0 1 1,0-1-1,0 1 25,0 0 0,0 3 0,-2 1 0,-2 0 182,-1 0 0,0 1 0,-1 3-41,1 2 0,1 2 0,1 2 0,-1 0 475,-1 2-584,2 0 1,0 1 0,2 0 84,-1 0 0,0 0 1,3 0-1,0-1 199,3-1 0,1 1 0,0-2 0,1 1-171,1-2 1,0-1 0,2 0-1,-1-2-295,0 0 1,0-1 0,1-2 0,0 1-1225,-1-1 0,1 0 0,-3-2-825,1-1 2154,1-1 0,-1-4 0,2-2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1631 76 7699,'3'0'968,"-1"0"1,-4 0-840,-1 0 0,0 0 1,-1 0-1,0 0 24,-1 0 0,0 0 1,-1 0-1,0 0 3,-1 0 1,0 0 0,-2 0 0,0 0 101,-2 0 1,1 0-1,-1 1 1,-1 0 95,0 1 1,0 0 0,-2-2 0,0 0-125,0 0 0,1 1 0,0 1 0,-1-1-155,0 0 1,-2 1 0,-3 0-147,0-1 1,1 1-1,-2 0 1,1 0-1,0 0 1,1-1-1,0 1 1,2-2 0,1 0-1,1 0 1,1 0-1,0 0 1,1 0-1,-1 0 1,1 0 0,0 0-1,1-2 1,-1 1-1,-1-1 1,1 0-1,1 0 1,0-1-1,0 1 1,0 1 0,0-1-1,1 1-67,-1-1 0,0 1 0,0 1 158,0 0 1,0 0 0,1 0 0,-1 0-96,0 0 1,-1 0-1,0 0 1,-2 0 0,0 0-1,2 0 1,-1 0 3,1 0 0,0 0 0,0 0 0,2 0 0,0 0 13,0 0 1,1 0 0,2 0 0,-1 0 164,0 0 1,1 0 0,0-1 52,1-1 0,0 2 1,1-2-1,0 1 51,-1 1 1,1 0-1,-1 0 1,1 0-134,-1 0 1,1 0 0,-1 0-1,-1 0-81,-2 0 0,-1 0 0,0 0 0,0 0 14,-2 0 0,0 0 0,2 0-563,1 0 382,-4 0 0,5 0 0,-4 0 0,3-2 0,0 1 0,0-1 0,2 2 0,1 0 0,1 0 0,-1-1 217,1-1 1,-1 2-1,1-2 1,0 1 0,-1 1-1,1 0 1,1-2-1,1 1 1,-2-1 0,0 2-1,0 0 1,-1-1-1,-1 0 1,-2-1 0,0 1-1,1 0 1,-1 1-1,2 0 1,-1 0 0,1-1-1,-1-1 1,1 1 0,0 0-1,0 1 1,-1 0-130,2 0 0,0 0 97,0 0 0,0-1 0,-1 0 1,-1-1-1,-1 1 0,2 0 1,1 0-1,1-1 0,-1 1 0,1 0 1,-1 1-1,1 0 0,0 0 1,-1 0-1,0-2 0,-1 1 0,0-1 1,1 2-1,-1 0 0,0-1 1,0 0 313,-2-1 0,3 0-387,-2 0 0,0 1 0,1 0 0,0-1 0,0 1 0,0-1 1,0 1-1,1 1 0,0 0 0,1-1 0,0 0 0,-1-1 1,1 1-1,-1 0 0,1 1 113,0 0 0,-1 0 0,1 0 0,-1-1 0,1 0 0,-1-1 0,1 1 0,0 1 0,-1 0 0,1-1 0,-1 0-1684,1-1 1,1 0 1628,1 2 0,2 0 0,-2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8055,'7'6'0,"1"0"0,-2 0 0,0 2 0,0 0 0,0 2 0,0 0 47,1 1 0,1 0 0,-3 0 0,1 0 1,0 0-1,0 1 0,1 1 0,0-1-142,-1-1 0,-1 2 1,1 0-1,-1-1 0,1-1 1,-1-1-1,1 0 1,-1-2-520,0 0 614,-2-1 0,5 1 0,-2 1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775 16 7644,'-4'-2'-11,"1"1"0,1-1 1,-2 2-1,1-1 1,-1 0-1,1-1 1,-2 1-1,0 0 221,0 1 0,0 0 0,-1 0 0,1 0 0,-1 1 0,1 0 0,0 1 0,-1-1 63,1 0 1,-1-1 0,0 2-1,0-1-174,-2 1 1,1-2 0,-1 0 0,-1 0-100,-1 0 0,-1 0 0,0 0 0,-1 0-51,-1 0 0,-4-2 1,1 1-1,-1-1-40,-2 2 0,2 0 0,0 0 1,1 0 3,1 0 0,3 0 0,0 0 1,0 0 24,2 0 1,-1 0-1,2 0 1,0 0 29,1 0 0,1 0 0,-1 0 1,0 0-6,-1 0 1,-1-1 0,1 0 0,-1-1-12,-1 1 1,1 0-1,0 1 1,2-1 22,0-1 1,1 0 0,1 2 204,1 0 1,0 0 382,-1 0 32,3 0-725,1 0-639,2 0 352,-3 0 1,2 0 295,-3 0 0,3 0 0,-2 1 263,0 0 35,1 0 0,2 2-64,-2-1 1,1-2-60,-3 2 1,2-1-98,-1-1 1,1 0-1,-2 0 2,0 0 1,1 0 0,0 2 16,-2-1 56,3 1-12,-3-2 1,4 0-1,-2 1-12,0 1 1,-1-2-11,1 2 1,0-1 14,-1-1 0,2 0 77,-1 2 1,1 1-41,-2 3 1,3-3-5,-1 1 0,2-1-62,0 3 1,-1-1-1,0 1-10,-1-1 0,0 1 0,0 1 0,0 1 18,-1 0 1,1 1 0,-2 2 17,0 0 1,0-2 0,0 0 0,0 0 0,0 2-30,-1-1 0,0-1 0,-1 0 0,-1-1-167,0-2 1,0 2 0,1-1 0,1 0-127,-1-1 0,1-1 0,0 0 0,-1-1-20,1 0 0,1-3 0,1 1 332,-2-1 0,0 1 0,0 1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6 7832,'3'-1'31,"-2"0"154,-2-1 0,-2 0 1,-3 2-1,1 0 1,0 1-1,-1 1-8,1 2 1,-1 1 0,1 2 0,0 0-6,-1 2 1,1 0-1,0 2 1,1 0-98,0 2 1,0 1-1,-1 2 1,0 2-69,2 0 0,-4 4 0,2 0 0,-1 0-45,0 1 1,-4-2 0,0-2-1,-1 0 46,-1-3 1,0 2 0,-1 1 0,-1-1-120,0-1 1,1 2 0,0-2-1,1-1 87,0 1 1,1-1-1,2-1 1,2-1-76,1-1 1,0 0-1,1-2 1,-1-1-125,1-1 1,1 1 0,1-2 0,-1 1 10,1-2 1,-2 0 0,2-1 0,-2 2-6,-1-2 1,1 0-1,0 0 1,-1 0 114,1 0 0,-1 2 0,1-2 1,0 0 0,-1 0 1,1-1 0,0 0 0,1 1 163,0-1 0,3-1 1,-1 0-103,1 0 0,1 1 0,1-1 34,1 0-100,-2-2 1,3-2 0,-3-2 104,0-2 0,0 0 0,0-2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8007,'-1'5'0,"0"-1"0,-2-1 0,0-1 0,0 0-970,0 0 1007,0-1 1,3 2-1,1-2 1,0 2-1,2-1 1,0 1-1,1 0 1,1 1-27,0 1 1,0 0 0,0 1 0,-1-1 0,0 1-1,0-1 1,-1 1 0,1-1 0,0 0 0,0 1-1,1 0 1,-2 0 0,1 2 0,1 0 0,1 1-1,-1-2 1,0 2 0,0-1 0,0 2 0,-1 0-1,2-1 1,-1 0 0,2 1 0,-1 0 0,0 1-1,0 0 1,0 0 0,2-1 0,-1 1-89,1 0 0,-2-1 1,1 0 48,-1-1 1,1-1-1,0 1 1,0-1-1,-1-1-34,0 1 1,-1 1 0,1-1 0,1-1 0,0 2 0,-1-1 0,0 1 0,0 0-228,-1 0 0,1-1 1,-1 0 288,1 0 0,-1 1 0,0-2-1,1 2 1,-1-2 0,-1 2 0,-1-1 0,2-2 0,-1 1 0,2-1 0,-1 2 0,-1-2 0,0 0 0,0 0-1,0-1 21,0 1 0,0 0 0,0 0 0,0-1 0,0 0 0,0 0 0,0 0 1,1 1-1,0-1 0,-1 0 0,0 1 0,-1-1 0,1 0 0,-1-1 1,0 0-1,0 0 0,1 1 0,-1 0 0,0 1 0,0-1 0,0 1 1,1-1-1,1 0 0,-1 1 0,0-1 0,-1 1 352,0-1-356,2 1 0,-4-1 0,2 0 1,0 1-1,0-1 0,0 1 1,-1-1-1,1 0 0,-1 1 1,1-1-1,0 1 0,0-1 1,-1 1-1,1-1 88,0 0-181,-2-2 0,4 2 0,-1-2 1,0 1-1,0-1 0,-1 0 1,0 0-1,-1 0-140,0 0 0,-1 1 278,0-3 571,0 0-944,1 1 0,-2-2 312,0 0 0,-2-2 0,-3-1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04.8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92 5 10220,'-3'3'45,"1"0"1,0 0-136,1 0 0,-1 0 11,0 1 1,1 0 0,-2-2 0,1 1 41,0 1 0,1-2 0,0 0-76,-1 1 66,1-3 0,1 3-309,0-1 265,-3 1 22,3-1-91,-2 3 159,2-5 1,0 3 296,0-1-228,0-1 1,-1 1-170,-1-2 117,2 0-39,-2 0-69,2 0 84,-3 0 0,2 0 1,-2-1 18,-1 0-28,1 0 1,1-3 8,0 2 1,1-2 0,-2 1-1,0-2 1,1 0 0,-1 0 0,1 0-1,-1 0 1,1 0 0,-1 0 0,2 0-693,-2 2 483,3 0 168,-3 3 1,3 0-299,-2 0 128,2 0-7,-5 0 129,4 0 0,-1 0 126,2-2-117,0 2 192,0-3 0,1 3-535,0 0 281,0 0-152,1 0 0,-1 0 302,1 0-45,-2 0 15,2 0 0,-1 0 0,0 1 20,1 1 0,0-2 19,0 2-1,-2-2-8,5 0 1,-4 0-2,1 0 1,-2 0 99,2 0 0,-1 1 0,1 0 710,0 1 83,-1 0 96,1-2-818,-2 0-475,0 2 12,0-2 175,0 5 79,0-4 1,0 1-364,0 0 258,0-1 51,0 3 26,0-3-1,0 1 0,1-2 610,0 0-408,0 0 0,2-2 0,-2 1 379,3 0-20,-2-2-262,3 2-90,-5-1-213,3 2 1,-4 0 215,-1 0 0,1 0 11,-2 0 0,1 0 0,-1 0-318,1 2 1,0-1 184,2 3 0,0-3-184,0 3 0,0-3 80,0 3-5,0-3 38,0 4 0,0-4-144,0 2 96,0-2 1,1 2-5,0-3 1,1 0-1,0-1-22,1-1 1,-2 1-18,-1-2 52,0 2 0,0-4-458,0 2 311,0 0-220,0-1-287,0 3 409,0-1 333,0 2 0,3 0 0,0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965 49 6965,'-2'-3'51,"0"1"1,-1 2-1,-1 0 186,-1 0 1,-1 0 0,1 0 230,0 0 1,-1 0 0,1 0-351,-1 0 1,1 0-1,-1 0 1,1 0-53,0 0 1,-1 0-1,0 0 1,0 0-53,-2 0 1,-1 0 0,1 0 0,0 0-42,-2 0 0,2 0 0,-1 0 0,-1 0 7,0 0 0,0 0 0,0 0 1,2 0 85,0 0-45,-2 2 0,2-1 1,-1 1-1,0 0 1,1 0-1,0-1 1,0 0 11,-1 1 0,2-2 0,-1 2-123,0-1 1,-2-1 0,2 0 0,-1 0 0,0 0-92,-1 0 97,-3 0 1,2 0 0,-2 0 0,2 0 25,2 0 0,-1 0 64,1 0 0,1 0 0,1 0 0,-1 0 0,1 0 88,0 0 6,1 0 0,1-2 1,0 0-1,-1 1-44,1 0 1,-1 1 4,1 0 0,-2 0 0,-1 0 0,2-1 0,-1-1-197,0 1 160,1-2 1,-2 2 0,2-1 0,0 0-33,-2 0 0,-1 0-239,2 2 1,-1 0 96,1-2 1,-1 1 98,-1-1 0,-1 0 5,3 0 0,0 0 0,2 2 0,-1-1 0,1-1 0,-1 1-28,1 0 1,1 1 0,1 0 0,-2-1 564,1 0 0,-2 0-336,1-1 0,-1 2 0,1 0 0,0 0 1,-1 0-1,1 0 96,-1 0 0,1 0-229,-1 0 0,1 0 0,0 0 1,-1 0-368,1 0 310,-1 0 1,1 0 0,0 0-187,-1 0 0,1-1 0,-1 0 276,1-1 0,-1 0 0,1 2 22,0 0 0,1 0 0,0 0 28,0 0 1,-1 2-1,0 0-58,0-1 1,1 0-1,0-1 1,1 0-129,0 2 1,-2-1 0,1 0 69,-1 0 0,0-1 0,0 1-251,2 0 0,-2 0 0,1 1 95,-1-2 0,0 0 169,-1 0 0,1 0 1,0 0-69,-1 0 0,3 0 0,-1 0 0,0 0 0,-1 0 0,0 0 0,0 0 0,1-1-287,0-1 0,2-2-250,-2 2 603,3-2 0,-4-1 0,2-4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7432,'0'5'0,"0"0"50,0 1 1,1-1 0,0 1 0,2-1-1,0 0 1,0 1 0,1 1 0,-1 0-1,0 0 1,0-1 0,1-1 0,0 1-1,1-1 1,-2 1 0,1-1 0,1 0 0,-1 1-1,-1-1 1,1 1 0,0 1 0,-1 0-1,1 0 1,0-1-80,-1-1 1,-1 1 0,1 1 0,-1 0 0,0-1 0,0-1-1,0-1 1,1 0 0,0 1 0,-1 0 0,1 0 0,0-1 0,0 0-1,0-1 1,0 1 0,0 0 0,0-1 0,-1 1 0,0-1-1,0 2-521,1-1 1,-1 0 188,0 0 0,-1-3 1,1 2 360,0 0 0,-1-1 0,1-2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7969,'-4'0'344,"1"0"1,-2 1-1,1 1 1,-1 1-48,1 2 0,-1 0 0,2 1-163,0-1 1,1 1 0,1-1 0,0 0-174,-1 1 1,0 1-1,1 0-43,-1 0 1,-1-1 0,2-1 0,-1 1 0,-1-1 110,1 1 1,-2 1 0,2 0 0,-1 0-43,-1-1 0,-1 1 0,-1 0 1,-1 0-53,0-1 1,0-1 0,1 1 0,1-1-28,0 1 1,1-1 0,0 0 0,1 1 67,0-1 0,-2 1 0,3-2 0,0 1-16,-1-2 1,1 1 0,1 1-11,-1 1 0,-1-3-799,2 1 569,0-3 0,-3 2 0,1-2-323,0 1 0,2 0 209,-3-2 293,3 0 0,-2 1 101,3 0 0,0 1 0,0 1 0,3 1 0,0 1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8305,'-2'3'-123,"1"0"0,-1-2 220,-1 1 0,2 2 0,-2 0 0,0 1 0,1 0 0,-1 1-66,2-1 0,0 0 0,0-1 0,-1 0 0,1 0 0,0 1 0,-1 0 0,1 1 0,-1-1 0,1 0 0,0 1 0,-1-1 0,-1 1 1,1-1-1,0 0 0,0 1 0,0 0 0,-1 1 0,0 0 0,1-1 0,-1 0 0,0 0 0,1 1 0,0 0 0,0 0 0,1-1 0,-1 1 145,2 0 1,-1 1-178,-1-3 1,2 2 0,-2 0-71,1 0 0,0-1 0,-1 0 0,0-1 9,0 0 0,0 1 0,-1-1 1,1 1 33,1-1 0,-2 0 0,1 1 0,1-1 39,-2 1 0,3-3 1,-2 1-1,1 0 0,1 1 1,-2 0-1,1 1 1,-1-1-1,2 1 0,0 0 1,-1 0-1,0 1 0,-1 0 1,1-1-1,0 0 1,1-1-1,-1 0 0,-1 1 1,0-1-1,0 1 1,0-1-1,1 0 0,-1 1 1,0-1-1,1 1 0,0-1 1,-1 1 182,1-1 1,-1 0-138,2 1 1,0-1-1,-1 1-26,-1-1 1,2 1 0,-2-1 0,1 0 0,1 1 44,0-1 0,0 1 0,0-1-84,-2 0 0,1 1 0,0-1 4,0 1 0,-1-3 0,0 1 0,0 0 1,1-1-1,-1 1 0,0-1 0,0 1 1,0 0-1,1 0 0,-1 1 0,0 0 0,0 0 1,0 1 196,1-1 1,-3 1-219,2-1 1,-1 1 0,0-1-37,0 0 0,1 1 57,-1-1 1,2 1 0,-2-2 0,1 1 18,1-2 0,-2 1 1,2 1 31,-1 1 1,0-1-1,1-1 1,-1-1 0,0 2 1,2-2 0,-1 0-55,-1 1 1,2 1 16,-2 1 1,1-3 0,0 1 0,-1 0-1,1 1 1,0 0 240,1 1-236,0-3 0,0 0-357,0-1 1,0 1 0,-1 1-1,0-1 1,-1-3 0,1-3 340,1-1 0,0-2 0,0 1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8790,'3'2'0,"-1"2"0,-1 1 57,1 0 0,-2 0 1,3 0-1,-1 0 1,-1 0-1,1 1 0,0 0 1,0 0 115,-1-1 0,1 1 0,0 0 0,0 0-120,0 2 1,0-1 0,1-2 0,0 1 8,0-1 0,-2 2 1,1 1-1,0-2-229,0 0 1,1 2-1,0-1 148,0 2 0,-1-2-6,1 2 1,-1-2-1,1 2 1,0-1 0,0-1-1,-1 0 1,0 0-58,0 0 1,-1-1 0,1-1-1,0 1 30,0-1 1,2 3 0,-1 0 25,0 1 0,1-1 1,-1-3-1,0 0-8,1 1 1,-1-1 0,0 1 0,1 1 110,-1 0 0,2 0 1,-2-1-1,1-1-26,-1 1 1,-2-1 0,2 0-265,-1 1 219,-1-1 0,2 1 0,-2-1-16,1 1 1,0 0 0,-1 0 0,1 1-2,-1 0 0,2-1 1,-1 0-1,1 1 7,-1 0 0,2 0 0,-3-1 0,1-1 16,1 0 0,-2 1 0,2-1 0,-1 1-3,0-1 1,0 1 0,0-1 3,-1 0 1,0-1 0,0 0 0,1 0 2,-1 1 0,1-2 0,-1 1 0,1 0 23,-1 1 1,0 0 0,0 1-39,1-1 0,2 1 0,-2-1 1,1 0 0,-2-1 0,1 0-38,-1 0 0,0-1 0,1 0 6,-1 2 0,0-2 1,-1 0 81,0 2 0,0-2 1,0 0-8,0 1 1,2 1 0,0 1-34,-1-1 0,-1-1 0,0-1-2,0 1 0,1 1-47,1 1 1,-2-3-1,3 1-413,-1 0 0,0-1 385,1 1 1,-1-1-1,1 1 140,-1 0 1,2-1-226,-2 3 0,1-3 39,-1 1-969,0-3-3,-2 1 1083,0-2 0,-2-2 0,-1-1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7944,'0'5'0,"0"1"0,-1-1 0,0-1 329,-1 0 0,-2 0 0,0 2 0,-1 2 0,0-2 0,-1 1 1,-1-1-1,0 2 0,0-2-527,-1 0 1,0 0-1,-1-1 1,1 1 0,1-2-1,0 1 1,1-2-1812,2 1 2009,-1-1 0,2 2 0,-3-2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8443,'5'0'528,"0"2"1,-1 1 0,-1 1 0,0-1 0,0 2 0,1 1-450,-1 1 0,2 2 1,-2-1-1,2 1-48,1 0 1,-1 0-1,0-1-342,1 0 1,-3-1 0,1-1 0,0-1 0,-1 1 75,-1-1 1,0-1 234,0-1 0,2 1 0,-1 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8964,'5'0'197,"-2"2"0,1 1 0,-1 2 1,0 1-1,0 0 0,1 0 0,0 2 1,0 1-1,1 0 115,0 2 1,0-1 0,0 1-1,0 1-113,-2 0 0,3 0 0,1 2 1,-1 0-1,0-1-153,-3 1 0,2-2-112,-1-1 1,1-2 0,0 0 0,-1-2 0,-1 0-266,-1-1 1,1-2 0,-2-1-2753,1 1 3083,-1-1 0,2-1 0,0-2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6859,'-5'0'1276,"2"0"-847,0 0 1,4 0-296,1 0 1,0 0-1,2 2 1,0-1-29,0 1 0,0 1 0,1 0 0,-2 0-19,2 1 0,-1-1 0,2 3 0,1 0 34,0 1 0,0-1 0,-1 1 1,1-1-20,0 0 1,1-1 0,-2 1 0,0-1-43,1 1 0,1-1 0,-3 0 0,0 0-60,1-1 0,-2 0 0,-1-2 1,0 1-488,0-1 1,-2 2-1619,3-2 652,-3 2 1453,2-1 0,-6 2 0,0 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4 7511,'4'0'-1377,"-1"0"1377,-1 0 0,0 0 31,-2 0 0,-2-1 0,1 0 0,0 0 0,1 1 0,-2 3 0,-1 2 0,-1 1 0,1 1 0,-1 0 0,1 0 0,-1 1 0,0-1 0,1 1 0,-1 1 0,-1-2 1,-1 1-1,1-1 0,-1-1 0,-1-1 0,0 1 0,0-1 0,1 0 0,1-1 0,0 0 0,-1-1 0,1 0 0,-1 0 0,1-1-31,-1-1 0,1 1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0.7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49 6673,'-1'-3'158,"0"-1"0,-1 0 0,1-1 144,-2 0 0,2 1 0,0 0 0,0 0 225,1-1 1,0 2 309,0-1-564,0 3 202,0-2 1,2 7-1,0 2 1,1 1-256,-1 0 1,2 4-1,-2 4 1,1 1 0,0 1 94,0 3 1,0-1 0,3 4 0,-1 0-30,1 0 1,-1 2 0,0 0-227,-1 2 0,1-2 0,-2-2 0,1-3-18,0-1 1,1-1 0,-2 1 0,1-2 0,-1 0 177,1-3 0,0-1-348,-1-2 0,-1 0 9,2 0 0,-3-2 0,1-2-140,1-1 1,-2-1 230,3-2 0,-1 0 1,3-3-1,-1-1-28,1-1 1,-1-3-1,0-4 1,2-2-1,-1-2-60,2-1 0,-1-3 1,0-1-93,0-2 0,0-4 1,-3-2-1,0-2-194,0-3 0,-1-2 0,0 0 148,0 2 1,-1 1-1,-1 5 1,2 2 0,-1 4-1,1 3-481,0 3 0,-1 4 0,2 2 107,0 1 1,-1 3 0,1 4 627,0 4 0,1 5 0,0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5.0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2345 247 7611,'-7'0'0,"1"-2"0,2-1 257,-2-1 1,-1 2-1,0-1 1,0 1-1,0-1 1,-1 1 0,-2 1 17,-2-2 0,-2 2 1,-1-3-1,-3 0-248,-4 0 1,-2 1 0,-3-1 0,-1 0-90,-2 0 0,1 0 1,-3-1-1,0 0-59,-2-1 1,-6 0 0,-2 1-36,-4 0 1,0 0 65,0-2 0,2 0 0,-3-1 0,-4 1 0,-2 0 0,-1-1 0,2 1-57,0 0 0,-4 0 0,-3-1 1,-3 1 71,3 0 0,-4 0 0,6 0 0,-2 2 33,-3 0 0,3 2 0,2-1 1,2 0 136,1 0 1,-4 3 0,3-3 0,3 2-38,7 0 0,-2-1 0,8 2 0,0 0 32,2-2 0,4 1 0,1 2 1,3-1-10,2-1 1,3 1-1,5-2 1,2 3-121,2 0 0,0 0 0,1 0-9,-1 0 0,3 0 1,1 0-1,0 0 1,2 0 22,1 3 1,1-2-49,0 1 0,3 0-140,1 0 0,3-1 5,3 1 0,1 2 76,3-2 0,0 1 76,0 0 1,1-2 0,-1 3 86,0-1 1,-2 2-1,0-2 97,1-2 1,-3 1-25,-1 0-66,2-1-40,-3 6 1,2-6-26,-3 4 0,0-2 0,0 1 0,0 2 78,0 0 1,0 2 0,0 0-1,1 1 55,1 4 0,-1 0 0,2 3 1,-2 1 23,-1 2 1,0 2 0,0 1 0,0 2 13,0 0 1,2 4 0,0 1 0,0 2-129,-1 2 0,-1-1 1,1 1-1,0-3-30,2-1 0,2 0 0,-1-5 0,1-1 139,0 0 1,0-1 0,1 0 0,0 1-68,-1 2 0,-1 1 1,1-1-1,-3-2 288,-1 0 1,1-2-1,1 1 1,-3 0-175,-1 0 1,-1 2 0,-3 1-1,0 1-196,-2 1 1,0-2 0,0-1 0,0-2 32,-1-3 1,1-2 0,1-5-1,1-2 183,2-2 1,0-1 842,1 1-896,-1-4 1,3-2 0,1-3-296,1-2 1,0 0 43,3 1 1,-3 1-1714,3-2 1372,-3 2 0,2 1 124,-2 0 0,-1 1 271,1 2 0,0-2 0,0 2 82,0 0 0,1-1-80,-3 2-42,0-2 1,0 4 31,0-1 1,0-1 52,0 1 0,0-2 0,0 1 80,0 2 1,0-2-53,0 1 1,0 0 25,3 2 0,-2-2 35,1 0 1,1-3-1,0 2 42,1-1 0,-1 1 0,2-3 1,0 2 20,2-2 1,0 3-98,0-2 1,1 0-1,2-1 1,2 1-1,2 0 1,0 1 63,1 0 1,3-2 0,1 4-111,2-2 0,2 2 0,0-2 0,2 0 0,1 1-201,1 0 1,6 1-1,5 1 101,5-1 0,9 2 1,0-2-1,3 0 208,1 0 0,6 4 0,4-2 1,2 1 41,-1 0 1,0 0 0,4-1-1,-4 0-27,-5 0 1,0 1-1,-10-1 1,2-1-84,-1-1 1,0 2-1,-4-3-203,-4 0 1,-1 2 0,1-2 0,2 1 102,0 0 0,-4-3 0,-1 2 0,-3 0 0,-4-3 1,-3 1-198,-4 0 314,-2-1 0,-5 2 0,-3-3 1,-3 0-1,-5 0-724,-2 0 0,-4 3-370,-4-1 78,-7 4 361,-1-6 185,-9 4 1,5-1 30,-6-2 386,7 2 0,-3 0 0,3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13.1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11 7419,'0'-3'561,"0"1"1132,0 2 0,-1 1-1441,0 1 0,0 0 0,-3-2 256,0 0-618,0 0 1,-2 0 212,1 0 1,0 0 0,0 0-34,0 0 0,1 0 0,1 0 8,-1 0-144,2 0 0,-3 0 161,2 0 1,-2-2-190,0 0 0,2 1 0,0 0-277,0-1 360,-1 2-230,4-3 97,-5 3 0,4 0 155,-2 0 69,2 0 125,-2 0-4669,3 0 5838,3 3-456,-3-3-732,2 3 155,-2-3 1515,0 0-1816,0 2-267,0-2 240,0 3 0,0-3 0,1 1 0,0 2-82,1 0 1,0-2 0,-2 3 0,0-1-161,2 0 201,-2 2 0,3-4 0,-3 2 0,1-1 28,1 1 0,0-1 0,-2 1 5,2-1 1,-1 2-47,3 0 198,-3 0 1,2 0-73,-2-1-51,0-2 86,1 4-284,-2-5 247,0 3 38,0-3-153,3 0 461,-3 0 0,2 0-50,-2 2-441,0-2-119,0 3-746,0-3 1052,3-3-117,-3 3 1,3-2 42,-1 2 1,-1-2 0,2 0-154,1 1 0,-1-1 46,1 0 1,-3 0-1,3 0-106,0-1 0,0 0 1,0-1 60,-1 0 1,-2 1 291,1 0 0,0 1 32,0-1 0,0 1-78,-2-1 1,2 1-43,-1-1 1,1 1-454,-2-2 104,0 3-81,0-1 375,0 2 0,-2 0 92,-2 0-113,0 0 1,0 0 0,1 1 0,1 0 0,-1 0 0,-1 1-102,1 0 0,1-1-159,0 1 1,1-2-158,-3 0 0,3 0 223,-3 0 214,3 0-66,-1 3-156,2-3 232,0 2 1,-1-1 173,-1 1-189,2-2 90,-2 3-223,2-3 71,0 0 145,0 2 0,0-2 0,1 3 0,1-1 172,-1 1 0,0 0-154,-1 1-88,0-3-831,0 1 568,-3-4 1,3-1 7,-2-2 215,-1 0 1,3 1 0,-2 1-1,1-1 245,1-1 0,0 2 21,0-1 0,0 3 572,0-3-707,0 3 0,0-1-76,0 4 1,0-1-17,0 3 0,0-1 0,0 2-334,0 0 1,0-1-1452,0-1-2197,0-2 3573,0 2 1,0-4 354,0-1 0,0 0 0,0-4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9235,'3'2'122,"1"0"0,-2 0 0,2-1 1,0 1-1,0 0-3,0 0 1,-1-1-1,-2 1 1,3 0-1,1 1 1,0 0-1,1 1 52,-1 1 1,2 0-1,1 0 1,1 1-39,0 2 0,1-2 1,0 2-155,1-1 0,-3 1 1,4 2-1,0-1 0,0 0-30,-1-1 1,1 2-1,0-3 1,-2 0-127,0-1 1,-1-1 0,0 1 0,0-1-146,-1-2 0,1 2 1,-3-2-440,1 0 1,1 0-85,-3-1 1,-2-1 844,-1 3 0,1-1 0,0 3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8152,'5'0'0,"1"0"386,-1 0 1,1 2 0,-2 1 0,1-1 0,-2 0-512,1 0 1,-1 1 33,1 0 0,-3 0 1,2 0 77,-1 0 1,-1-1 0,1-1 12,1 1 0,0 0 0,2-2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7196,'5'0'1268,"-1"0"-602,0 0-736,-3 0 98,1 0 0,-1 0 25,1 0 0,-1 0 108,2-2 1,-1 1-1,2-1 531,0 0 0,1 1 1,0-1-302,-2-1 1,2 2-394,-1-3 1,0 2 65,2-1 0,-2 1 1,-1-1-208,1 1 1,1-3 65,1 2 0,-2 0 0,1 0 0,-2 0-13,1 0 0,-1 1 1,1-1 55,0 1 1,-1-2 0,1 2 42,0-1 0,1 1 0,0-1-14,1 0 1,-1 0 0,1 1 0,-1 0 21,0 0 0,1 1 0,-1-1-37,1-1 0,-1 3 1,1-3-1,-1 1-15,0 1 0,1-2 0,-1 2 30,1-1 0,-1-1 0,0 0 0,1 1-10,-1-1 1,1 0-1,-1 0 1,1 1 17,-1 0 1,0-2-1,1 2 1,-1-2-47,1 0 0,-3 1 1,1 0-1,0 0 32,1 0 1,-1 1 0,-1-1 0,1 0 0,1 1 0,1 0 0,-2 0 0,1 0 0,-2 0-51,1-1 1,1 1 330,-2-2 1,2 3-79,-1-1 0,-1 0-151,0 0 0,-1 0-5,2 0 0,-1 0 1,3-1-1,-1 0-121,1 0 0,-3 2-88,1-1 19,-1 2 95,3-3 1,-1 3 73,1-2 0,-3 1-8,1 1 1,0 0 92,1 0 0,-1 0-46,-1 0 271,-2 0-143,4 0 50,-4 0-360,1 0-201,-2 0 0,3 0 0,0-1 0,2-1 343,1 1 0,-1 0 126,0 1 0,1 0-85,-1 0 1,1-1-1,-1 0 13,0-1 0,0 0 196,-1 0-189,1 2 1,-3-3 22,2 1 23,-2 1-196,1-4 1,-2 4-99,2-2 0,-1 1 0,1 0 1,0 0 174,0 0 0,-1 1 4,2 1 1,-3 0 0,3 0 0,0-1-4,1-1 1,-1 1 83,-1 0-89,1 0 8,1-1-5,-2 1 1,2-1 0,-4 0-2,3 0 1,-2 0-1,1 0 0,-1 1 0,2-2 2,0 0 1,-1 1-211,1 0 1,-3 1 0,3-1-1060,0 0 842,1 1-1320,-2-1 1745,-1 2 0,1-3 0,0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7209,'4'0'284,"-1"0"-145,-1-2-173,0 1 0,-1-3 130,1 2 0,-1 0 211,2 2 0,1-1-135,1-1 1,1 0 0,-1 1-1,-1 0-14,0-1 0,-3 1 0,3 0-134,0-1 1,1 2 0,0-3-113,1 1 1,-1 1 0,1-2 0,-1 0 13,1 2 1,-3 0-1,1 0 1,0-1 38,1 1 0,0-2 1,1 1 97,-1 1 1,1-1 0,1 0 0,0 0 0,0 0-8,-1 0 1,-1 0-1,0 1 1,1-2 52,-1 0 0,1 2 0,-2-1 1,1 0-54,-2 0 0,-1 0 0,2 0-96,0-2 1,-1 1 0,1 0-23,0-1 0,-2 1 0,1 0 18,-1 0 0,-1 0 0,3 0 23,0 0 0,-1 2 0,1-2 52,0 1 1,1 1-1,0 0-25,1 0 1,-3 1 0,1-1-24,0 0 1,-1 0 0,1-1 5,0-1 0,0 2-71,0-3 1,0 3 143,0-3 0,-1 2 73,1-1 0,-1 1-13,3-2 0,-1 2 0,1-1-4,-1 1 0,-1 0 1,-1 2 39,1 0 0,1-2-39,1 1 1,-1-2-382,0 1 1,1 1 207,-1-3 0,1 3-58,-1-3 0,-1 3 119,-1-1 0,1 0-5,1 0 0,1-1 111,-1 2 0,1 0 1,-1-1 66,1 2 0,-3-2-50,1 0-38,-3 0-136,4 0 0,-4 1 0,2-1 61,-1-1 1,1 3-335,-1-2-179,-2 1-62,3 1-1173,-3 0 1237,-3 0 729,3 0-280,-3 0 2243,3 0-2098,0-2 1,1 1 74,1 0 81,-2 0-110,5 1 0,-2-1 26,2 0-89,-2 0-110,0-1 0,-3 2 174,2 0-99,-1 0 0,2 0-102,-1 0-249,-2 0 283,3 0 0,-3 0-211,2 0 1,-1-1 72,1-1 137,-2 1 0,1-1 1,1 2-4,1 0 0,0 0-203,1 0-63,-3 0-512,1-2 858,-2 1 0,0-2 0,1 2 273,1-1 0,-1 0-158,3 2-85,-3 0-141,1 0 0,-1-2-14,1 1-10,-2-1 1,5 2 133,-1 0 1,0 0-47,2 0 55,-3 0 0,0-2 10,-1 0-73,-2 0-88,3 2 0,-3-1 19,2-1 64,-1 0 0,2 2 57,-1 0-26,-2 0 1,3 0-162,-1 0 143,-1 0 1,2 1 0,-2 0 0,2 1 0,1 1-1,-1 0 1,0-1 0,-1 1 0,1-1 0,0 1-1,1-1 1,0-1 0,-1 2 0,1 0 0,0 1-1,-1-1 1,1-1 0,-1 0 0,0 0 0,0 1-1,0 0 1,2 0 0,-1 0 0,2 1 0,-1-1-1,1 1 196,-1-1-191,1 2 0,-1-4 0,0 3 142,1 0 0,-3-1-176,1 1 1,-1-3-1,1 2 1,0 0 0,0 0-1,1 0 8,0 0 0,-1-2 0,0 1 59,0 1 1,-1-3 0,0 3-184,-1-1 0,1-1 101,-2 1 1,0-1 0,1 0 0,0 1 32,0 1 1,2-1 0,0 2 163,1 0 1,-2-2-107,1 0 1,-1-1-237,1 1-77,-2-1 198,-2 1 1,0-1-65,0 1 233,0-2 1,2 3 34,0-1-447,-1-1-255,-1 1-1152,0-2 1709,-2 0 0,-1 0 0,-3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44 7444,'3'0'1026,"-2"0"-930,-2 0 1,-1 0 0,-1 0 0,-1 0-146,-1 0 0,-1-2 0,1 0 0,-1 1 20,1 0 0,0 1 1,-1-2-1,-1 1 44,0-1 1,0 1 0,1 0 0,-1-1-19,0 1 1,-1 0 0,3 1 0,0 0 15,-1-2 1,1 1 0,-1-2-16,1 0 1,0 1 0,-1 1 0,1-2-14,-1 0 0,1 2 1,-1-1-1,1 1-103,0-1 0,-1 2 1,1-2-1,-1 1 88,1 1 0,1 0 0,1 0 123,-2 0 0,3 1 1,0 0-48,-1 1-46,3 0 1,-3-2-1,1 0 0,1 0 0,-1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7535,'3'0'313,"-2"2"-159,0-1 1,-3 1 0,-1-1 136,0 0 0,-2 0-99,1 1 1,-1 0 0,0 1-1,0-1-65,-1 0 0,1 2 0,-1-2 0,1 1 42,-1-1 1,1 2-1,0-1-177,-1 0 1,3 2-1,-1-3-47,0 1 0,-1 0 1,-1 1-1,1-1-18,0 0 0,-1 0 0,-1 0 0,-1-1 54,0 1 1,1 0 0,-2 0 0,1-1 18,-1 0 1,2 3-1,-1-2 1,0 0 15,1 1 1,1-1-1,1 1 1,-1 0 0,1-1-1,-1 1 1,1 0-1,0-1 1,-1 1 0,1-1-1,-1 0 1,1-1-1,-1 1 1,1-2 0,0 1-1,-1 0 1,1 0 0,-1 0-76,1-1 0,0 1 1,0-1-1,1 0 1,0 1-67,0 2 0,1-3 186,-1 1 0,0 0 0,-1 0 0,0-1-67,-1 0 1,1-1 0,-1 0 0,1 0 0,-1 0 0,-1 0 0,0 0-641,0 0 1,3 0 621,1 0 1,1 0 282,-2 0-183,3 0-177,-1 0 0,-1 0 0,0 0 0,-2 0 0,-1 0 0,1 0 1,0 0 979,-1 0-1024,3 0-776,1 0 721,2 0 0,1 0 155,1 2 0,1-1 1,-2 0-1,3 1 0,1-1 188,0 1 0,-1-1-247,0-1 1,-1 0 103,3 0 0,-3 0 0,-1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87 6904,'-4'0'411,"1"0"0,-2 0-124,1 0 1,-2 0 307,1 0 1,1 0-511,0 0 0,3 0 0,-3 2-27,0 2 0,1-1 1,1 0-554,0-1 408,1 3 0,-3-2 12,2 2 76,0-2 1,2 2-1,0-2-8,0 2 0,1-1 1,1-1-1,1 2 90,0-1 1,1 1 0,0-1 0,1 0-43,0 0 1,1-1-1,-1 1-85,1 0 1,-1-1-143,0-2 1,-1 0 53,0-1 0,-3 0 0,3 0 1,0 0 0,-1-1 107,1 0 1,-2 0 0,1-1 9,-1-1 1,2 2-36,0-3 0,-2 3 100,0-3 0,1 2-48,-2-2 0,1 3-24,-2-3 0,0 2-109,0-1 171,0-1 1,0-1 295,0-1-271,0 3 431,0 1-232,0 2 0,2 0-303,0 2 1,0 1 0,-1 1 41,1-1 0,2-1 1,0 2-62,1 0 0,0-1 0,-1 0 1,-1-1-341,2 0 1,-2 0-362,0 0 0,-1 0 758,2-2 0,-3-3 0,1 0 0</inkml:trace>
  <inkml:trace contextRef="#ctx0" brushRef="#br0" timeOffset="1">136 98 8361,'-6'0'0,"1"0"0,-1 0 0,1 0 0,0 0 0,-1 0 0,1 2 0,-1 1 0,2 1 0,0-1-2024,2 2 2024,1-3 0,1 3 0,0-2 0</inkml:trace>
  <inkml:trace contextRef="#ctx0" brushRef="#br0" timeOffset="2">168 71 8312,'-3'0'807,"0"0"-659,0 2 0,1 1 0,2 2 0,0 1 0,0-1-23,0 1 1,0-3 0,0 1-84,0 0 0,3 1-70,0 0 0,2 0 0,0-1 1,-1-1-14,0 0 1,-1-1-1,1-1 1,0 1 1,0-1 0,-1 0 1,1-1 16,0 0 0,-1 0 1,0-1-7,-1 0 0,2-1 1,-2-1 19,-1-1 1,-1-1-132,0-1 1,0 1 0,0 0 0,0-1 38,0 1 1,-1-1 0,-2 1-379,0 2 0,1-2-66,-1 1 1,1 2 204,-2 0 0,1 2 339,-3 0 0,1 0 0,-1 0 0</inkml:trace>
  <inkml:trace contextRef="#ctx0" brushRef="#br0" timeOffset="3">217 0 7899,'5'0'370,"-1"0"1,-1 1 0,-1 1 0,0 1-206,1 2 1,-2 0-1,2 1 1,0 0-166,0 1 1,0-1-1,1 1 1,0-1-115,0 0 1,0-1 0,0 0 0,0-1 47,0 0 1,-1-1-1,0 1 1,0-1-22,0-1 1,-1 2 0,1-2-588,-1 1 0,1-1 200,-1 0 1,-1 0-349,2 0 822,-1 0 0,0-5 0,-2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54 8758,'0'-5'0,"0"0"0,-2 2 0,-2 1 0,0 2 0,1 2 0,1 1 0,1 2 0,1 0 0,0 1 0,0-1 0,0 1 0,0-1 0,0 1 0,0-1 0,1 0 0,0 1 0,1-1 0,0 1 0,0-1 0,2 0 0,0 0 0,2-1 0,-1-3 0,0-2 0,-1-3 0,-1-1 0,0 0 0,-1 0 0,-1-1 0,1 1 0,-1-1 0,0 1 0,-1 0 0,0-1 0,0 0 0,0-1 0,0 0 0,0 1 25,0 0 1,0 0-1,-1 0 1,0 0 12,-1 1 1,0 1 0,1 0 0,-1 0 0,0 1 0,0 0 0,-2 1 0,0 2 0,0 2 0,2 1 0,2 2 0,0 0 0,0 1 0,0-1 0,2-1 0,0-1 0,0 0 0,1 0 0,0 1 0,0 0 0,0 1 0,1-2 62,1 1 1,-1-1 0,-1 1 0,1 0-1,-1 0 1,1 0 0,0-1-102,-1-1 0,1-1 0,-1 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0 10443,'-4'2'0,"1"2"0,0 1 0,0 0 0,-1 0 0,-1-1 0,0 1 0,0 0 0,1 0 0,-2 0 0,0-1 0,0 1 0,0-1 0,1-1 0,-1-1 0,1-1 0,-1 0 0,1-1 0,0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1:3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 6410,'-3'0'0,"-1"-2"0,1-1 0</inkml:trace>
  <inkml:trace contextRef="#ctx0" brushRef="#br0" timeOffset="1">39 49 7711,'5'2'434,"0"1"0,1 1-8,-1-1 1,1 1 0,-1 2 0,1 1 0,-1 0-238,0 2 0,1-2 1,1 1-365,0 0 1,0 1-1,-1-1 1,-1 0 0,0 0-378,-1-2 1,1 0 0,-2 0-1,1-1-343,0 1 1,0-3 894,-2 1 0,2-3 0,-1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4:21.3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101 3 9869,'-6'0'105,"2"1"0,1 1 0,0 0 0,-1-1 37,-2 0 1,0-2-1,0 0-168,2-1-76,-1-1 118,-1 3 1,-1 0-32,0 0 0,3 0 19,-1 0 1,3 0-76,-2 0 1,1 0-19,-1 0 278,2 0 126,-1 0-199,0 0 51,3 0-619,-3 0-10,3 0-110,0 0 809,0-3 1,0 3-66,0 0 1,0 1-69,0 4-263,0-4 1,0 3-5,0-2 0,0 0 56,0 2 1,0-2 140,0 3 0,0-1 0,0 3-7,3 0 0,-3-3 1,3 1-1,-3 0 48,0 1 1,3-2 0,-1 1 24,-1 0 0,1-1-69,0 0-24,-1 1 1,4 2 173,-3-1 1,3 1 26,-3 0 1,0-3 10,-2 1 1,0-3-95,0 2-274,0-2 318,0 1-174,0-3 375,0 0-400,3 0 1,-2-1-1,1-1-281,-1-3 188,-1 2 1,2-3-1,0 2 61,0-2 1,-1 2 9,2-1 80,-3 1 0,6-1 80,-4 1 1,1 0-1,-2-1 27,2 0-180,-1 4 1,-2-3 34,0 2 1,1 0 0,0-2-45,1-2 4,1 3 25,-3 1 0,0 1-44,0-1 1,0 0-220,0-2 0,0 1 130,0-1-14,0 2 0,0-1-473,0 0 187,0 3 370,0-3 1450,0 3-615,0 0-885,3 0 196,-3 0-96,3 0 106,-3 0 361,0 0-136,0-3-228,0-1 245,0 0-179,0 1-5,0 3-180,0 0 1,-2 1-497,0 1 499,0 2 1,1 0-83,-1 1 118,1-1 1,-3 2-1,3 0 66,-2-2 1,1-2-165,2 3 0,0-1-16,0 3 0,-1-3-480,-1-2 302,1-1 725,-2-1 50,3 0-635,0 0 0,0-3 1,-2 0 123,0 0 0,0-2-25,2-1 1,-3-1 169,1 0 0,0 3 480,2-1-359,0 4-529,0-2 158,0 3 1,-1 0-248,-1 0 411,1 0 747,-2 0-729,3 0 0,0 0 0,0 3 103,0 1 0,0 0-111,0 0 1,0 1 29,0 2-1077,0-4 510,0 0 21,0-3 428,0-3 1,0 2 80,-3-4 51,3 4 85,-3-2 272,3 3-333,0 0 0,-3 3-58,1 1 0,0 0-14,2 0 0,0 1-54,0 2 0,0-3-163,0 1-17,0-4 0,0 1-34,0-4 1,0 1 0,-1-3-1,0 0 162,-2 0 0,1 2-30,2-2 0,0 1 601,0-1 651,0 2-842,0 0 1,0 2-215,0 2 1,0 0 0,1 2-82,1 2 1,-1 0 0,1 0 89,-1 1-356,-1 0-194,3-3 354,-2-1 0,1-3 0,-4-1-157,0-1 160,0-2 0,1 0 572,-1 2-437,1 1 43,-2 1 27,6 3 0,-2-1 179,1 2-424,-1-2-62,-1 1-93,0-3-380,0 0 252,0-3 0,-1 2-158,-1-1 0,1 0 141,-1 0 613,1 1 199,1-2 1,0 4-509,0 1-296,0-1 446,0 2-900,0 0 888,0-2 0,3 2 0,1-3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10.5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 8103,'6'-2'-82,"-4"0"1,-2-2-1,-4-1 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14.4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4 246 9446,'3'4'164,"-2"0"1,0 0 0,-1 4-1,0-1-331,0 2 0,0-3 30,0-1 1,0-2 87,0 3 1,-1-3-12,0 1-13,0 0 60,-1-2 132,2 2-107,0 0-58,-2-1 55,2 1-8,-2-4 3,2-4 1,0 1 0,0-4 1,0 1-6,0-2 1,0 2 0,0-1-6,0-1 26,0 2 1,0-1 306,0 1-169,0 3-148,2-1 0,0 7 23,1 1 0,-1 1 0,-1 1-2,1 0 1,-1 0-37,-1 1 1,0-1-223,0 1-305,0-3 78,2 0 229,-1-4 1,1-4 104,-2-2 1,0-1 115,0-2 1,0 1 0,0-2 29,0 1 0,0 0 0,0 0 57,0 0 167,0 2-87,2 3 0,-1 3-35,2 4 0,-2 1 1,1 4 107,0 0 0,0 0-136,0 3 1,-1-3 0,1-2-26,0 1 0,0-2-585,0 0 144,-2 0 1,2-3 140,-2-4 1,-1-1 96,-1-4 1,1 1 0,1-1-151,0-1 360,0 0 1,0 0-1,-1 1-15,0-1 1,0 1-170,0-2 506,0 1-192,1-1 1,1 4-36,0 3 0,1 5 2,1 4 0,1 0 1,-2 0-1,0 0-10,1 0 0,0-1-211,0 1-534,-2 0 257,1-2 0,-2-2-7,0-6 0,-2 0 94,1-5 161,-1 1 0,1 0 118,-1-1 0,1 1 35,1-2 64,0 2 203,0 1-264,0 2 0,0 3 106,2 3 1,0 4 86,3 3 1,-1 2 152,1 0-483,-1-1-624,-2-3 179,0-3 415,-2-6 0,0-1 1,-1-3-67,-1 0 1,0 0 82,0-3 1,0 3 0,1-2 0,-1 1 30,0 0 1,1 0 26,-1 0 0,2 1 156,0-1 190,0 3 0,0 1-204,2 4-55,0 4 1,3 0 0,-1 1 128,-2 0 1,2-1 0,-1 2 0,0-2 150,0 1-227,0 0 1,0-1-251,0-1-978,-2 0 382,0-1 502,-4-5 1,0-3 0,-3-4 63,1 0 0,2 2 0,1 0 84,0 1 0,1-2 309,-2 1 291,1 0-345,2-1 0,0 5 15,2 2 0,0 3-81,2 4 0,1 0 0,-1 2-87,1-1 0,-2-1 1,0 0 141,0-1-486,-1-3-24,0 2 0,-2-5 152,0 0 1,-1 0-1,0-4 40,0 0 0,-2-2 67,2-2 1,-2 4 17,1-1 88,1 0 284,1-3-61,0 2 1,2 4-108,1 4 0,0 2 1,2 3-1,-1-1 68,1 1 1,-1-1 0,1 2 1,-1-1 1,-1 0-275,0-1-333,0-1 0,-1-2 68,-2-2 1,-2-4 135,-3-3 1,1-2 0,0 1 44,-1 1 0,2-1 1,0 2 43,0-1 1,0 1 0,1 0 120,0 0 108,0 1 315,2 0-204,0 1-196,0 4 1,2-2 108,1 4 1,1 0 0,1 3 33,-1 1 0,1-1 0,-1 1 0,0-1 196,1-1-266,-1 1 1,1 0-47,-1 0 0,0-1-101,-1 2-270,1-4 1,-4 2-31,0-6 0,-2-2 0,-3-2 67,1 1 0,1 0 1,0-1 134,0-2 0,0 2 1,0 0-19,0-1 0,0 2 351,0-3-177,2 1 352,0 2-240,1-1 1,1 6-1,2 0 27,1 3 1,1 1 0,-1 2-31,1-1 0,-1 1 0,0-1 0,1-1 150,-1 1 1,1 0-183,1 1 0,-1 0-598,1-1 253,-3-3 0,-2-2 0,-2-3 31,-2-1 0,0 0 0,0-1 65,0-1 0,0 1 0,1-3 35,-2 0 0,2 1 1,-1-1 81,-1 0 1,2 3 159,-1-3 0,2 2 71,-1-1 155,2 4 0,3 1-193,2 4 0,0 4 0,0 0-39,-1 1 0,0 0 1,1 0-184,-1-1 0,1 1 0,-1-1 0,-1-1 0,-2-1 0,-4-5 0,-2-2 0,0-1 0,1-1 0,-1 0 0,1-2 1,0 0-1,-1 0-1045,1-2 1,1 2 1194,0 0 0,0-1 0,-1-1 0,2 2 1,3 2-1,3 4 187,1 5 0,-2 1 0,0 1 1,1 0-1,0 0 0,0-1 1,0 1-80,1 0 1,-1 1 0,1-1 23,-1 1-415,-1 0 1,-2-5-1,-2-2 1,-2-3 0,0-2-1,0-2 1,0 1 0,-1-2-1,0-1 1,0 1 0,2 0 42,0 1 160,3 5 1,0-1 0,1 6 0,2 1 0,0 1 0,0 1-1,1 0 1,-1-1 0,0 0 0,1 1 0,-2-1 0,-1-3 0,-4-4-1,-1-3 1,0-2 0,0-1 0,0 2 0,-1-1 0,2 0-1,2 2-99,2 3-68,0 0-75,0 4 198,-2-4 13,0-1-33,0-1 15,0-1 38,0 3-319,0-2 182,0 3 1,1 0 124,0 4 0,1 0 0,3 4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18.7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41 9161,'0'-5'2318,"0"1"-2610,0 4 114,2 4 1,1-3 63,1 4 79,-1-2 51,1 1-107,-4-1-187,2-1-249,-2-2 550,0-4-38,-2 3 19,2-3-15,-2 4-177,2-2 124,-2 2-31,1-4 232,-3 3 69,4-3-139,-4 4-25,3-4 4,-1 3-411,2-1 85,-2 2 215,2-2-38,-2 2 18,0-2 141,2 2 89,-2-2 203,0 2-164,1-2-176,-1 2-104,2-2 105,0-1-7,0 1 0,0-1 26,-2 2 1,2 0-22,-2-3-15,2 4 4,0-2-42,0 6 1,2-3-167,1 4 202,1-2 55,-2 2-34,0-3-162,0 2 152,0-4 37,1 2 77,1 0 11,-2-1-76,1 3-99,1-4 50,-4 4 0,3-3-12,-2 2-13,0-2-39,0 1 61,1 0 0,-1 0 3,2 3 5,-2-3-1,3 0-16,-3 0 1,3 1 5,-1 1 0,-1-1 1,1 0-12,0 0 0,0 0 0,0 0 0,0 2 1,1 0 41,1 0-54,-3 0 0,0 0-153,0-1 161,0-1 0,1-1 0,0 0 46,1 0 0,-2 2 147,1 1-100,-2-3-73,1 2 6,0-1-18,0-1 0,1 2-20,0-1 71,-2-1 0,2 0 22,-2 0 0,0-1-71,2 2 40,0-2 0,1 2 0,-1-1 0,2 1 83,0 0-120,-2 1 14,1-2-4,-3 0 39,1-2-24,0 2-2,-2-1-11,4 1 11,-4 0-15,4-2-6,-3 2 1,1 0 0,0 1-47,3-1 226,-3 0-162,2 0-23,-4-2 0,0 3-3,2-2 1,0 0 71,3 2-4,-3-2 0,1 2 0,-2-2 0,2 2 103,1 1-177,0-2 4,-1 0-7,1-2 0,-3 1 31,2 0-71,-2 0-182,1 1 951,0-2-369,-2 0-487,4 0 173,-3 0-334,1 0 336,-6-2 51,3 1-21,-5-1 1,5 0-4,-2 0 1,0-1-42,-2 0 1,3 2-3,-1-2 0,0 1-55,-2-1-62,1 0 213,-1-1-113,3 2 17,0 0-69,2 2 78,2 3 4,-2-2-18,2 3-221,-2-4 131,2 0-224,1 2 177,-1-1 53,2 1 12,-3-2-417,1 2-154,-2-2 0,0 4 0,0-1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35.1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831 279 8245,'9'0'318,"-2"-1"1,-1-1 0,-2-2-522,-1-3 1,0 2-1,-3 2 354,-4 2 1,-2 2 0,-2 5 0,-1 1 33,0 2 1,-2 2 0,-3 0 0,-1 2 275,0 0 1,-2 0 0,2-1-228,-1 0 1,0 1 0,3-2 0,1 0-150,2 0 0,1-1 1,2-2-1,1 0 1,1-1-2205,1-1 1304,-1 0 0,3-4 564,2-2 0,2-3 1,3-4-1,0 0 0,1 0 1,1-2-184,1 0 460,3 1 0,-2 0 205,2 1 1,-1 0 0,1-2 69,0 0 1,1 1 0,-1 0 0,0 0 0,-2 1 58,0-2 0,-1 1 1,0 1-1,-3 0 72,0 1 1,0 2 3,-1 0 0,1 1-140,-1-2-321,-2 3 64,0 0 1,-2 2-46,-2 2 0,0 2 0,-2 2 1,-1 1-1,-2 1 95,-2 0 0,0 2 0,-3 1 0,0 0 0,-1 0 91,-2 0 0,3-1 66,-1 1-287,2-2 0,1-2 0,3-1 0,1-2-982,1 1 92,1-1 1,2-2 461,2-2 361,4-2 1,2-2 0,3-1 0,-1 1 0,0-2 0,2 0 0,1-1 17,-1 1 1,3-2-1,-2 1 192,2-1 1,-2-1 0,0 0-75,-2 0 1,0 0 0,-1 0 0,0 1 0,-1 1 106,-1 1 0,-1 1 739,-1 1-334,-2 1-496,0 5 0,-5 3 0,-3 4 68,-1 2 1,-4-1 0,0 3 0,-3-2 0,0 2 109,0-1 1,-3 2 0,1-2-1,0 1 115,0-2 1,2 0 0,1-1-556,2 0 0,3-1 1,1-3-1206,1-1 922,0-2 1,4-3 0,2-3 202,3-3 0,3 1 0,1-2 0,2-1 0,1 0 77,2-1 0,0 0 1,0 0-1,2 0 676,2-2 0,-2 2 0,2-3-375,-3 2 1,0-1 0,-4 2 0,1 0-1,-3-1 529,0 2 0,-1 2 374,-1-2-731,-1 3-184,-2-1 1,-1 4 38,-3 2 0,-3 2 1,-4 4-1,0 1 77,0 2 1,0 1-1,-1 0 1,-2 0 7,-1-1 1,0 2 0,0-1 0,0-1-159,1-1 1,1 0 0,3-2 0,1-1-551,1 0 522,1-1 1,3-3 0,2-3-143,2-3 0,4-2 1,2 0-1234,0-1 1,2-1 865,1-2 1,2 0 0,0-1 599,1 0 0,0-4 0,-1 1 1,-1-1 42,0-1 1,-3 3 0,2 0 0,-2 2 81,-2 2 1,0 1 0,-2 1 817,-1 1-890,1 1 1,-5 2 0,-1 3 0,-4 2 0,-2 4-50,-3 1 1,0 3 0,0 0 0,-2 1-11,-1 2 0,0 1 0,-2 2-111,-1-1 0,1 1 0,-1-2 1,2 0-1,0 0 95,2-1 1,1-1 0,1-2 0,1-1-155,2-1 1,1 0-956,1-3 1,1-1 533,1-3 1,3-3 0,3-4 308,1-1 0,1 1 0,1-2 294,1 0 1,2 0-1,0 0 1,1-1 0,0 0 152,0-2 0,0 3 1,-1-2-1,0 2 1146,0 0-1148,-2 0 1,2 2 183,-2 2-326,-1-2 1,-1 3 0,-1 0-346,1 0 288,-3 2-15,0-2 1,-2 4-10,-2 0 1,-2 2 0,-2 3 0,-1 0-5,-1 1 1,-2 2 0,0 0 0,-2 1 0,1 2 0,-1-1-22,2 0 1,0 1 0,0-3-277,2 0 1,2-1-609,0-1 452,1-1 0,5-1 0,1-4-39,3-4 389,2-1 1,1-3 111,2 3 1,0-3 0,0 0 0,1-1 0,1-2 109,0-1 0,-1 3 1,1-2-1,0 2 77,-3 0 0,0 2 0,-2 0-32,0 1 1,-1 0 0,-1 1-24,0-1-139,-1 3-27,-1-3-53,-2 6-503,-2-2 411,-1 2 191,-1 0 136,1 2-180,0-2-32,0 2 12,1-4-31,0 0 0,2-3-28,0 1 0,0 1-52,2 0 0,-1 2 116,2-2 0,-2 1 202,2-1 22,0 2-16,-1-1-165,0 2-154,0 2 135,-1 1 1,1 3 19,0-1 1,-1 1 116,2-1-152,0-3 0,1 1-128,0-2 4,-1 0-85,1 3-72,-2-4 204,1 2 1,1-3-9,-1-2 1,-1 0 232,1-3-58,-2 3 139,1-1-503,-2 4 131,0-2 114,0 0-161,0 1 272,0-2 47,0 0 199,0 1-658,0 0 160,2 2-11,0 0 171,1-2 0,1 1 337,-1-2-35,-1 2-675,0-1 252,-2 0-9,0 1 74,0-2 145,0 2-286,0-1 92,-2 2 68,-1 0-60,1 0-13,0 0 227,0 0 138,1 0-89,-1-2-479,2 2 315,2-2 0,-1 3-8,0 2 113,2 0 1,-2 3-37,2-2-51,-2-1 1,1-1 69,-1 0 9,0-2 0,4 3-16,0-2 154,-2 0-178,1 2 0,-3-2 303,2 2-190,-2-2-248,3 1 0,-3-1 31,2 0 44,-2 0-14,1 1 15,-2 0 0,0-2 8,0 4 0,0-3-6,0 3-181,0-4 46,0 4-16,0-4-413,0 2 450,0 0 21,2-1 49,-2 3 8,2-4-13,0 4 10,-1-1-119,3-1 125,-4 0 113,4-2 11,-2 0-66,1 2 419,1-2-190,-4 4 27,2-3 29,-2 1-207,0 0 0,0 0 0,-2 3-45,-1-1 0,-1 0 0,0 1 1,0-1-12,-1 1 0,-1-1 0,0 1 0,1-1-68,0 0 1,1 1-1,-1-1 1,1 1 23,0-1-599,1 0 120,-1 1-173,4-1 439,-4-1 51,3-1 1,3-7 135,2-1 1,1-1 0,-2 3-88,2-1 432,1 1 1,-1 0-113,1 1 0,-3-1 99,1 1 5,0 1-132,-2 0-88,0 2 0,-6 2 0,-1 1 14,-1 1 1,-1 0-1,3 1-15,-1-1 1,1-1-116,0 0-1157,1-2 990,-1 1 1,4-6 116,0-2 0,1 0 98,2 0 0,0 2 0,0-1-49,0-1 1,1 2-1,-1 0 266,1 0 166,-1 0-51,-1 2-261,-2 0 0,-4 4 1,0 1-1,-1 0 66,0 2 1,1-1-1,1 1 1,-2 1-50,0-1 1,0 1 0,0-1-58,1 1 0,0-1 0,-1 1 0,1-1-216,-1 1 1,2-2 283,1 0-556,1-1 70,-1 0 1,4-7 0,0-3 0,2-1 277,1 0 1,1 0-1,0 2 106,-1-1 1,0 1-1,-1 1 239,1 0 0,0-1 0,0 0-88,1 1-78,0 0 0,-3 2 118,0 0-139,-2 2 1,-3 5-1,-4 4-99,0 0 1,-2 1 0,1 0 83,0-1 0,-1 3 0,2-1 0,-1 0 0,1 1 61,0-1 0,0 0 1,0-3-1,1 1 136,0 0 1,0-2-306,-1 0 1,1-1 0,-1-1 0,1 1-373,1-1 0,1-1-420,0 0 491,2-2 0,0 0 229,2-2 1,3-2 0,3-1 193,-1 0-14,0-1 1,0 1-34,-1-1 1,-1 1-1,0 0 78,1-1 0,-1 1 1,1-1-1,-1-1 109,0 1-55,-1 1-28,-1 2 1,-3 2 0,0 2 0,-2 1-51,-1 0 1,0 2 0,-1-1 0,0 1 13,-1-1 0,1 1 0,-2 0 1,0 1-1,1 0 0,-1 0 156,0 0 1,0 0-197,0 0 1,-1 0 0,2 1 0,-1 0-41,1 0 0,-1 1 1,1-2-83,0-1 0,3 0 1,0 0-127,0-1 1,-2 0 0,0 1 0,-1-1 0,1 1-65,0-1 0,4-2 0,3-2 0,1-3 144,1-2 1,1-1 151,-1-1 1,1 0 98,-1 0 1,-1 2 465,0 2-474,-2 2 0,0-1 1,-2 4-1,-2 1-29,-1 1 1,0 1 0,-1 0 0,0 1-26,0-1 0,0 2 0,-1 0 0,1 0-99,0-1 1,1 0 0,-1 0-2,0 1 0,0-1 0,2 0 0,-1-1 14,0-1 0,-1 2 31,1 0 0,1 0-368,0-2 35,2-2 0,-1 0 141,4-4 1,0 0 155,3-2 0,-2-1 0,0-1 0,0 0-34,1-1 1,0 2 0,1-2 188,-1 1 0,-1 1 732,0-1-686,-2 1 0,2 3-127,-3 2 0,-1 2 0,-3 3 50,-1-1 1,1 1 0,-1 0 0,1 2-33,0 0 0,-1-2 0,0 1 0,0 0 0,-1 0 1,1-1 1,-2 2 0,1-1 0,1-1-62,0 0 1,1-1-1,-1 1-147,1-1 0,-1 1-6,1-1-43,2 0-306,0-1 1,6-6 370,2-3 0,0-1 0,-3 3 72,0-1 1,1 1-1,0-2 64,1 0 1,-1 0 0,1 2 1,-1 0 1,-1 1 335,0 0 84,0 0-282,-1 0 1,-3 6 0,-4 3 4,-1 0 0,0-1 0,0 0 0,0 1-81,0 0 0,0-1 1,0 0-1,0 1-28,-1 0 0,2-1 0,-1 0 0,0-1-113,1 1 0,1-1-36,-2 1 0,2 0 0,-2 1-410,1 0 104,3-3-364,0-1 700,6-8 1,-1 3 0,3-4 0,0 2-1,0-1 8,-1 0 1,0 1-1,-1-1 1,1 1-80,-1 1 0,1-1 222,-1 1 1,0-1 585,1 1-479,-3 2 0,0 0-129,-4 4 1,-1-1-1,-2 2 1,-1 1 0,-1 2-1,0 1 16,0-1 1,0 2-1,-1-1 1,0 2-41,1-1 0,1 0 0,-1-1-32,1 1 1,0-1 0,1 0-1,1-1 1,-1-1-38,1 0 1,1 0-49,0-1-472,0 2 389,1-3 0,0 1-45,4-6 1,0 0 0,3-3 0,-1 0 32,2-1 0,1-3 0,1 2 1,-2-3-1,1 1 130,0 1 1,-1-1-1,1 3 309,-1-1 1,0 2-1,-1-1-66,-1 1 1,1 0 114,1 1-210,-1 2 1,-3 0-1,-3 4 1,-3 1 25,-2 0 1,-1 4 0,-2 0-41,0 2 1,0 0 0,0 1 0,-1 0-53,0 2 0,0-3 0,2 2 0,1 0 1,0-1 19,0 0 0,-1-3 0,2 1 1,-1-1-1,0 0-49,1-1 0,0-1 1,0-1-461,1 1 48,1-3 151,2 2 1,-1-4 0,3 0 164,2-2 0,2-2 0,1-1 1,1 1 7,-1-1 0,1 0 0,-1-1 0,1 0 15,-1-1 1,1 2 0,-1-2 0,1-1 9,-1 1 1,0 0 0,0 0 231,-1 0 1,0 2-1,1-1 6,-1-1 1,1 2 544,-1-1-505,-2 4 0,-5 6-170,-4 5 1,-1 2 0,1-4 0,0 1 1,0 0 1,0 0-1,-2 1-22,0 0 1,-1-1-1,1 0 1,-1-1 0,1-1-1,-1 1-17,1-1 1,2 0-9,-1-2 0,2 2 1,0-1-1,-1 0-53,0 1 1,3-1-415,-1-1 338,2-1 0,2-2 1,3-2-166,3-2 0,5-2 0,-2 0 130,2-3 0,2 0 0,0-1 0,0 0 0,0-1 134,0 0 0,-2-1 1,0 1-1,-1 0 83,-2 0 0,0 1 0,-1 1 0,0 1 150,-1-1 1,0 1 0,-1 0 0,1 1-109,1-1 1,-3 1 0,2 0-157,-1 2 0,0-1 0,0-1 1,0 0-1,1 1-67,-1 0 1,1 1-1,-1-1 185,1 1 200,-3-1 1,-1 3 0,-2 2-101,-4 3 1,-1 1 0,-4 2-1,1 2-42,-2 0 0,0 1 0,0 1 0,1 2-90,-1 1 1,3 0 0,-2 0-161,0-1 1,2-2 0,1-2 0,0-1 166,0-1 1,3 0-381,0-2 1,3-3 0,2-3 0,4-2 0,4-1-127,2-3 0,-1-3 360,2-2 0,1-2 1,2-3-1,3 0 1,1 0-30,2-1 0,1-1 0,0 2 410,-2 0 0,0-2 0,-3 2 0,-3 1 0,-1 0-7,-2 2 1,-3 2-1,0 1-178,-1 2 1,-3 2-61,-1 1 0,-3 2 0,-1 2 0,-5 4 0,-3 5 114,-3 3 1,-1 3 0,-3 3 0,-3 4-6,-2 2 0,-2 1 0,1-2 157,0-2 0,0 2 0,2-3 1,2 2-1,3-1 0,1-1-76,0-1 1,1-1 0,2-4-851,2 0-94,1-4 0,2-4 1,4-5-1,4-6 106,5-4 0,4-1 1,3-3 481,1-1 1,3-1 0,1-1 0,1 0 0,3-2 0,1-1 570,2-3 0,-3 2-60,-1 1 0,-3 1 1,-4 4-1,-3 2 29,-2 2 1,-4 2-1,0 3 151,-1 0-522,-2 2 0,-4 3 0,-3 2 0,-3 3 50,-1 5 1,-4 2 0,-1 3-1,-4 3 71,-2 1 0,-3 5 0,0 1 1,-1 1 233,1 1 1,3-2 0,1-1-1,2-1-240,0-1 1,-1-1-1,3-1 1,1-3-63,3-2 1,1-3-839,2-1 0,1-5 0,5-6 0,4-4-270,3-3 1,7-4 921,1-2 0,3-2 1,1 0-1,0-1 1,1-1 148,2-2 1,1-1-1,1-1 1,0 0 8,0 0 0,-4 2 0,-2 3 1,-2 2 465,-3 1 0,-2 2 0,-1 1 0,-1 1 0,-2 1 629,0 1-1551,-3 3 263,-2 3 1,-4 3 101,-3 3 0,-3 4 0,-1 5 0,-2 2 82,-2 3 1,-3 1 0,-2 2 0,-3 2 243,-1 0 0,0 2 0,1 0-146,2 1 1,0-2-1,4-3 1,0-1-1,1-2 1,3-2-347,1-3 1,2-2-1,2-3-611,1-1 0,1-3 1,4-4-1,2-3 305,4-3 0,6-3 0,1-2 336,3-1 1,2-5 0,0-1 309,2-2 1,3-2-1,0-1 240,3 1 0,1-2 1,-3 4-1,-2 0-205,-3-1 0,-2 2 1,-3 2-1,-2 1 1,-1 3-1,-2 3 88,-2 1 1,-1 2 0,-1 2 24,1 1-290,-3 3 0,-1-1 0,-3 3 0,-4 2 0,-2 3 140,-2 3 1,-2 2 0,0 3 0,-4 4 0,-2 3 0,-1 2 0,-4 3 152,0-2-274,1-2 0,2 0 0,0-3 1,1 2 240,2 0 0,2-3 1,1 1-344,2-1 1,2-4-1,2-3-754,1-2 0,2-4 305,2-5 0,4-2 0,6-8 1,2 0 422,2-1 1,2-2 0,3-1 0,0-1 20,2-1 0,0 1 0,4-2 1,1-2 223,-1-1 0,-1 0 1,-3 0 64,-1 2 0,-2 2 0,-3 2 0,-1 1 0,-1 2 74,-1 3 1,-1 1 0,-2 1 12,-1 1 69,-2 3 1,-4 1-1,-5 6-261,-3 3 0,-3 3 0,-1 3 0,-1 1 0,-2 3 23,-4 2 0,-2 4 1,-1-1-1,0 2 66,2-2 0,-1 2 1,3-2-94,2-1 1,0-2-1,2-2 1,2-1 0,0-2-1,3-2-141,1-2 0,2-2-589,1-3 0,3-2 0,2-3 1,3-4-17,2-3 1,3 0-1,5-5 1,1 0 654,3-1 1,-1-2 0,2 1 83,1-3 0,4-2 0,0 0 1,1-2-1,1 0 0,-2 0 62,-2 1 0,-2 3 1,-5 2 218,-2 1 0,-2 4 0,-3 2-13,-1 3 0,-1-1-137,-1 1-128,-1 3 1,-5 0 0,-1 6-12,-3 1 1,-2 4 0,-1 1-4,-2 2 1,-2 2 0,-3 1 0,0 1 71,-2 3 1,-1-1-1,-1 3 1,3-2-218,3 0 1,1 0 0,4-5 0,0-2 0,1-1-566,2-1 0,0-4-126,3 0 0,0-4 440,3-1 1,3-2-1,4-3 1,1-1 280,1-2 1,2 0 0,2-3 153,1-2 1,3-2 0,3-2 0,0 0 0,0 0 56,-2 0 1,-1 3-47,-3 1 1,-4 2-1,-1 4 1,-2 0 327,0 1 0,-1 3-660,-2-2 145,-2 4 0,0-2 138,-2 3 0,-2 1 1,-3 4-1,-2 1-66,0 1 1,-3 1 0,0 1-1,-1 0 1,1 0-2,0-1 1,1 1 0,1 0-271,0 0 1,2-2 0,2-1-857,0-1 981,0-3 1,3-1 89,2-2 1,2-1-1,3-3 54,1 1 1,-1-2-1,3 0 1,0-1 23,0-1 1,2-1 0,1 1 0,0-1 0,0 0 0,-2 1 0,1 0 490,-1 1-316,-1-1 0,-1 1 135,-1 1 0,-1 2 31,-1-1-16,-1 1-484,1 1-96,-4 1 206,2 0 64,-2 2-73,-2 2 22,2 1 0,-4 3 0,1-1 81,-1-1 0,0 0 118,-1 1-269,1 1-564,-3-1-8,4 1 571,-2-3 0,6-2 12,0-2 0,3-2-130,2-3 247,-1 1 1,3-1-1,-2 1 23,1-1 1,-1 1 0,1-3-1,1 0 207,1 0-286,-2 1 0,0-1 76,-1 2 1,1 1 0,-2 0 89,1-1 1,0 1-54,-2-1-15,-1 3-87,-1 1 1,-6 2-58,-2 0 1,0 2 0,0 1 25,-1 1 1,1 0-1,-2 1 1,3-1-17,0 1 0,0-2 0,1-1-143,-1 2 156,1 2-305,2-3 16,0 1 348,2-4 1,2-4-1,1 0-23,0-1 1,2 0-1,-1 1 1,1-1 64,-1 1 1,2-2 0,0 0 0,-1 0-1,0 0 0,0 1-25,-1-1 41,-2 3-42,0-1 92,-2 4 110,2-2-445,-1 2 101,-3 2 113,-1-2-14,-2 4 1,3-3-6,1 2-42,0-2-78,-3 3-26,4-4 0,-2 0 0,4-3 128,1 0 1,1-2 24,0-1 0,0 1 1,1-1 140,-1 1 1,-1 1 24,0-1-145,0 3-7,-1-2-34,0 3-3,-2-3 12,0 4 0,0-2 0,-2 4 6,-1 1 0,0-1-18,-2 1 1,2-1-70,0 1 0,2-2-143,-2 2 63,2-2-221,-1 1 861,4-6-485,-2 3 0,3-3 62,-2 2-34,2 0 0,0-3-6,0 1 1,-2 1 12,2 0-12,-2 2-13,3-3 1,-2 2 49,1-1 75,1-1 99,-4 4 2,2-2 0,-4 5-191,-3 2 0,2-1 1,-1-1-67,0 0 1,2 0 0,-1-1 0,-1 2-442,-2 0 393,1 2 1,-2-1 0,1 1 0,0 0 21,1 0 0,1 0 1,0-1 16,-1 1 0,1-1 1,-1 1-1,1-1 21,0-1 0,1 2 0,0 0-92,-1-1 0,0 0 1,0-1-60,0 1 1,-1-1 108,1 1 1,1-1 0,0 0-72,-1 1 0,1-2 179,-2 2 1,-1-2-1,0 3 1,1-1 0,0 1 252,1 0 1,-1 0-177,-1-2 1,2 0-125,-2 1 0,4-2 0,-3 0-20,1 0 104,2-1-652,0 0 254,0-2 142,2 0 140,2-2 0,1 1 0,3-3 95,1-1 0,-2-1 0,2 2 0,0 0 45,0-1 0,-2 1-52,1-1 0,-1 1 0,-1 0 0,1-1 98,-1 1 0,-1 1-11,0 0 1,-2 1-44,2-1-21,-2 2-114,1-2-18,-2 2 55,2-1 42,-1 0 160,1 2 0,-3-2-124,0 4 0,-2-1 0,-1 2 0,-1 1 93,-1 2 1,1 0-105,-3-2 0,2 1 0,-1-1 0,-1 2 0,0 0 30,1 1 1,-1-1 0,0 1-1,0-1-74,1 0 0,-1 0 0,1 0 0,0-1-149,1 0 1,1 0-1,-1 0-27,1 1 0,-3 0 0,2-1-148,1 1-36,2-1-91,-1-1-515,4 0 791,-4-3 0,5 0 0,1-2 56,1-2 0,1-1 0,1-1 1,-1-1 132,1 1 0,1-1 0,-1 1 0,1 0 85,1 0 1,-2 1 0,1-2 75,0 1 1,-1-1 0,1 2-162,-1 0 1,-1 1-1,1 0 72,-1-1 1,-1 2-54,0-1 0,-1 1 252,0 0 86,-1 1-327,-4 4 1,-1 1 0,-3 5 0,1-2 0,0-2 0,0 0 197,-1 1-238,2-1 0,-2 3 0,2-2-6,-1 1 1,-2 1 12,1 0 0,0 1 0,1-1 0,0-1 156,0 1-151,0 0 0,2-1 1,-1 1 82,-1 0-81,1-2 0,-2 1 0,2-2-28,-1 1 0,-1 0 0,1 0 0,0 0 0,0-1-445,0 0 128,0-1 1,1 1-74,-1-1 0,3-1 287,-3 0 189,4-2 13,-2 1-304,4-2 0,3-2 0,2-1 45,-1-1 1,1 0-1,0-1 1,1 1 97,0 0 1,1-2 0,-1-1 0,1 1 61,-1 0 1,0 0 0,-2 1 0,1 1 209,-1-1 1,1 1-1,-1-1 69,0-1 1,-1 3 62,0-2-54,-2 2-295,1 1 1,-5 5-1,-2 3 120,0 1 0,0 0 0,-1 0 1,-1 1-1,-2 0 0,0 0 450,-1 1-490,1-3 0,-3 4 0,3-3-28,-2 2 1,2-1-61,2 1 1,0-1 0,-1-2 0,1 1 0,1-2-374,1 0-1009,2 0 1069,-1-3 1,4-2-1,0-3 1,3-3 162,2-1 0,1 0 0,2 0 0,2-2 201,-1-1 0,2 1 0,1-2-107,1 1 1,0-1-1,0-1 1,-1 0-1,-1 1 116,-2 0 1,0 1 0,-3 0 0,0 2 796,-1 1 32,-1 1-728,-2 0 0,0 4 1,-4 3-9,-1 3 0,0 3 1,-2-1-1,1 1 53,-1 1 0,-1 0 0,-1 2-78,-2 0 1,0-1-1,1 2 1,-1-2 0,0 0 19,0 0 1,-1-1-1,0 1-136,2 0 1,-1 0-1,2 0 1,-1-1-1,0-1 27,3-1 1,0 0-1750,0 0 257,1-4 1369,3-2 1,3-4 0,4-3 0,0 0 0,0 1-60,0 1 0,2-3 1,-1 0-1,1 0 18,1-1 1,0 0 0,1 1 0,1-1-70,-2 0 249,1 0 1,-3 1-1,-2 0 151,0 1 0,0 1 1610,-1 0-1695,-1 1 0,-2 4 0,-2 2 0,-3 4 122,-1 2 0,-3 1 0,-1 0 0,-3 1-58,0 1 0,0 1 0,-2 0 0,0 1 0,0 2 84,0 0 1,1 2-150,0-1 0,2 1 1,0-1-1,2-1 1,0 0-9,1-1 1,-1-3 0,2-2 0,1-1-1061,1-2 456,1 0 1,2-4 0,2-3 72,2-1 1,4-3 0,0-2 0,0 0 0,1 0 254,0-1 0,0 1 0,1-2 1,-1 0-1,-1 1 302,1-2-72,-1 1 0,1 3 36,-1-1 0,1 2 0,-2 0-45,1-1 0,0 1 0,-1 2 1,0-1-1,1 1 31,-1 0 1,0 1-1,0 0 61,-1-1 0,-2 3-45,-2 1 0,-2 2 1,-4 4-1,-2 0 1,0 1 90,-3 3 1,2 0-72,-3 2 1,2 1 0,0-2 0,0 2 0,2-1 114,-1 0 0,1-4 0,2 1-462,-1-1 0,1-2 1,2 0-1,-1-1-257,1 0 0,2-3 145,2-2 0,4-4 272,1-2 1,3 0-1,-2 1 1,1 0 0,1-3-1,1 0 1,0-1 43,2-2 1,1 2 24,0-1 1,-1 0 0,-2 2 906,-1 1-163,0 0-676,-3 5 0,-1 0 53,-4 4-66,-2 0 0,-2 3 1,-1-1-1,0 1 60,-1 1 0,-2 1 0,1 2 1,-2-1-1,1 1 225,1 0 0,-2 0-243,2 0 1,1-1-1,0 0 1,1-1 0,0 0 24,1-1 0,0 0-962,-1 0 293,3-3 0,3-2 0,4-3 337,-1-2 1,3-1-1,1-1 1,0 0-1,2-2 105,2 0 1,-1-3-1,4-1 1,3-1-9,-1-2 1,1 2 0,-2-2 0,-3 2 0,-3 3 673,-2 1 192,-2 3 0,-1 0-516,-2 5 1,-5 4 0,-7 6 0,-1 0 254,-1 0-392,-2 5 0,-1-2 1,-2 3 23,-1 0 0,0-1-8,1 3 0,1-3 0,2 1 0,0 0-104,1-1 0,2 1 0,1-2 0,0-1 1,2-3-455,1-1 0,1-3 39,1-2 0,2-2 0,2-1 0,4-3 168,3-1 0,1-2 0,2-2 0,0 0 106,0-3 0,3 2 0,0-3 0,2 0 0,2 0 128,-1 1 0,0 0 0,-2 0 159,-3 0-165,-1 3 0,-3 1 471,0 1-460,-1 3 0,-2 0 45,-4 4 1,-3 2 0,-2 3-1,-1 1 1,-2 2 0,-1 1 464,0 0 1,-4 2-233,2-2 0,0 3 1,0-2-1,1 2-108,-1 0 0,1 1 1,1 0-1,1-1 0,1-2 1,1-1-15,1-1-977,1-2 1,0-2 331,3-5 0,3-2 0,4-6 0,1-1 153,1 0 1,0-2 0,2 1 0,2-1 256,0 0 1,-1 1 0,2 0-1,0 1 1,-1 0 9,0 2 1,-3 1 0,-3 1 667,-1 1-332,-1 1 1,-2 0 0,-3 3-1,-2 3 1,-2 1 79,-1 2 0,-1 2 0,-1-1-48,-2 2 0,-4 1-145,1 2 1,-1 2-1,0 2 1,1-1 0,0 1-1,1 1 1,1-2 112,0 0 0,1-2 0,2-3 31,0-2-962,2 0 502,1-5-1580,3 1 1170,0-4 0,6-3 0,2-2 0,2 0 402,2-2 1,0 1-1,1-4 1,0 0 78,2-2 0,1 0 0,2-2 0,1 0 1,0-1 120,0 1 1,-1 1 0,-2 3 0,-3 0 565,-2 3-190,-3 2 1,0 4 0,-4 2-264,-2 3 0,-2 3 1,-3 0-1,0 2-22,-1-1 0,-3 3 0,-1 0 33,0 2 1,-1-2 0,-1 3-43,0 0 1,0 1 0,0-2-1,1 0 1,1-1-48,2 0 1,2-3 0,0 0 0,1-2-178,1 0-411,1-1 1,2-4-1,2-2 1,2-3 212,1-1 1,3-2 0,0 0-1,1-1 120,1-1 0,0 2 0,0-1 0,-1 0 170,1 2 1,0 0 0,-2 1 370,1-1 1,-4 1 541,2 1-789,-4 1 1,1 4 0,-4 1 77,-2 1-110,-1 1 0,-2 0 63,-2 1 1,0 2 0,-1 0 0,0 0 0,-1 3 83,0 0 0,0 2 0,1 0 1,0 1-67,0-1 0,2-2 0,1-1 0,2-2-422,-1-2-137,3 0 1,0-5-1,4-1 1,3-4 16,1-4 0,2-2 1,0 0-1,2-2 0,1-1 199,1 0 0,2-1 93,1 2 0,1 1 0,-1 0 0,-2 0 1,0 2-1,-4 1 0,-1 2 882,-2 1 334,-1 3-1002,-1 0 0,-5 6 1,-3 1-43,-2 1 1,-2 1 0,1-1 0,-2 2-1,-1 0 41,0 1 0,-3 0 0,2 1 17,-2 2 0,0 1 0,1 0 0,2 0-37,1 0 1,0-1-140,2-2 0,1-3 0,1 0-483,1-1 0,2-4 0,2-1 364,2-5 1,3-3-1,0-1 1,2 0-38,-1-3 1,2 2 0,1-1 0,-1 0 0,1 2 164,0-1 0,-2 0 1,0 2-1,0 0 407,-2 0-283,0 2 1,-1 0 52,1 1 1,-3 2 272,0 4-367,-4 0 1,0 5 0,-3-3 0,0 1-1,0 0 104,-1 1 1,0 2-1,1-1 1,0 0 0,-1 0-55,-1 1 0,2-1 0,0 0 1,2-1-26,-1 0 1,2-3-953,-1 0 84,2-2 684,5-7 1,-1 2-1,5-5 1,-2 2 0,0 0-265,0 0 319,-2-1 1,2 1 0,0 0-55,0 1 1,-3 0 0,0 0 174,0 0 1,0 2 266,0-1-241,-2 3 0,0 0 0,-4 4 0,-1 1 186,-1 1 1,-2 0 0,0 2 0,0 0 0,0 1 16,-1-1 0,1 1-232,0-1 0,1 1 0,0 0 1,0-1-1,0 1 72,1 0 0,0-3-762,0 2 251,1-4 1,2 1 0,2-5 0,2-3 152,2-2 0,1 0 0,0-2 0,0 0 19,1 1 1,3-2 0,0 1-1,0-2 116,1 1 1,-3 2 0,-1 0 0,0 2 308,0 0 413,-2 1-171,-1 0-362,-4 3 0,-1 6 1,-4 1-1,-1 0 1,0 2 87,1 0 1,-2 2 0,0 1-38,1 0 1,-2 1 0,2-1 0,0 0-84,0 1 0,1-1 0,-1-1 0,1-1 0,0-2-257,1-1 130,1-3-207,1 2 1,1-4 55,2-2 0,2-1 0,2-3 0,1-2 0,1 1-7,1-1 1,-2-3 145,1 2 1,1 0-1,-2-1 1,1 1 32,-1 0 0,-1-1 53,1 3 205,-3-1 0,-1 3 1,-3 4-7,-3 3 0,-1 3 1,1 2-1,-1-1 100,1 2 1,-2 1 0,1-1-149,-1 1 0,1-1 1,-1-2-175,-1 1 0,2 0 0,-1-1 30,1-1 0,3-3 0,0-3-745,4-3 1,2-1 561,3-1 0,-1-1 0,3-2 0,-1-1 89,0-1 0,1 1 1,-3 1-1,1 1-26,-1 1 0,-1 0 1,-1 1 179,0 1 1,-2-3 21,2 2 49,-2 2 0,0 2 0,-3 3-88,-2 0 0,-1 2 0,1 2 0,-1 0 1,-2 1-1,0 1 201,-2 1-219,0 1 0,-1-1 0,-1 1 169,0 0 1,1 0-15,0 0-203,1-3 0,0 2 1,2-2-264,1 0 29,1-3 1,3-3-1,2-2 1,3-5-173,3-2 0,0-1 1,4-1-1,0 0 269,2-1 0,1 1 1,0-2-1,0 1 273,-2 0 1,2 1-1,-3 0 84,0 0 0,-3 1 0,-1 1 207,-1 1-194,-1-1 0,-3 5-209,-4 4 0,1 1 0,-5 4 0,2 1 94,0 0 1,-2 2-1,-1 0 1,0 0-10,-1-1 1,-1 1 0,-1 0-1,0 2-11,-1 0 0,1-1 1,1 1-1,0-2-134,1 0 1,2-3-1,0 1 14,1-1-426,2-3 0,4-5 0,5-4 0,2-2 168,1 0 0,0 0 1,0 0-1,2 0 0,-1 0 292,2 0 0,-2-1 0,2 0 25,-2 0 1,-2 1-1,0 0 1,-1 2 6,-2-1 1,0 2 28,-1-1 0,-1 1 113,0-1-47,-2 3 1,-4 3-1,-1 5 1,-2 3 141,0-1 0,-1 3 1,-1-2-169,-1 2 0,1-1 1,-2 0-1,1-1 1,1 1 49,-2 0 0,1 1 1,1-2-262,0 1 1,1-3-441,1 1 0,3-5 0,4-3 0,4-3 296,1-3 1,4 0 0,0-1 0,1-1 1,1 0 1,-2-2-1,1 1 389,0 0 0,-2 1 0,0 0 0,-1 1-33,-1 2 0,-1 0 1,-2 2 60,0-1 0,0-1-478,0 2 329,-1 2 1,-2-2 0,-2 4 0,-2 3 0,-2 1 391,-1 2 1,0 2-228,-2 0 1,0 2 0,-1 0 0,0 1 0,-1 0 141,1 2 0,0-2 1,0-1 249,3-1-779,-2 1 1,4-5 0,-1 2-961,0-3 870,3-1 0,-1-2 0,6-2 14,1-1 1,1-2 0,0-1-1,2-1 134,0-1 0,3 0 0,0-1 0,1-1 1,0 0-1,2-2 123,-1 0 1,2-1 42,-2 1 1,0 0 0,0 2-1,-3 0 1,0 2 15,-2 1 347,-1 1 0,-3 0 0,0 2-158,-3 1 0,0 1 0,-4 4-40,0 1 0,-3 1 0,0 2-69,-1 2 0,-1 0 1,-1 1-1,-1-1 120,1 1-175,1 2 1,-2-1-1,1 2-29,0 0 1,2-1 0,-1-2 0,3 0 32,1-2 1,0-1-1141,1-1 0,3-3 760,2-3 0,2-3 0,3-4 0,1 0 170,1-1 0,2 0 0,0-2 0,1 1 53,2 0 1,-1-2 0,1 0 0,0 1 105,-1 1 1,-1 1 0,-4 1 0,1 1 0,-2 1 339,0 0 1,-2 3 61,0 0-31,-2 0-339,1-1 52,-2 1 1,-2 2 0,-2 3 0,-2 2 254,-1 1-128,-5 3 0,5-3-103,-3 3 0,-1 0 1,-1 1-1,1 2-30,-1-2 1,1 3 0,0-1 0,0 2-49,2-2 1,1 0 0,2-2 0,2-2-1564,-1-1 1105,1-3 0,2-2 0,2-4 108,2-3 0,3 0 0,0-2 0,1 0 213,1 0 0,0 0 0,1 0 0,-1 0 0,1 1 33,0-2 0,0 2 1,-1 0 235,1 1 1,-2-1-1,0 2 1,0-1-1,-1 1 0,-1 0 59,0 0 125,0 3-293,-2-2 1,-7 7 0,-4 0 0,0 3 0,-2 2 272,1 0 0,0 1 1,-1 0-74,0 0 0,0 2 1,0 0-57,1 2 0,1-1 0,0-1 0,1-1-782,1-1 1,-1-2-51,2-3 1,1-2 0,4-3 360,2-3 0,4-4 1,3-1-1,0-1-74,1-1 1,0-1-1,0-1 1,1 2 411,0 0 0,0 2 0,-1 0 0,-1 1 476,-1 1 0,-2 0 0,1 3-216,-1-1-243,-2 3-138,-2 0 0,-1 2 1,-3 0 81,-3 2 1,-1 1 0,0 2 0,1 2-1,-1-1 1,-2 2 491,0 1 1,1-1-415,-1 1 1,1 2-1,-2 0 1,0 1-29,0-2 0,2-1 1,1-2-1,1-1-604,0-1 0,3-2 98,0 0 0,2-5 1,2-1-330,3-3 483,0 0 0,4-3 174,-2 2 0,1 1 0,-1-1 1,0 1-1,-2 0-104,1-1 1,-1 2 0,1-1 0,-1 0-45,1 1 1,-3 0 44,1-1 1,0 1 0,2 0-1,-1 1 1,1 0-21,-1-1 1,0 1-1,1-1-108,-1 1 0,1-1 828,-1-1 581,-2 3-675,-3 1 0,-3 5 0,-3 2-174,1 1 0,-1-2 0,0 3 0,1-1-289,-1 0 0,1-1 0,1 0-1778,-1-1 1,0 1 1809,1-1 0,1 0 0,0 1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46.5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252 45 9046,'-7'-3'1586,"2"-1"1,0 4 305,1-2-1486,2 2 1,-1 0 0,4 2-198,2 1 1,1 1 0,1 2 0,-1 1-117,0 0 0,2 1 0,0 0 1,0 1-21,0 1 0,0 1 0,1-2 0,-1 1-517,-1 0 0,0 0 0,0-1 0,-1 0-233,0-2 0,1 1 1,-1-2 58,1-1 0,-1 1 258,1 0 334,-3 0 1,1-4 12,-3-2 0,-1-3 0,-3-3 81,-1 0 1,2 0-1,0-1 1,0-1-17,-1 1 1,-1-1-1,1-2 1,-2 0-1,0 0-77,-1 1 1,2 0 0,-2 0-213,1 1 39,3 1 187,-3-2 1,4 4-1,-3-2 218,1-1-155,1 1 0,2 3 71,4 4 1,0 2 0,3 3 0,-1-1 201,-1 1 0,2 1 1,1 1-92,-1 2 0,1 0 0,1 0 0,0 1-59,-1 2 0,0-1 1,0 1-1,-1 0 0,0-1 1,0-1-39,0 0 0,-1-4-893,-3 0 1,0 1-1458,1-1 1629,-2-3 0,-1-3 0,-3-3 335,-1-2 0,0-4 1,-1-1-1,1-1 86,-1 0 0,2 1 0,0 1 1,0 0 156,-1 0 1,1 2 264,0 1-91,0 0-74,1 1 111,-2 0 0,4 5 1,0 3-1,2 2 76,0 1 1,4-1 0,-2 2-1,1 1 115,0-2 0,1 3 0,0-2 0,1 1-138,1 1 1,-2 0 0,0-2 0,0 0-346,-1 0 0,-1-1 0,0-2-329,-2 2 1,1-2-1067,-3 0 1,-2-2 875,-4-1 1,-1-1 0,-1-1 415,1-2 1,0-1 0,2-1-1,0 1 278,-1 0 0,0-3 1,0 0-1,0-1 8,-1-1 0,0-1 0,-1 1 1,-1-2 22,0 0 1,1-1 0,-3 1 0,1 0 164,1 2 1,1 2 0,2 1 1025,1 1 557,0 3-1462,2 0 1,3 5 0,3 2 0,2 2-189,0 0 0,3 3 1,2 1-1,0 1-1,1 1 1,0 1 0,0 0 0,0 0-3,-1-3 1,0 2 0,-1-3-1,2 1-410,-2-2 0,-1 2 0,-1-3-1158,0-1 0,-2 1-129,-2 1 0,-4-4 980,-3-2 0,-2-4 0,-3-2 0,1-1 321,1-2 0,0 0 1,-1-1-1,1-1 277,-1 0 1,-2-2 0,0-1 0,-2 0 32,0-2 1,-1 0 0,1-1 0,-1-1 0,2 1 0,0 1 0,2 1 0,0 2 0,1 2 0,2 1 1052,0 1-941,3 2 8,-1 2 0,4 4 0,2 3 0,1 1-29,3 1 0,-1 3 0,4 0 1,0 2-1,0 0 0,1 0 1,-1 0-1,1 1 0,1 0 1,-1-1-1,2-2 0,-2 0 1,0-1-1,-2 0 0,-2-1 1,0-1-1,-2 0-300,-1 1 0,-1-3-4329,-4 0 4081,0-4 0,-5-1 0,0-3 0,0-1 0,0-1 0,-1 0 165,0-1 0,-1-1 0,-1 0 0,0 0 0,-1-2 330,0-1 0,-2 0 1,3 1-1,0-1 335,1 2 1,1-2 0,0 3-193,2 0 0,2 2 0,0 3 0,3 4 0,2 3 0,3 1 0,2 1 0,1 1 0,2 1 0,-1 2 0,1-1 0,1 0 547,0 1 0,1-1 1,1 0-1,-1 0-636,0 0 1,-1 0-1,-1-2-519,0 1 1,-2 0-2463,-1 0 1938,-3-2 0,-3-1 0,-2-4 0,-3-2 545,-1-2 0,-1-4 1,-1-2-1,-3 0 1,0-1-1,0-1 0,-1-1 157,-1 0 0,2 1 40,-2-2 1,3 2-1,0-1 341,0 0 1,2 4 0,1 0 1303,1 1-365,1 0-800,2 1 1,2 4-120,2 5 0,2 1 0,3 4 0,0-1 49,1-2 1,0 4-1,2-1 1,0 0 47,0 1 0,1-2 1,1 1-1,0 0-175,-1 0 1,1 0-1,-3-1 1,0-1-522,-1-1 1,-1 1-555,0 1 0,-5-3 1,-2-1-1,-4-3 463,-1-4 0,-3-1 1,2-2-1,-1-1 1,-1 0-1,0 0 1,0-1-1,1 0-112,1 0 0,-1 2 1007,2 0 1,0 1 0,0-1-41,0 1 1,0 1-247,0-1 1,1 1-312,-1-1 0,1 2-14,1 1 527,1 1 0,2 1 0,4 4-63,1 1 1,3 2 0,0-1-1,-1 0-70,2 1 0,0 3 1,0-3-1,-1 1 0,2 1 1,-1-1-1,1 0 1,-1 0-1,-2-1-410,0-1 1,0 1-1668,-2-1 522,-1-1 0,-2-1 890,-4-3 1,0-4 0,-4-1 0,1-3 296,-1-1 0,-2 0 1,0-1-1,1 0 21,1 1 287,-2-1 1,3 0 0,-1 1 701,1 0 1,1 1 668,1 2-673,-1 0-768,3 0 0,0 4 0,4 2-111,1 2 80,1 1 0,0 1 1,0 0 75,1 1 0,1 2 0,0-2 1,1 1-32,1 1 1,-1 0-1,-1 0 263,1 0 0,1 0-201,-1-1 0,0 1 0,0 0-526,-1-3 0,0 1 0,-2-1-2454,1 1 1280,-3 0 603,0-2 687,-2-1 0,-2-2 0,-1-2 1,-1-2 53,0-1 0,-2-2 1,0 0-1,-1-1 93,1 1 0,-1-2 1,0 1-1,1 0 10,0 2 46,0 0 0,0-1 216,0 0 1,-1-1 111,1 1 0,0 0 331,1 1-108,1 3 1,2 0-204,2 4 1,2-1 0,4 3-212,0 1 1,2 3 0,-1-1-1,1 2 294,1 1-301,0-1 1,2 2 133,0-2 0,1 0 0,-1 0 0,0-1-239,-1 1 1,-2-2 0,0-1 0,-2-1 0,-2-1-1954,1 1-69,-3-1 1421,0-1 0,-4-2 75,-3-1 0,1-1 1,-4-2-1,0-2 357,0-1 0,-2 1 0,-1-2 0,2-1 1,-1 1 269,2-1 1,-1 2 0,0-2 173,2 2 1,0 1 0,2 0 440,-1-1 1,1 0 476,3 1-1135,1 3 0,-1 1 0,4 2-84,2 2 0,1 1 0,2 1 0,0 0 681,0 1-633,0 2 1,4-1 331,1 2 1,-1-1-1,1 1 1,0-1 0,-1-1 78,-1 1 1,-1-1-1,0-1 1,-2 1-671,-1-2 1,-1 0-433,-1 0 1,0-1 220,-1 2 1,-1-3 0,-4-2 0,-1-3 0,-1-2 0,0 0 0,-1 0 0,0-1 0,-1 1 0,0-1 0,1 1-1,0-1-14,-1 1 0,0 1 420,1 0 1011,1 0 562,2 1-519,-2 0-863,9 6 1,-2-1-1,6 4 1,-3-1-7,-1 0 0,0-1 0,0 0-85,1 0 0,0 1 0,-1 1 0,0-1-53,1-1 1,0 0-1,-1 0 1,-1 1 90,2 2 0,-1-3-1765,-1 1 58,1-2 988,-5 0 800,2-2-20,-2-2-549,-4-2 1,3 1-435,-4-2 545,2 0 908,-4-1 1,5 2-276,2 2 0,2 2 17,4 4 0,-1-1 0,0 1-139,1-1 0,-3-2-461,2 0 0,-2 0-150,2 1 266,-3-1 0,3 0 230,-1 0 0,-1 0-238,1 0-607,0-2 149,-2 3 568,0-4 276,-2 2-112,2-2 1,-1 2 190,2 1-424,0-1-545,1 0 537,-1 0 0,-1 0 101,0 3-18,-2-3 0,3 2-23,-2-1-4,0 1-290,3-2-133,-4 2 256,2-3-839,-2 1 1325,0 0 1,0-1-184,0 4-741,0-2 429,2 2-287,-2-4 678,2-1-165,-2-3-7,2 2 43,-1-3-227,1 2 489,-2 1-661,2 1 197,0 1 69,1 1 1,1-3-24,-1 0 1,-1 0 46,1-2-124,-2 2 107,1-3 157,-2 3-22,0-3-172,2 2 55,-2 0-46,2 0-177,-2 2-7,0-2 116,0-1 1,-2 0 168,-1 0 253,-1 0 1,2-1 760,-1 0-518,2 1-590,-1-1 4,0 2 1,1-3-6,-2 1 0,1 0 1,-1-1-1,0 0 15,-1-1 0,0 0 0,-1-2 1,1 1 32,-1 1 1,1-1-1,0 0 1,-1 1 30,1-1 0,-1 1 0,1 1 163,-1-1 1,1 0 0,0 1 0,1 0 64,0-1 1,0 0 0,-2 1-141,1 1 0,0 0 0,-1-1 0,1 1 1,-1-1-42,1 1 1,0 0-1,-1-1-203,1 1 1,-1-1 0,1 1 0,0 0 31,-1-1 1,1-1 0,-1 0 120,1 1 0,-1 0 0,1 1 121,0-1 0,-1 1 0,0-1 65,-1 1 0,2 0 1,-3-1 15,1 1 1,2 1-123,-2 0 1,3 2-386,-3-1 58,4 0 1,-6 1 25,3-2 1,0 2 121,-1 0 1,1-2 16,-2 0 0,0 1 0,-1-1 79,1-1 1,3 2 0,-1 0-80,0 0 1,0-2 41,-3 1 93,5 1-59,-5-2-49,7 4-453,-5-2 133,6 2 173,-4 0-83,3 0 817,-1 0-521,2 2 209,0 0-299,2 3 1,-1-2-364,0 2 1,1-2 379,0 5 0,0-4 24,-1 0 117,0 0-101,1 0-451,-2 0 138,0 1 417,0-3 0,-2-2-23,-1-3-74,1 1 70,0-4-50,0 6 1,1-8-5,-2 4 0,2 0-39,-2 1 0,1 0 21,-1-1 0,2 1 18,-2 0 1,1 1 173,-1-1-33,2 0-161,-3 1-81,4-2 0,-4 1-223,1-1 152,1 2 125,-2-2 0,2 3 43,-3-2 17,3 2 1,-1-2-27,2 2-22,1 0-59,-4-3 0,1 3 19,-3-2 144,3-1 30,-3 1 1,4 0 167,-3 0-217,3 2 0,-1-1-138,2 0 56,0 2 0,-3-3-36,1 2 57,1-1 1,-1-1 136,0 0 88,1 2-261,0-1-73,2 0-41,-2 1-141,1-1 253,-3 2 11,4 0-103,-2 0 387,2-2 96,-2 2-256,1-2-81,-3 0-114,4 1 0,-2-1-171,0 1 247,2 0-132,-2-1 43,0 2 29,1 0 17,-3 0 38,4 0 88,-2 0 224,2-2-281,-2 0 215,1-1 61,-1 1-131,2 2-272,0-2 125,2 2 355,-1-2-152,1 0-308,-2 1 209,2-1-308,-2 1 129,2-2 206,0-1-74,-1-1 0,3 2 11,-1 0-387,-2 2-74,3-1 334,-1 2 0,0 0-38,0-2 163,-2 2-64,1-2 109,0 0-21,-2 0 1,4-1-43,-1 0 0,-1 1-122,1-1 87,-2 2-3,1-1-7,0 0-164,-1 0 311,1 0 85,0-2 0,0 3 10,3-2-138,-3 2-2,2-1-63,-4 2-131,2 0 61,-2-2-64,2 1 2,-1-3-120,3 2 269,-4-2 59,4-1 0,-1 2-74,1 0 0,-1 2-39,0-2-52,-2 2-19,3-1 5,-4 0 1,3 1 90,-2-2 0,0 2 7,2-2-37,-2 2 1,2-2 53,-2 2 0,1 0-27,3-2-167,-3 2-54,2-1 147,-3 0-72,1 1 192,-2-3 14,2 2 212,-2-2-275,4-1-42,-3 3 1,1-1-37,-1 2-235,0 0 159,1-1 146,-2 0 139,2 0 13,0 0-132,1-2 0,1 3 31,-1-2-101,-1 2-172,2-1-63,-4 2 227,2 0 228,-2-2-138,2 1 8,-2-3-23,4 4-60,-1-2-299,-1 2 357,0 0-15,-2-2-50,2 1 30,-1-1 1,1 3 0,0 0 1,0 0 0,2 2-1,1 1 1,-1 0-9,1 0 0,-1 1-69,0-1 0,0 1-81,-1 1 1,0-3-314,-2 2 164,0-4 156,1 5-139,-2-5 146,0 5 32,-2-6 44,-1 2 1,0-2 2,-2-2 0,2 1 1,-3-2 40,1 0 1,0-1 0,0 0 180,-1-1 1,2 2 273,1 0-53,0 0 0,-2 0 106,1 0-307,0 3 0,1-1 177,2 3-352,0 1 0,2 4 0,0-2 6,2 1 0,-1-2 0,1 2 1,1-1-9,0 0 0,-1-1 0,1 0-117,1 1 0,-1-1-286,-1 1 148,-2-3 0,0 2-102,-4-3 0,1 0 242,-2-2 1,-1 0-1,-1-2 149,1-1 0,0 2 0,1-1 146,-1-1 114,-1 0 181,1 0-329,-2 2 0,5 2 70,1 4 0,0 1-67,1 3 0,2-2 0,0 0 34,0 1-55,-1-3-165,3 0 1,-4-1-567,2 3-20,-2-4 296,0 4 1,-1-5 180,-2 0 1,1-1 131,-3-1 0,1 0 125,-2-2 0,1 1 138,0-1 246,-1 1-309,1-1 1,1 2-157,2 4 0,4 0 0,1 3 35,1 1 0,-1-3 0,0 2-72,0 0 1,-1 0 0,1 1-90,-1-1 1,1-2-419,-2 2-347,1-2 576,-2 2 1,-1-2 182,-2-1 10,-2-1 0,-1-3 107,2 0 0,1 0 0,-2-2-7,-1 0 0,0 0 69,-1 0 1,2 2 116,-1-2 118,1 2 204,2-1 0,4 4 0,3 1-265,1 1 1,0-1 0,-2 0 0,0 0 9,1 1 0,0 0-293,1 1 0,-1-1 1,1 1-232,-1-1-699,-2 0 212,2 1 0,-4-1 394,-2-1 0,1-1 0,-4-3 113,-1 0 1,1 0-1,0-2-296,-1-1 499,1 2 0,-1-2 0,1 1 379,-1 0 0,3 0-95,-2 0 470,4 2-338,1-1-100,2 2 1,1 2 24,0 1-1301,0-1 999,-1 0 0,0 0 0,-2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4:56.8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27 23941,'3'3'1052,"0"0"-1054,0 0 0,1 1 0,-1-1 1,0 0-259,0 0 0,-2-2 0,1 1 129,0 0 0,-1-1 103,0 0 0,1 1 53,1 1 0,-1-1 0,0 0 0,0 0 110,0 0 0,-1-1 32,2 2 0,-2-2-158,2 2-7,-2-2 1,1 1-248,0 0 271,-2-2 0,2 2-27,-1-1 1,0 0 0,0 0-40,1 1 1,-1-1 0,0 0 22,1 1 2,0 0 1,0 0 49,-1-1 0,1 1 1,0 0 17,0 0 0,0 0 0,0 0 0,1 1-7,-1-1 1,0 0-1,0 0 1,0 0-18,1 1 1,-1-1-125,1 1 1,-1-1 19,1 1 85,-1-1-39,1 1 0,-1-1-34,0 0 0,1 1 0,-1-1 20,0 0 0,0 0 0,-1-1-22,1 1 1,0 0 26,0 0 0,0 0 0,0 0 0,1 1-6,0 0-11,0 0 0,0 0 123,1 1-60,0 0 0,-1-1 0,0 0 0,-1-1 0,1 1 14,-1-1 0,1 1 1,-1-1-1,0 0 51,0 0 1,1 1-50,0 0 0,-1-1 0,1 1 36,0 0 0,-1-1 0,0 0-2,0 0 0,1 1-90,1 1 0,-1-1 0,0 0 47,-1-1 1,1 1 0,0 0 0,1 1-49,0 0 1,-1-1 0,-1-1 23,1 1 9,0 0 0,0 0 1,1 1 27,0 0 0,0 0 0,1 1 8,-1-1 0,0 0 1,1 1 52,-1-1 1,-1-1 0,0 0 0,0 0 67,0 0 1,1 1-154,-1-1 0,-1-1 0,1 1 1,0 0-1,0 0 0,0 0-104,0-1 1,-1 1 94,0-1 0,1 1 0,1 1 0,-1-1 1,0 0 39,-1-1 1,1 1-1,-1-1 1,1 1 68,0 0 1,0 0-1,0 0 38,0 0 1,1 1 157,0 0-155,-1-1-111,2 2 0,-3-3 0,1 1-184,-2-2 187,1 1 1,0 0-89,-1-1 1,1 1 0,0 0 0,1 0 41,-1 1 0,0-1 0,1 1 0,0 0 1,-1-1 0,1 1 0,-1-1-3,0 0 1,0 0-1,-1-1-52,1 1 0,-1-1 40,1 1 1,0 0 0,1 1 31,0 0 1,1 1-1,-1-1 1,0 0 118,0 0 0,-1-1 0,0 0-77,0 0 0,1 1 1,-1-1-208,0 0-3,0 0 4,1 1 135,1 1 1,-1-2-1,-1 1 24,0-1 0,-1-1 1,0 0 23,1 1 76,-1-1 0,1 1-144,-1-1-185,1 1-204,0 0 311,-1-1 250,-1-1 1,-2-2-131,-1-1 0,0 0 0,0 0 1,0 0-4,1 1 0,-1-1 0,0 0 0,0 0 0,0 0 0,0 0 1,0 0 5,-1-1 0,0 0 1,0 0-1,0 0 0,0 0 48,1 1 1,0 0 24,0 0 0,0 0 0,-1-1-52,0 0 1,1 1 0,-1-1 0,0 0 2,1 1 0,-1-1 1,1 1-1,-1-1-53,1 0 1,-1 1-1,0-1-4,0 0 0,0 0 0,0 0 17,0 0 1,0 0 0,1 1-1,-1-1 9,0 0 0,-1-1 1,2 2-17,0 0 1,-1-1 0,-1-1 0,1 1 0,-1-1 13,0 0 1,1 1 0,0 0 0,-1-1 0,1 1 9,-1-1 1,2 2-1,1 1 45,-2-2 0,0 0 129,0 0 1,0 0-1,1 1-132,0 0 0,1 1 0,-1-1 0,0 0 0,1 1-212,0 0 88,-1-1 0,0 0 0,0 0 0,0 0 0,0 0 0,0 0 0,1 1-90,-1-1 0,1 1 0,-1-1 135,0 0 1,0 0 147,0 0 1,2 2-1,-1-1-22,0 0 0,0 0 0,-1-1 1,1 1 14,-1-1 0,1 1-118,0 0 0,0 0 1,0 0-1,0 0 1,0 0-57,-1-1 1,0 0 0,0 0 0,0 0 0,0 0-5,0 0 0,0 0 0,0 0 68,1 1 1,-2-2 0,1 1-1,1 1 38,-1-1 0,1 1-41,0 0 0,-1-1 1,0 0-112,-1-1 0,2 2 1,-1-1 49,0 0 0,1 1 1,-1-1-1,1 1 50,0 0 0,0 0 0,0 0 1,0 0-1,0 0 130,-1-1 0,2 2-17,-1-2 0,0 2 1,0-1 63,-1-1 1,0 0-148,1 1 0,0 0 1,0 0-5,-1-1 0,0 0 1,0 0-1,0 0-26,0 0 0,0 0 1,1 1-1,-1-1 1,1 1-185,-1-1 0,-1-1 0,1 1 84,-1-1 0,1 1 0,0 0 0,0 0 52,0 0 1,0 0 0,0 0 0,0 0-80,0 0 125,-1-1 0,1 1 0,0 0 0,1 1 20,-1-1 0,1 1 0,0 0-118,0 0 1,0 0 0,1 1-435,-1-1 417,0 0 0,1 1-17,-1-1 46,2 2-1234,-1-1 582,0 0 257,0 0 497,-1-1 0,1 1 0,1 1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5:19.9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18 19475,'-2'-1'-246,"1"-1"443,-1 1 153,1 0 0,0-1 27,0 2 1,1 0 1380,0 0-1333,1 1 1,1 0-66,0 2 0,-1-2 1,1 1 88,0 0-522,0 0 0,0-1 82,0 2 0,0-2 1,1 2-1,-1 0 43,0-1 0,1 0 1,-1 0-204,0 1 1,0-2 26,0 1 1,-1 0 0,2 0-133,0 1 1,-1-1 190,0 0 0,0 0 1,1 1 26,-1 0 0,0-2 1,0 1-22,0 1 0,1-1 519,-1 1-417,1 0 1,0-1-51,0 1 1,-1 0-39,0-1-20,1 0 0,-1 0 47,0 0 0,-1 0 1,1-1-13,0 1 0,-1-1 42,0 1 1,0-1 0,1 0 165,-1 1-58,0-1 0,1 1-83,0-1 0,-1 0-23,0 1 1,0-1-1,1 0-26,-1 1 0,0-1 1,1 0-53,0 1 6,-1-1 0,1 1 21,-1 0 0,1-1 73,0 1 63,-2-1-90,4 3 1,-3-3 0,1 1 43,0 0 1,0-1-67,-1 1 1,0-1 46,2 1 1,-2 0 0,1-1 0,-1 1 0,1 0-37,0 0 0,1 0 0,-1 0-46,0 1 0,0-2-39,-1 1 0,0-2-43,0 2 203,0-2 0,1 2 78,-1 0-71,0-1 1,1 1-10,0-1 0,-1 1-113,1 0 1,-1-1 0,1 1-333,0 0 302,-1-1 3,0 0 1,0-1 295,-1 1-176,2 0 0,-1 1-34,1 0 0,-1-1 0,2 1-150,-1 0 14,-1-1 0,0 0-34,0 0 268,-1-1 264,2 2-209,-2-1 0,1 0-102,0-1 0,-1 1-265,2 0-17,-2 0 1,2 0 121,-2 0 75,1-1 59,0 1-32,0 0 1,-1 0 41,2 0-18,-2 0 0,1 0 1,0 0 61,0 0-27,0 0-190,1 1-112,-1-2-116,0 1 255,0 0 700,-1-1-406,1 1-342,0 0-88,-1 0 328,1 0 0,0 0 704,0 0-859,0 0-152,0 0 35,-1-1 0,1 1 606,1 0-1052,-1 0 88,0 0 567,-1-1 1,-2-1-8,0-2 1,-1 1-1,1 0-10,0-1 0,0 2 26,0-2 1,-1 1-10,-1-3 1,1 2-1,0 1-21,0-1 0,1 0 1,0 1-18,-1 0 1,1 0 0,0-1 0,0 1-22,-1-1 1,0 1-1,0-2 19,0 1 1,-1 0 49,0-2 1,1 3 174,1 0-183,0 0 1,1 0-31,-2 0 1,2 1-1,-2-2 0,2 2 0,-1-2-41,0 1 1,0 0-1,0 0-38,-1 0 1,2 0 140,-1 0 0,0 1-58,-1-2 105,2 2 0,-2-2 0,2 1-158,-1 1 1,0-1 0,0 0 1,0 0-1,-1-1 26,1 1 1,-1-1 0,0 0 154,0 0 0,1 0 0,-1 0 0,-1 0 21,1-1 1,0 2 0,1 0-126,-1-2 0,1 2 1,-1 0-64,1 0 1,0 0-82,-1-1 0,0-1 92,-1 0 1,0 1 0,1 0 8,1 0 0,-1 1 1,1 0 72,0 0 1,0-1-100,0 1 1,-1 0 0,0-1-1,0-1 1,-2 0 0,1 0-1,0-1 1,-1 1 0,1 0-1,0 0 1,1 1 0,1 0 0,0 1-1,0 0-165,-1 0-215,2 1 340,0 0 1084,1 1-1084,2 2-668,-1-2 22,1 2-351,-2-2 440,0 0 1,0 0-1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5:31.4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16 23188,'2'2'0,"1"0"0,-1 1 0,1 0 0,1 1-155,0 0 1,-2-2 0,0 0 0,1 0 231,-1 1 0,2 0 0,-1 1 28,0-1 0,0-1-75,-1 1 1,0-1 0,0 0 16,0 0 1,0 0-1,-1-1-5,1 1 1,1 1-53,0 0 0,-1-1 0,-1-1-86,1 1-24,-1-1 89,2 2 1,-1-2 56,0 2 0,1 0 0,-1-1 39,0 0 1,0 0-30,-1-1 1,1 1-30,0 0 0,-1-1 29,1 1-21,-1-1 1,1 1-1,-1-1 22,1 1-28,-1-1 0,0 0 1,0 0-1,0 0-18,1 1 8,0-1 1,0 1-1,-1 0-8,1 0 1,0 0 30,0 0 0,-1-1-12,1 1 0,0 0 0,0 0 54,0 0 1,1 0-35,0 1 0,0 1-28,1 0 0,-1-1 0,-1-1-8,0 0 1,0 0 12,0 0 1,0-1 68,1 2 0,-1 0 1,0-1-1,0 0 4,1 0 1,-1 1 0,0-1 39,0 0 0,0 0-110,0 0 0,0 0-39,1 1 0,-1-2 1,-1 1-1,1 0 33,0 0 1,0 0 0,0 0 40,0 0 0,1 0 0,-1 1 11,0-1 0,-1-1 0,1 1-45,0-1 1,0 1-18,0 1 1,0-1-42,0 0-24,1 1 0,0 0 70,0 0-9,-2-2 0,1 1 73,0-1 0,-1 1 1,0-1-23,1 1 0,-1-1 1,1 1-5,-1-1-69,0 0 0,1 1-32,-1-1 21,0 0 1,2 2-60,-2-2 76,0 0 0,1 0 61,-2 0 85,1-1-48,-1 1-21,1 0-107,1 0-273,-1 1 51,0-1 980,-1-1-1276,1 1 706,-1-1-98,1 1 0,-3-3 1,0 0-49,0 0 1,0 0 0,0-1 0,-2 0 0,0-1 0,0 0 0,0-1 0,-1 1-64,1 0 1,-1-1-1,1 1 50,-1-2 0,0 2 0,-1-2 0,1 0 0,0 2 9,0-1 0,1 1 0,0-1 0,0 1 79,0 1 1,1-1 0,-1 1 0,1 0-24,0 0 0,1 1 67,0 0 0,0 0 0,0 0-103,-1-1 1,1 0 0,-1 0-31,-1 0 1,1 0 0,0 0-1,1 0-1,-1 0 1,1 1 0,-1 0 9,0-1 1,0 0 0,0 0 241,0 0-164,2 2 0,0-1 0,0 2-64,-1-2 1,0 0 0,0 0-56,0 0-14,-1-1 1,1 1 0,-1-1 22,-1-1 1,1 1 54,1 0 0,0 2 228,0-1-199,2 2 1,-1-2-1,0 2 189,-1-2-225,1 1 1,-1-1-1,0 0-125,0-1 1,-2 0-1,1 0 42,0 0 1,1 1 47,0-1 1,-1 1 51,1 0 1,0 0 302,0 0-279,1 0 0,-1 1 1,2 0-64,-2 0 1,1-1-28,-2 0 0,3 1 0,-3-1 1,1 0-21,0 0 0,1 1 73,-1-1 1,2 2-1,-2-2 18,1 0 1,-1 0 101,-1 0 0,2 1 117,-1-1-104,1 1-46,0 0-236,0 0-448,1 1 699,-1-1 149,0-1-118,-1 1-115,1 0-727,1 1 451,-1-1 42,1 1 1,-1-2-943,-1 1 699,2 0 458,-2 0 0,1 0 0,0-1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5:40.4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60 20143,'-2'-1'-982,"1"0"982,-1-1 1,1 1 0,-1-1 0,0 0-13,1 0 0,-2 0 89,1 0 234,1 1 287,0 0-128,0 0 0,0 0 9,0 0-244,0 0 0,0 0-122,1 0 0,-2 0-18,0-1 0,0 0 157,0 0 240,0 0-54,1 1-46,1 1 0,2 2-694,0 0-69,0 0 141,-1-1 422,-1-1 1,-2-2-297,0 0 1,0 0-1,1 1 66,-1-1 52,0 0 1,1 1 67,-1-1 0,1 1-35,0 0 1,0 0-15,0 0-26,0 0 1,0 0 1,0 0 0,1 1-4,-2-2 0,1 1-7,-1-1 1,0 0 459,1 1 281,-1-1-477,1 1-270,0 0 0,1 1-182,1 1 183,-1-1 0,3 3 0,-1-1 45,1 1 1,-1-2-1,0 2 28,1 0 0,-1-1 0,0 0 181,0 0 0,1 1-233,1 1 0,-1-1 0,0 0-1,0 0 1,1 1 0,0 0-30,0 0 0,-1-1 0,0 0 0,0 0-1,0 0 0,0 0 0,0 0 0,0 0 130,0 0-107,0 0 0,0 0-6,0 0 0,0 0 1,1 1-1,0 0 19,-1-1 0,0 0 1,1 1-55,-1-1 1,0 0-1,0 0 1,-1-1-1,1 1-44,0 0 1,-1-1-1,1 1 72,0 0 0,-1-1 0,1 1 1,0 0 17,-1-1 0,0 0 0,1 1 0,0 0-10,0 0 0,0 0 0,1 1 18,-1-1 1,1 1-24,0 0 4,0 0 0,0 0 0,-1-1 1,0 0 0,1 1 0,0 0 1,-1-1 0,0-1-5,0 2 0,1 0 0,-1-1 1,0 0-14,0 0 0,0 0 0,0 0-27,1 1 1,-1-1 0,0 0 30,1 1 0,-1-1-1,0 0 1,-1-1 11,1 0 0,0 2 0,0-1-6,1 1 0,-1-1 1,0 0-1,0 0-36,-1-1 0,1 1 1,0 0-2,1 1 38,-1-1 1,1 1 0,-1-1-5,-1-1 1,1 1 0,-1-1 0,0 0 15,0 0 0,1 1 1,0 0 43,1 0 0,-2 0 0,1 0-20,1 1 0,-2-2 0,0 0 0,0 0-1,1 1 1,-1-1-1,0 0 1,0 0-8,0 0 1,0 0 0,1 1 6,1 1 0,-1-2 0,-1 1-19,2 1 1,-1-1 0,0 0 0,-1-1 0,0 0-19,1 1 1,-2-2 4,2 1 1,-2 0 0,2 1-43,0 0 0,0 0 15,1 0 1,-1 1 0,0-1 0,1 0 20,-2 0 1,0-1 0,0 0 8,2 2 0,0-1 10,0 2 1,0-1-37,0 0 0,-1-1-95,0 0 1,1 1 85,0 0 0,-1-1-6,0 0 0,-2-2 32,2 2 0,-1-1 47,1 1 1,-2-2 0,1 1-17,0 0 1,-1-1-19,1 1 0,-2-2-8,2 2 2,-2-2 0,2 2 255,-2-2-235,2 2 36,-1-1-85,1 1 0,-1-1-60,1 1-195,-1-1 355,0 0 0,0 0 158,1 1-95,-1-1 0,1 1-61,-1-1 0,1 0-142,-1 1 95,-1-2 1,2 2-5,-2-2-27,2 2 1,-1-1 0,1 1-85,-1-1 34,0 0 0,1 1 76,0 0 0,0 0 46,0 0-159,0 0-245,-1-1 171,0 0 1,0 0 119,-1-1-3,1 0 197,0 1-124,0 0 1,-1 0 174,1 0-852,0 0-277,0 0 0,-3-3 0,0-1 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10.0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 9 19986,'2'-3'36,"0"2"1,-1 0-138,-1 0 141,1 1 1,0-1 143,0 0-83,-1 1 1,1-1 80,-2 2 0,0 0 110,-2 1-4,2 0-196,0-2 0,1 1 19,-2 0 1,1 0-48,-2 2 1,1 0 0,-1 0-13,0 0 0,0 0 0,1-1 13,0 0 1,-2 1 0,1 1-10,0-1 1,-1 1-1,1-1 1,0 0-41,0 0 1,1-1 0,-1 1-26,-1 1 1,1-1-2,-1 1 1,0-1 15,0 2 1,0-1 0,0 0 0,1-1-1,1-1 0,0 0 0,0 0-1,-1 1 0,0 0-11,0 0 21,0 0 1,0 0-58,0 0 0,1-1 3,1-1 0,0 0 1,0 0-42,-1 1 1,0 0 52,0 0 0,-1 0 34,1 1 0,1-2 0,-1 0 226,1 1-185,0-1 0,-1 0-47,2 0-224,-1-1 192,-1 2 0,2-1 0,-2 0-1,1 1 0,0-1 0,-1 1-34,0-1 1,1 1 167,0-1 37,-1 1 0,1-1-22,-1 1 0,1-2-83,0 2 1,0-1-31,-2 1 0,2 0 0,-1-1 0,1 1-35,-1 0 0,0 0 0,1-1-2,-1 1 0,0 0 1,0 0-1,0 0-4,0 0 1,0 0 0,1-1-4,-1 1 0,0 0 20,0 0 1,0 0 366,1-1-332,-2 1 0,1 1 1,-1 0-27,0-1 1,2 0-23,-1 0 1,1-1 0,-2 1 38,1 0 82,0 0 1,0 1 9,0-1 0,1-1-69,-1 1 0,1-2-174,0 2 1,0-1 52,0 0-40,-1 1 0,1-1 92,-1 1 306,2-2-177,-2 2-68,2-2 0,-2 2 139,0 0-58,1-1-178,0 0 400,1-1-321,-1 1 0,1-1 21,-2 2-204,2-2 672,-1 1 0,2-3-446,2 0 1,-1 0-1,-1 0-92,2 0 1,-2 0 0,1 0-42,0 0 0,1-1 34,1 0 0,0-1 0,0 0 0,-1 1 33,-1 1 1,1-1 0,1-1 0,0 0 60,0-1 0,2-1 0,0 0 0,1 0 34,-1 0 0,0 0 1,-1 1-1,1-1-29,0 0 0,-1 1 0,0-1 0,0 1 68,0 1 0,-1 0 0,-1 1 1,0 0-28,0-1 1,1 1 0,-2 1-258,1-1 0,0 0 0,0 0 106,-1 0 0,0 1 0,1 0-25,0-1 0,1-1 162,-1 1 1,1-1-1,0 0 97,-1 1 1,-2 1-115,1 1 1,-1 0-89,0 0 1,0 0-258,0-1 0,0 2 202,1-2 1,-2 2-1,2-2 76,-1 0 1,1 0 77,1 0 1,-1 0 30,0 0 0,-1 0-26,1 1 28,-1-1-63,1 1-418,-1 0 0,-1 1 297,1-1 1,-1 1 0,2-2 32,-1 1 0,1-1 1,0-1 48,1 1 1,-1 0 0,0 0-6,0 0 1,0 0 97,-1 1 0,0 0-894,0-1-238,0 2-2060,0-1 3101,0 0 0,0 0 0,1-2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4.2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29.5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512 27 20232,'2'-2'0,"0"0"0,0 0 0,0 0 0,1-1 207,-1 1 1,0 0-1,0 0 1,0 0-1,1-1 9,-1 1 1,-1 1 0,0 0 0,0 0 15,-2 2 1,-1 1 0,0 0-287,-1 1 0,1 0 0,-1-1-4,0 1 0,0 0 48,1-1 1,1 0 57,-2 0 0,2-1 1,-2 2 91,0 0 1,1-1-1,0 0 1,-1 1-18,0 0 1,1-1-1,-2 2 1,0 0-121,1-1 1,-1 1-1,1-1-73,-1 1 1,2-2 0,-1 1 0,0 0 15,0 0 0,0 0 1,0 0-169,-1 1 0,1-1 1,0 0 193,0 0 1,-1 1-1,-1 1 1,1-1 27,0 0 1,-1 1 0,1-1-1,-1 1-11,0 1 1,-1-1 0,2-1 0,-1 1 36,0 0 1,0 0 0,2-2 0,-1 1 17,0 1 0,0-2 0,0 1 0,1-1-28,1 0 0,-2 0 0,1 0 0,0 0-55,0 0 1,0 0-1,0 0 14,-1 1 0,0 0 0,0 0 0,1-1-6,0 1 1,-1-1 0,2-1 0,-2 2-35,1-1 1,1-1 0,-1 1-68,-1 1 1,1-1 94,-1 1 0,0 0-1,1-1 0,0 0 1,1-1 54,-1 1 0,1-1 0,-1 1-9,1-1 1,-2 2-1,1-1 1,0 0-1,0 0 0,-1 1 0,1-1 1,0 1 18,-1-1 0,0 1 0,1-1 0,-1 1-7,1-1 0,0 0 0,0 0 1,0 0-15,0 0 0,0 0 0,1-1-13,0 0 0,-1 1 13,1-1 1,0 0 0,0 0 5,0 1 1,-1-1 0,1 0 0,0 0-9,-1 1 0,1-1 1,0 0-1,0 0 14,0 0 1,0 0-1,0 1 1,-1-1 42,1 0 1,0 0-1,-1 1-13,1 0 1,-1-1-61,-1 2 0,2-2 0,-1 1 0,1 0-6,-1-1 0,0 1 1,0 0-49,-1 1 0,2-2 0,0 0 7,-1 1 0,1-1 1,-1 1 55,1-1 1,0 0 0,1-1 124,-1 1 0,0 0-89,0 0 1,1-1 0,-1 1 0,0 0-9,0 0 0,1-1 1,-1 1-37,1 0 1,-1 0 0,-1 0-1,1 0 7,0 0 0,0 0 0,0 1 0,-1-1 12,1 0 1,0 0 0,-1 1-1,0 0-4,0 0 1,1-1 0,-1 1 0,1-1-22,-1 1 1,0 0-1,1-1 1,-1 1-78,1-1 1,1-1-1,-1 1 49,1-1 1,-1 1 29,-1 1 0,2-2 39,-1 2 0,1-2 1,-2 1-1,1 0 17,0 0 0,1-1 73,-1 1 0,1-1-21,-1 1-110,2-1-174,-3 1 112,1 0 1,0 0 55,0 0 0,0 0 60,0 1 0,0-2 0,1 0 87,-1 1-19,1-1 1,0 0-55,0 0 1,0 0-119,0 0-164,1 0 462,-1 0-317,0 0 0,0-1-381,0 1 505,0 0 533,0 0-589,3-3 1,-1 1 27,1-1 1,0 0 0,0 0-1,0 0 42,0 0 0,1 0 1,-1-1-1,1 0-21,1-1 1,-1 1-1,1-1 1,0 0-43,1-1 1,1-1-1,0 0 1,0 0-17,0 0 1,-1 1 0,0 0 0,0 0-98,0 0 1,1-1-1,0 0 1,0 0-200,0 0 0,0 1 323,-1-1 0,3-2 0,-1 1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43.0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786 3 20107,'2'-2'-132,"-2"2"1,0 0 0,-1 1 527,0 0 192,2-2-442,-3 3 1,1-1-142,-1 1 1,1-1-109,-1 1 0,0 0 24,0 0 0,1-1 1,-1 1 54,0 0 0,0 0 17,-1 1 1,0 0 0,1 0-4,-1-1 1,2-1-1,-1 1 5,-1 1 1,2-2 8,-1 1 1,1 0 196,-2 0-188,3-2 1,-3 3 0,3-3 9,-2 2 0,0 0 1,-1 1-24,0 0 1,1-1 0,1-1-1,-1 1-23,0 0 0,0 0 0,0 0 4,0 0 1,-1 1 0,1-1 14,0 0 1,0 1 0,-1-1 38,1 0 1,0 0-1,0 0 83,0 1 0,-1-1-13,1 0 1,0 0-98,0 0 0,-1 1 10,0 0 0,2-2 1,-2 2-14,1-1 0,1-1 0,-1 1-36,0 1 0,0-2 1,0 1 6,0 0 54,0 0 1,1-1-24,0 1 1,0-2 0,-1 2-42,1-1 1,-1 1 0,1-1 19,-1 1 0,0 1-4,-1 0 0,0-1 0,0 1 26,1-1 0,0 0 0,0 0 24,0 0 0,-1 1-24,0 0 0,-1 1 1,1-1 4,0 0 0,1-1 0,0 0-15,0 1 1,-1-1 0,0 1 8,0 0 1,1 0 0,-1-1 0,1 0 13,0 0 1,0 0 0,-1 1 24,0 0 1,1-1-10,-2 2 0,1-1 0,0 0 0,1-1-2,0 0 1,-1 1 0,1-1-20,-1 1 1,1-1-1,0 0 1,0 0-2,0 0 1,1-1 0,-1 1 0,0 0-23,0 0 1,0 0 0,0 0 21,0 0 0,0 1-6,-1-1 1,0 1 0,0 0 9,1-1 1,-1 1-3,0 0 1,0 0 0,0 1-13,0-1 1,0-1 0,1 0 0,-1 1-3,1 0 0,0-1 0,-1 0-9,0 1 0,0 0 0,0 1 7,-1-1 1,1 0 0,1 0 27,-1-1 0,1 0 0,0 0 12,-1 1 1,1-1-49,-1 1 1,1-1 0,0 0-53,0 0 0,0 0 6,0 0 0,-1 1 1,0 0-61,-1 1 1,3-2-1,-2 0 84,0 1 1,2-2 0,-2 2 21,-1 1 1,2-2 0,-1 1-3,-1 1 1,2-2 0,-1 1 9,0 0 1,0 0-1,0 0 1,0 0-9,1-1 1,-1 1-1,0 0 1,0 0-22,0 0 0,1-1 0,-2 2 0,2-1 15,-1 0 1,-1 0 0,2-1 0,-1 1 27,0 0 0,0 0 0,1-1 0,-1 1 80,0 0 0,0 0 1,1-1-53,-1 1 1,-1 1-1,1-1-19,-1 1 1,2-2 0,0 0-10,-1 1 1,1-1 0,-1 1 8,1-1 1,-1 1-27,0 0 0,0 0 0,1-1 0,0 1 58,-1-1 1,1 0 0,0 0-45,0 0 0,-1 1 1,0 0-8,0 0 1,0 0 0,1-1-62,-1 1 1,0 1 28,0-2 0,-1 2 4,0 0 0,0 0 0,1-1 0,1-1 6,0 0 1,0 1-1,-1-1 1,1 0 0,0 0 38,-1 1 0,0 1 0,-1-1-23,1 0 1,1 0 0,-1-1-7,1 0 1,1-1 25,-1 1 0,1-1 48,-1 2 0,0-2-9,1 1 1,-1-1-11,0 1 1,0 0-45,-1 1 0,1-1 1,0 0-13,0 0 0,-1 1-3,0 0 0,1-1 0,-1 1 2,1-1 0,-1 1 0,1-1-5,0 0 0,-1 1 0,0 0 11,0 0 0,1-1 1,0 0-1,0 1 8,-1-1 0,1 0 1,0 0-1,0 0-1,0 1 1,-1-1 0,1 0 0,0 0-2,0 0 1,0 1-1,-1-1 4,1 0 1,-1 1-2,-1 1 0,2-1 0,-1-1-29,0 1 0,1-1 33,0 0 1,0 0 0,-2 2-9,1-1 1,0 0 0,1-1-1,0 0 13,0 0 0,-1 1 0,1-1-37,0 0 0,-1 1-1,-1 1 1,0 0 0,1 0 17,0-2 0,0 1 0,1-1-4,0 0 0,0 1 0,-1-1 71,1 0 1,0 0 0,0 1-41,-1 0 0,1-2 1,0 1-1,0 0-18,0 0 0,0 0 0,1-1 0,-1 1-1,0 0 0,0 0 1,-1 1 0,1 0 0,0-2 0,0 1 0,0 0-77,0 0 1,-1 1 30,0 0 1,1-1 0,-1 1 0,0 0 0,1-1-1,0 0 0,1 0 39,-1-1 0,1 0 69,-1 1 0,1-1 44,-1 1 0,1-1-238,-1 1 26,2-2 125,-1 1 4,3-3-17,-2 2-51,2-2-61,-2 2 1,0 0 94,1-1 0,0 0 13,0 0 1,0 0 24,0 0-23,0 0 1,1-1 47,-1 1 1,1 0 55,-1-1 1,0 1-76,2-2 1,0 0-16,0 1 0,-1-1-30,1 0 0,-1 1 1,0 0-1,0 0-71,1 0 0,-2 0 0,0 1 0,1-1 48,1-1 0,-1 1 1,1-1-1,0 0 1,0 0-1,0 0 0,0 0 1,0 0-1,0 0 1,1-1-11,0 0 1,-1 1 144,1-1 1,0 0 0,-1 1 0,0 0 12,0 0 1,1-1 0,-1 1 0,0 0-86,1 0 1,-1-1 0,0 1 0,0 0-41,0 0 1,1-1-1,0 0 1,0 0-18,0 0 1,1-1 0,0 0-1,1-1-7,0 1 0,-1-1 1,1 0-1,0 0 35,0 0 0,1-1 0,1-1 0,-1 1 56,0 0 1,0 0-1,1-1 1,-1 1-16,0 0 0,1-1 1,-1 2-1,0-2-28,0 1 1,2-1 0,-2 0 0,1 0-3,-1 1 1,1-1 0,-1 1 0,0 0-338,1 0 1,-2 0-1,1 0 1,-1 1 43,0 0 0,1-1 279,0 0 0,2-2 0,0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6:55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786 1 20032,'-3'2'-134,"1"0"1,0 1-1,0-1 141,0 0 0,0-1 1,1 1 1583,-1 0-1463,1-1 1,0 0 6,0 0 1,1-1-210,-2 2 0,2-2 0,-2 2 1,2-2 611,-1 0-309,0 1-154,0 0 1,0 1 9,0-2 1,1 1-61,-2 0 0,2 0 0,-2 1-34,0-1 1,1 1 0,0-1-16,-1 1 1,1-1 0,-1 0-22,1 1 1,-1-1 0,1 1 8,-1 0 1,0-1-16,0 2 1,-1 0 0,0 0-3,0-1 1,1 1 38,-1 0 1,0-1-1,0 1 5,1 0 0,-1 0 0,0 0 91,0-1 1,1 1-88,0-1 0,-1 1 0,0 0 0,0 0-183,0 0 0,0-1 114,0 1 0,1 0 91,0-1 98,-1 0 0,2 0 135,0-1 1,-1 1-35,0 0 0,1-1-124,0-1 1,1 1-177,-3 1 1,2 0 0,-1-1 0,1 1 52,-1 0 0,0 0 1,-1 0 0,1 0 1,0 1 0,0-1 32,-1 1 0,1-1 0,0 0 67,0 0 0,0 0 0,0 0 15,-1 0 0,1 1 1,0-1-51,0 0 0,0-1 1,1 1-15,-1 0 0,0 0 1,0 0 9,0 0 1,0 0-12,-1 0 0,1 1 1,0-1 67,0 0 0,-1 0-15,1 0 1,0 1 0,0-1-32,0 0 0,0-1 1,0 1-47,0 1 1,0-1 2,-1 1 0,0-1 0,0 1 104,1 0 0,-1-1 0,2 0-3,-1-1 1,1 1-1,-1-1 1,1 1-21,-1 0 1,0 0 0,-1 0-74,1 0 1,1 0-1,-1-1 0,1 1 1,-2 0-27,0 1 0,1 0 0,-1 0 0,1-1 19,-1 0 1,1 1-1,0-1-106,-1 1 1,0 0-132,-1 0 1,2-1-56,-1 1 277,0 0 0,0 1 1,0-1-1,0-1-9,1 0 1,1 0-1,-1-1 1,1 1 133,-1 0 0,-1 0 1,1 1-1,-1-1-94,0 1 0,0 0 0,1-1 0,0 1-15,0-1 0,0 0 0,-1 1 1,0-1-145,1 1 1,-1 0-1,0 0 6,0-1 1,1 1 0,-1 0 0,0-1 82,1 1 0,0-1 0,0 0 0,0 0 48,-1 0 1,1 1 0,0-1 0,0 0-20,0 0 1,-1 0 0,1 1-1,0-1 0,-1 1 43,-1 1 1,0 0-46,-1 0 0,1 0 0,1 0 20,0-1 1,1-1 0,0 0 5,-1 0 1,1 1 0,-1-1 0,1 0-7,0 1 1,0-1-1,-1 1-64,0 0 1,0-1-1,1 0-28,0 1 1,-1-1 30,1 1 1,-1-1 56,0 1 1,1 0 0,1-2 274,-1 1 114,1-1-157,-1 1 0,1-2-57,0 2 1,0-2 64,0 2-242,0-2 0,0 2 0,1-2 0,-1 0 105,1 1-183,-1 0 13,-1 1 7,0 0 0,0-1-20,1 1 1,0-1 56,0 0 1,0 0 33,-1 0 0,2 0-44,-2 1 1,1-2-27,0 2 64,0-2 0,0 1 0,0 0 18,0 1 24,0-1 0,0 0-41,0 0-12,1-1 0,-2 2 25,0-1 0,1 0-13,0 1 1,0-1 41,-1 1 1,1-1 0,-2 1-36,1 0 0,0 0 1,-1 1-1,1 0 0,-2 0 0,2 0-6,-1 0 0,0 0 0,1-1-34,-1 0 0,1 1 0,-1-1 1,0 1 13,1 0 0,-1 0 0,1-1 0,0 0-8,0 0 1,0 0 55,0 0 1,0-1 2,-1 2 1,2-2 0,-1 2 0,0-1 118,0 0 0,0-1 19,0 1-84,0 0 1,-1 1-63,1 0 1,1-2-1,-1 1-88,0-1 1,0 1 59,0 0 1,1 0-16,-2 0 0,1 1 8,-3 1 1,3-1 0,-1-1 8,1 0 0,1 0 0,0-1 52,-1 1-46,1-1 1,-1 1 53,1-1 1,-1 0 10,1 1 0,-1-1-51,0 1 1,0 1-1,0-1-33,0 0 0,0 0 5,1-1 0,0 0-20,-2 1 28,3-1 1,-3 1 4,2 0 5,0-2 1,-1 3 0,1-3 153,0 2-125,0-1 1,0 0 0,0 0 100,-1 0-52,1 0 1,0 0-71,1 0 0,-2 0-44,0 2 8,1-2 16,-2 2 0,1-2 1,0 2 0,-1 0 35,0 0 1,1-2 0,0 2-4,-1 0 0,2-2 0,-2 2 20,0-1 1,2 0 0,-1 0-5,0 0 0,-1 1 1,0 0-26,-1 0 1,3-1 0,-2 1-24,0-1 1,2 0 0,-2 0-36,1 1 0,0-2 1,0 2 4,0-1 0,1-1 20,-1 0 1,2 0 49,-2 0 1,1 1 53,-1 0-58,0-1 1,1 1 0,0-2 86,0 2-83,0-1 0,0 0 13,0 0-167,-1 1 0,-1 0 1,0 1 0,1 0 111,0-1 1,0-1 36,1 1 0,0-1 58,0 0 5,0 0 1,0 0 131,0 0-218,1-1 15,-1 1-68,0 0 0,0-1 1,0 2-84,-1-1 129,1 0 0,0 1 5,-1-1 0,2 0-11,-3 1 0,2-1 7,0 1 14,-1-1 3,1 0 11,0 0-19,0 0 0,1 0-6,-2 0 1,1 1-14,-1 0 0,0-1 1,1 1 4,-1 0 0,1-1-1,-1 0 1,2 0-4,-2 1 1,1-1-17,-1 1 28,1-1 0,-1 1 7,1-2-7,1 1 1,-1 0-1,0 0 0,0 0-1,0 0 3,0 0 0,0-1 19,1 1-21,-1-1 1,0 2-4,0-2 0,1 1 2,-2 0-3,2 0 2,-1 0-1,0 0 0,1-1-1607,-1 1 1,1-1 1608,0-1 0,1 1 0,2-4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7:41.2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1278 1 20534,'-4'0'165,"0"0"1,0 0-21,-1 0 0,1 0 0,0 0 1,0 0-1,-2 0-197,1 0 1,1 0 0,0 0 6,0 0 1,-1 0-1,-1 0 43,0 0 0,1 0 1,-1 0-1,0 0 37,0 0-50,1 0 1,-2 0 0,0 0 42,0 0 1,-1 0-1,3 0 1,-1 0 12,0 0 0,0 0 0,1 0 0,-1 0-33,0 0 0,1 0 0,-1 0 1,0 0-1,1 0 4,-1 0 0,0 0 1,0 0-24,1 0 0,-2 0 0,0 0 1,0 0-1,0 0-164,1 0 0,0 0 0,0 0 96,0 0 60,1 0 0,-1 0 1,0 0 0,1 0 1,-1 0 50,0 0 1,1 0-29,-1 0 1,0 0 18,0 0 1,1 0-1,-1 0 4,0 0 0,1 0 0,-1 0 1,0 0-12,1 0-9,-1 0 0,0 0 1,0 0 13,1 0-36,-1 0 1,0 0-38,1 0 49,-1 0 0,0 0-18,0 0 1,1 0 0,-1 0-1,0 0 9,1 0 1,-1 0 0,0 0 0,-1 0-59,-1 0 1,0 0-1,3 0 1,-1 0 27,0 0 1,1 0-1,-1 0 1,0 0 110,1 0 0,1 0 0,0 0 0,0 0-47,-2 0 1,1 0 0,-1 0 40,0 0 1,1 0-1,-1 0 1,0 0-61,1 0 1,-3 0 0,0 0-1,1 0 1,0 0-86,0 0 1,0 0 78,-3 0 1,1 0 0,-1 0-1,1 0-4,1 0 0,-1 0 1,0 0-1,1 0 0,0 0 1,-1 0 0,1 0 0,0 0-4,0 0 1,2 0 0,-2 0-1,2 0 2,0 0 0,-1 0 0,-1 0 1,1 0 5,1 0 1,-1 0-1,0 0 1,-1 0 0,-1 0 0,0 0 1,-3 0-1,1 0 17,-1 0 1,0 0-1,0 0 1,0 0 57,2 0 0,0 0 1,0 0-1,1 0-2,1 0 1,0 0 0,3 0 42,-1 0-89,0 0 1,2 0-1,1 0 1,-2 0-6,0 0 1,-1 0 0,1 0-47,-1 0 0,0 0 0,1 0 0,-1 0 0,0 0 0,0 0-68,1 0 0,-1 0 0,0 0 35,-2 0 0,2 0 1,-2 0-1,2 0 14,0 0 0,0 0 0,-1 0 1,-1 0-1,1 0 0,1 0 38,0 0 0,1 0 0,-1 0 0,0 0 0,0 0 0,1 0 58,-1 0 1,-2 0 0,-1 0-29,0 0 1,3 0 0,2 0-1,-1 0 1,0 0 0,0 0 0,-1 0-8,0 0 1,2 0-1,1 0-25,-2 0 1,2 0 0,-1 0-80,0 0 44,1 0 33,-2 0 0,4 0-2,-3 0 1,2 0 0,-2 0-13,0 0 0,1 0 27,-1 0 1,2 0-10,-2 0 11,3 0 602,-1 0-527,7 0 0,-3 0 0,3 0-166,0 0 1,-2 0 0,1 0 104,1 0 0,-2 0 1,1 0-1,0 0 1,1 0 50,1 0 0,0 0 1,-1 0-1,1 0-53,0 0 0,1 0 0,2 0 0,-1 0 0,1 0 0,-1 0 0,2 0 0,-1 0 0,-2 0 0,0 0 24,-1 0 0,-1 0-31,1 0 0,0 0 0,0 0 0,1 0 1,1 0-1,0 0 19,1 0 0,0 0-31,-1 0 1,1 0 0,-1 0 20,1 0 1,-1 0 0,1 0-1,0 0 1,-1 0 31,0 0 0,2 0 1,-2 0-1,0 0-60,0 0 14,2 0 0,-3 0 0,3 0 0,-1 0-5,0 0 1,2 0 0,-1 0 0,0 0-7,2 0 0,1 0 1,0 0-2,0 0 1,-1 0-1,-1 0 1,-1 0 17,-1 0 1,-1 0-1,1 0 1,0 0-14,0 0 0,-2 0 1,0 0 0,0 0 1,-1 0-1,1 0 1,1 0-1,0 0 10,1 0-22,1 0 1,-1 0 0,2 0-7,0 0 0,1 0 0,-1 0 0,1 0 0,-1 0 0,0 0-8,-2 0 0,1 0 0,-1 0 22,0 0 1,-2 0 0,0 0 0,-1 0 0,0 0 12,0 0 0,0 0 18,-1 0 1,1 0 0,0 0-27,-1 0 1,1 0 0,0 0 0,-1 0-1,2 0-8,0 0 0,2 0 0,1 0-12,-1 0 1,1 0-1,1 0 1,1 0 25,-1 0 1,-1 0 0,-2 0 0,1 0-1,-2 0 111,-1 0 1,0 0-1,-1 0-49,1 0 0,-2 0-10,0 0 0,-1 0-64,3 0 1,-2 0-22,0 0 1,0 0 0,1 0 0,1 0-35,0 0 0,-2 0 0,1 0 35,1 0 0,1 0 0,-1 0 1,0 0-2,0 0 0,-1 0 44,1 0 0,-2 0 0,0 0 29,0 0 0,-1 0-50,1 0 1,0 0 0,1 0 0,1 0 0,0 0-6,0 0 1,-1 0 0,1 0 0,0 0 4,-1 0 1,-1 0 0,0 0 5,0 0 0,0 0 0,-1 0 29,2 0 1,-2 0 0,1 0 23,0 0 0,-1 0-45,1 0 1,0 0-5,2 0 1,-1 0-8,1 0 0,-2 0 1,0 0 13,0 0 0,-1 0-17,1 0 0,0 0 0,2 0 5,-1 0 1,-1 0 0,0 0-171,0 0 154,1 0 1,1 0-23,0 0 0,-2 0-28,-1 0 46,-1 0 97,3 0 1,-4 0-8,3 0 1,-2 0 61,2 0-71,-3 0-100,4 0 23,-2 0 0,1 0 27,0 0 70,-3 0-30,4 0 17,-4 0-1,1 0-91,1 0 1,-2 0-44,3 0 0,-2 0 65,1 0 1,1 0-4,2 0 1,-2 0-1,0 0 13,0 0-135,-2 0 0,2 0-94,-2 0 387,-2 0 1,3 0-55,-1 0-120,-1 0 1,2 0-33,-1 0-197,-1 0-3246,1 0 2250,-7 0 1231,1 0 0,-4 0 0,2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7:51.3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1237 0 22001,'-5'0'563,"1"0"-639,-1 0 1,4 0 9,-3 0 0,2 0 0,-1 0 83,-2 0 1,2 0 0,-1 0 59,0 0 1,1 0-1,-1 0 1,-1 0 55,0 0 0,-1 0 0,-1 0-24,-1 0 0,1 0 0,1 0 0,0 0-32,1 0 0,-1 0 0,0 0-161,0 0 1,1 0 60,-1 0 1,0 0 0,1 0-19,-1 0 1,0 0 0,1 0-5,-1 0 0,0 0 0,-1 0 1,-1 0 12,1 0 1,-1 0 0,0 0 0,1 0 18,1 0 1,0 0 0,0 0 0,1 0-1,-1 0 16,0 0 1,1 0 0,-1 0-22,0 0 0,1 0 11,-1 0 0,2 0 0,0 0 0,0 0 0,-1 0 0,-1 0-56,0 0 0,0 0 1,-1 0 23,-1 0 1,1 0 0,1 0-1,-2 0 12,-2 0 1,2 0 0,1 0 46,0 0-5,2 0 0,-1 0 0,-1 0 111,0 0 0,-1 0 0,-2 0 0,1 0-38,0 0 1,0 0 0,1 0 0,1 0-128,1 0 1,0 0-1,-1 0 1,-2 0-19,1 0 0,0 0 0,-2 0-2,0 0 0,1 0 0,1 0 1,-1 0-1,2 0 37,-1 0 0,1 0 0,-2 0 0,0 0 131,0 0 0,1 0 1,-1 0-1,1 0 61,-1 0 0,2 0 0,-1 0 0,2 0-216,0 0 0,0 0 0,-1 0 0,-1 0 49,1 0 1,1 0 0,0 0 0,0 0 0,-1 0-166,-1 0 1,0 0-1,0 0 247,-1 0 1,-2 0 0,0 0 0,1 0-110,1 0 0,2 0 1,-1 0-78,2 0 0,0 0 1,1 0-1,-1 0-38,0 0 0,0 0 0,1 0-20,-1 0 1,0 0 35,1 0 0,-1 0 0,0 0 176,0 0 0,1 0 1,-1 0-17,0 0 1,-1 0 0,-1 0-1,1 0-8,-2 0 1,3 0-1,-2 0 1,2 0-36,0 0 1,1 0-15,-1 0 0,0 0 0,1 0 0,-1 0-44,0 0 0,2 0 1,1 0 32,-2 0 1,0 0-1,-1 0 1,1 0-12,-1 0 0,0 0 0,1 0 2,-1 0 0,0 0 0,0 0 0,0 0-7,-1 0 1,0 0 0,0 0 46,0 0 1,2 0 0,-1 0 90,0 0 1,0 0-36,1 0 0,1 0-33,0 0 1,2 0-63,-2 0 1,1 0 0,-3 0-100,0 0 1,1 0 0,-1 0 0,0 0-3,0 0 0,1 0 1,-1 0 177,0 0 0,3 0 213,-1 0-143,2 0 89,0 0-181,-1 0 279,3 0-111,-3 0-294,1 0 0,-1 0 96,-3 0 1,0 0-33,0 0 1,3 0 184,-1 0-48,3 0 1,-1 0-257,4 0 170,1 0-102,0 0 122,-1 0-114,-2 0 0,3 0 115,1 0 1,-1 0 15,1 0 1,-2 0 0,1 0 2,2 0 1,-2 0-1,1 0-27,0 0 1,3 0 0,1 0-1,-1 0 1,-1 0 0,0 0 1,1 0-1,1 0 24,-1 0 0,1 0 0,0 0 0,1 0 29,-1 0 0,2 0 0,0 0 0,0 0 61,2 0 1,-1 0-1,1 0 1,1 0-36,0 0 0,1 0 0,-1 0 0,0 0-41,0 0 0,1 0 0,-1 0 1,-1 0-45,-2 0 0,1 0 0,-2 0 1,2 0-52,-2 0 1,2 0-1,-2 0 1,2 0 39,1 0 0,-1 0 1,1 0-1,0 0 40,-1 0 0,2 0 0,-4 0 1,0 0 33,1 0 1,-3 0 0,1 0 0,-2 0-65,0 0 0,-1 0 0,1 0 0,0 0-98,-1 0 1,2 0 0,0 0 0,0 0 13,0 0 0,0 0 0,-2 0 18,1 0 0,0 0 1,-1 0-1,1 0 0,0 0 1,-1 0 105,1 0 0,0 0 0,0 0 0,-1 0 0,1 0 1,0 0 0,-1 0-1,1 0-45,0 0 0,0 0 1,2 0-1,1 0 1,0 0-13,1 0 1,-1 0 0,2 0 0,1 0-53,-1 0 0,2 0 0,-1 0 0,-2 0 46,-1 0 0,1 0 1,-3 0-1,0 0 16,-1 0 1,0 0 0,0 0-12,0 0 1,-1 0-1,2 0 1,0 0 22,0 0 1,3 0 0,-2 0 0,1 0-31,1 0 0,1 0 0,3 0-1,1 0 0,1 0 0,-1 0 0,-1 0 117,0 0 1,-4 0-1,1 0-44,0 0 0,-3 0 106,0 0 0,-2 0-79,0 0 1,-2 0-83,-1 0 0,-1 0 0,2 0-25,1 0 1,-2 0 0,1 0-10,0 0 1,1 0 1,1 0 19,-1 0 1,-1 0 12,0 0-2,-3 0 0,4 0-2,-1 0 0,-1 0 1,1 0-1,1 0 0,0 0 0,-1 0 0,-1 0 0,2 0-19,0 0 0,-1 0 0,-1 0-18,2 0 0,-2 0 27,1 0 1,-2 0 87,2 0 0,-3 0-16,3 0 1,0 0 32,2 0 1,-2 0-1,-1 0 96,2 0-154,-3 0-27,3 0 99,-4 0 108,2 0-449,-1 0 259,-1 0-92,1 0 26,1 0-12,-3 0 140,3 0-150,-1 0-94,-1 0 114,4 0 1,-4 0 71,3 0 206,-3 0 233,2 0-359,0 0 81,-3 0-485,3 0 313,-1 0-115,-1 0 0,2 0-95,-1 0 0,-1 0-73,3 0-106,-3 0-2155,2 0 2524,-11 0 0,4 0 0,-7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09.5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22531,'0'4'-173,"0"0"-63,0 0 1,0-1 227,0 1 0,0-2 421,0 2-247,0-3 1,0 2 56,0-1 1,0 1-1,0 3-75,0 0 0,0-2 1,0-1 99,0 2-302,0-3 0,0 3 63,0-1 0,0-1-379,0 1 121,0-3 258,0 2 344,0 0 0,0-3 1,0 5 167,0-1-278,0-1-164,0 2 0,0-4-67,0 3-38,0-3 0,0 2-77,0-1 1,0-1 87,0 3-43,0-3 1,0 3-354,0-3 324,0 0 0,0 1-42,0-4 1,0-1 33,0-3 0,0 0 9,0 1 0,0-1 12,0 0 0,0 1 22,0-1 1,0 0 0,0 1 56,0-1-47,0 0 0,0 2 26,0 1 229,0 1 1,0-1-116,0 1-75,0 2-37,0-3 241,0 1-79,0 1 1,0-2-53,0 1-167,0 1 367,0-1-287,0-1-8,0 2 0,0-2 0,0 1-27,0-1 67,0 0 102,0-2-32,0 4 19,0-1-124,0-1-28,0 3-619,0-3 759,0 1-85,0 1-299,0-2 820,0 9-337,0-5-225,0 4 1,0-5-267,0 2 270,0-1 0,0 2 212,0-1-210,0-1 0,0 4 36,0-1 0,0-1 0,0 1 0,0 0 224,0 1-232,0 1 1,0-2 0,0-1-9,0 2 1,0-2 0,0 1-2,0 0 0,0-1 0,0 1 1,0 1 1,0-2-1,0 1 30,0 0 1,0-1 0,0 1 0,0 0 14,0 1 0,0 1 1,0 0-1,0 0-28,0-1 0,0-1 0,0 0 0,0 0-22,0 1 0,0 1 1,0 0-29,0-1 1,0-1 0,0 0 13,0 1 0,0 0 1,0 0 3,0 1 1,0 0-6,0-1 1,0 1 0,0 0 52,0 0 1,0-1 0,0 1-6,0 0 1,0-1 0,0 1 0,0 0 50,0-1-134,0 1 1,0 0 0,0 0 36,0-1 1,0 1 0,0 0 0,0-1 53,0 1-25,0 0 0,0-1 1,0 1-1,0 0 23,0 0 0,0-1 0,0 1 0,0 0-18,0-1 1,0 2 0,0 0-27,0 0 1,0 1-1,0-2 1,0-1-32,0 1 1,0-2 0,0 0-68,0 0 1,0 1-1,0 1 1,0-1-14,0 1 77,0 0 0,0-2 0,0-1 1,0 2 71,0 0 1,0 1-45,0-1 1,0 1 0,0 0 0,0-1-1,0 1 35,0 0 1,0 0-58,0-1 0,0 1 1,0 0-1,0-1-50,0 1 1,0 0 0,0-1 25,0 1 0,0 0 0,0 0 0,0-1-17,0 1 0,0 0 1,0 0-1,0 1 44,0 1 1,0-1 0,0-1 0,0 0-1,0-1 1,0 1 3,0 0 0,0-1 17,0 1 1,0 0 0,0 0 0,0-1-35,0 1 1,0-2-1,0 0 1,0 0-118,0 1 0,0 1 95,0-1 0,0 1 1,0 0 67,0 0 0,0-1 1,0 1-1,0 0 2,0-1 0,0-1 0,0 0 1,0 0-52,0 1 1,0 1 32,0 0 1,0 0-1,0-1-6,0 1 1,0 0 0,0-1 2,0 1 0,0-2 0,0 0 1,0 0-6,0 1 0,0 1 0,0 0-5,0-1 0,0 1 1,0 0-25,0-1 1,0 1 0,0 0 16,0-1 1,0 1 37,0 0 0,0-2 1,0-1 69,0 2 0,0 0 3,0 1 1,0-1-72,0 1 1,0 0-1,0-1 1,0 1-69,0 0 49,0-3 0,0 2 1,0-1-21,0 1 1,0 1-1,0-1-45,0 1 79,0 0 1,0 0 0,0-1-1,0 1 1,0 0 58,0-1 1,0-1-62,0 0 0,0 0 1,0 1-1,0 1 5,0 0 0,0-2 0,0-1 0,0 2 9,0 0 1,0 1-1,0-1-16,0 1 1,0 0 0,0-1 0,0 1 1,0 0 0,0 0 0,0-1 0,0 1 20,0 0-25,0-1 1,0-1 0,0 0-1,0 0 12,0 1 1,0 1-1,0 0-43,0 0 1,0-1 0,0 1-3,0 0 0,0-3 0,0 1 0,0 1 1,0 0 1,0 0 16,0 1 0,0 0 0,0 0 17,0-1 1,0 1 0,0 0-2,0-1 1,0 1 0,0 0-5,0-1 1,0 1 0,0 0-5,0 0 1,0-1-20,0 1 1,0-2 0,0 0-347,0 0 361,0 1 0,0 1 0,0-1-19,0 1 0,0-2 0,0 0-6,0 0 1,0 1-1,0 1 2,0 0 1,0-1 0,0 1 45,0 0 1,0 0-1,0-1-17,0 1 0,0-2 0,0 0 1,0 0 1,0 1 0,0-1 0,0 0 7,0 0-12,0 1 0,0 1-1,0 0 0,0-1 0,0 1 1,0 0-114,0-1 91,0 1 1,0 0-1,0-1 1,0 1 61,0 0 1,0 0 0,0-1 9,0 1 0,0 0 0,0-1 1,0 1 38,0 0 0,0-1-71,0 1 1,0-2 0,0 0-45,0 0 0,0 1 0,0 1 1,0 0 23,0-1 1,0 1 0,0 0 3,0-1 1,0-1 0,0 0-16,0 1 0,0 0 22,0 0 0,0-1 1,0 0 4,0 0 0,0-1 0,0 1-43,0 1 1,0-2-25,0 1 1,0-2-1,0 1 49,0 2 1,0-2-15,0 1 0,0 0 26,0 1 1,0 1-82,0 0 17,0-1 0,0-1-31,0 0 51,0 0 0,0 1-27,0 1 0,0-2 31,0 0 1,0-2 12,0 2-51,0-3 0,0 2 64,0-1 1,0-1 0,0 3-30,0 0 156,0 1 1,0 1 66,0 0 0,0-2-155,0-1 0,0-1-16,0 2 1,0-2-49,0 2 0,0-2-23,0 2 0,0-3 100,0 3 0,0-2 155,0 2-152,0-3-714,0 2 820,0-1-182,0-1 154,0 1 57,0 1 1,0-2-21,0 3-275,0-3 75,0 2 40,0-1 1,0 0 34,0 1 1,0-1-26,0 2-120,0-3 558,0 2-684,0-1 398,0-1-361,0 2 1,0-8 0,0-1-1,0 0 220,0 0 1,0 0 0,0 0 0,0 1-1,0-1 39,0 0 0,0 1 0,0-1 0,0 0 51,0 1 0,0-1 0,0 0 0,0 0-24,0 1 1,0-1 0,0 0 0,0 1 60,0-1 1,0 0 0,0-1 0,0-2-105,0 0 1,0 2 0,0-3-1,0 0-69,0-1 1,0 2 0,0 0 0,0 0 0,0 1 35,0 0 0,0-2 1,0 3 74,0 0 0,0-2 0,0 2 0,0-1-28,0 0 0,0 1 1,0-2-1,0 0 0,0 1 27,0 0 0,0-2 0,0 2-26,0-1 1,0 2 0,0-2 0,0 0 0,0 0-106,0-1 0,0 4 144,0 0 1,0 3-1,0 0 9,0-2 1,0 2 0,0-1 0,0 0 35,0-1 0,0 0 0,0 0 1,0-1-89,0-1 1,0 0-1,0 0 1,0-3-1,0 0-65,0-2 1,0 1-95,0 2 0,0-2 0,0 2 0,0 0 0,0 0 33,0 1 0,0 0 0,0 2 0,0 1 25,0-1 1,0 2 0,0 0-1,0 0 68,0-1 0,0-1 0,0 0 0,0 1-12,0-1 1,0 0-1,0 0-7,0-2 0,0 1 0,0-2 0,0-1 0,0-1-5,0 0 0,0 1 1,0-1-1,0-1 0,0 2-9,0-1 0,0 3 1,0-2-28,0 2 0,0 0 0,0 1 1,0-1-2,0 0 0,0 1 0,0-2 1,0 1-39,0 1 1,0-2-1,0-1 1,0 0-3,0-2 0,0 2 1,0-1-1,0-1 0,0 0 21,0 0 1,0-1 0,0-1 91,0-1 1,0 5 0,0-2 0,0 2-1,0 1 1,0 0 269,0 0 0,0 2-234,0 1 1,0 0 0,0 1 0,0-2-68,0 0 1,0 0-1,0-2 1,0 0-148,0 0 0,0 2 0,0-3 0,0 0 0,0-1 1,0-3-233,0-1 0,0-1 267,0-1 0,0-1 0,0 1 0,0 1 8,0 1 1,0-2 0,0 3 0,0-2 0,0 2-1,0-1-134,0 1 0,0 1 189,0 0 0,0-1 1,0 0-1,0 1-73,0-1 0,0 2 0,0-1 43,0 1 0,0 0 0,0 2 0,0 0 1,0 1-5,0 0 0,0 2 0,0 0 0,0 1 29,0-2 0,0 0 1,0 3-1,0-1-23,0 0 0,0 2 1,0 1-31,0-2 8,0 0 0,0-1-25,0-2 0,0 2 0,0-2 17,0 2 1,0-2-1,0 1 12,0 0 0,0 0 0,0 2 1,0-1 262,0 0 1,0 2 201,0 1-339,0-1 1,0-2-1,0 0-96,0 1 1,0-1 17,0 0 1,0 1 0,0-1-1,0 0-15,0 1 0,0 1 0,0 0 0,0 0 20,0-2 0,0 3 137,0-1 1,0 2 118,0-2 1,0 2-134,0-2-53,0 3 1,0-2-149,0 1 1,0 1 54,0-3 0,0 2 176,0-2-70,0 3 0,0-2 150,0 1-209,0 1-27,0-4 1,0 4-178,0-3 206,0 3 1,0-2 5,0 1 90,0 1-1275,0-1 1189,0 7 0,0 1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22.3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22341,'0'6'254,"0"0"1,0-1-228,0 1 0,0 0 1,0-1-341,0 1 0,0-2 186,0 0 0,0-2 85,0 1 43,0 1 1,0 0 0,0 0 75,0 0 1,0-1 121,0 1-102,0 0 0,0 2-91,0-1 1,0-1-7,0 0 1,0-2-80,0 2 0,0-1 54,0 3 1,0-2 0,0 0 10,0 0 1,0-1-1,0 1 20,0 1 1,0-2 4,0 1 1,0-3 45,0 3 1,0 0 0,0 2 11,0-1 0,0 1 0,0 0 46,0 0 0,0-3-88,0 1 0,0-2 1,0 2-12,0 0 0,0 1 35,0 1 0,0 0-82,0 0 0,0-3 0,0 1 18,0 1 0,0-2 0,0 1 70,0 0 1,0 1-46,0 1 0,0-2 0,0-1-2,0 2-3,0-3 0,0 3-16,0-1 1,0-1-1,0 1 4,0 1 1,0 0-1,0 0-3,0 1 0,0 0 0,0-1 6,0 1 1,0 0 18,0 0 0,0-1 0,0 1 25,0 0 0,0-1 0,0 1-26,0 0 1,0-2 0,0-1 0,0 2 31,0 0 0,0-1 1,0-1-42,0 2 0,0 0 0,0 1 0,0-1-4,0 1 0,0 0 0,0-1 0,0 1 64,0 0 0,0-2 0,0-1 37,0 2 1,0 0 0,0 1-26,0-1-62,0 1 0,0 0 0,0-1 1,0 1 0,0-2 0,0 0 0,0 0-11,0 1 1,0 1 0,0 0 0,0-1-34,0 1 0,0 0 33,0-1 0,0 1 0,0 0 0,0 0-3,0-1 1,0 1-3,0 0 0,0-1 0,0 1 0,0 0 0,0 0 42,0-1 1,0 1 0,0 0 0,0-1 0,0 1-3,0 0 1,0-1 0,0 1 3,0 0 1,0 0 0,0-1 0,0 1-13,0 0 0,0-1 0,0 1 18,0 0 0,0-1 1,0 1-18,0 0 0,0 0 1,0-1-1,0 1 31,0 0 0,0-1 0,0 1-53,0 0 0,0-1 0,0 1 0,0 0 0,0 0-10,0-1 0,0 1 0,0 0 4,0-1 0,0 1 1,0 0-1,0-1 1,0 1-17,0 0 0,0 0-8,0-1 0,0 1 0,0 0 29,0-1 1,0 1 0,0 0-9,0-1 0,0 1 1,0 0-1,0 0 1,0-1 19,0 1 1,0-2-1,0 0 1,0 0 0,0 1 13,0 1 1,0-1 0,0 1 0,0 0 0,0 0 90,0-1 1,0 1-76,0 0 1,0-1 0,0 1-1,0 0 61,0 0 1,0-1 0,0 2 34,0 0 0,0-1 0,0 2 1,0-2-1,0 0 54,0 0 0,0 1 1,0 1-119,0-1 0,0 1 0,0 0 0,0 1-85,0-1 0,0 0 0,0-3 52,0 1 0,0 0 0,0-1-159,0 1 0,0 0 1,0-1 2,0 1 1,0 0-1,0 0 1,0-1 110,0 1 1,0 0-1,0-1 1,0 1 10,0 0 0,0-1 1,0 1-1,0 0 1,0 0 111,0-1 0,0 1 0,0 0-121,0-1 1,0 1 0,0 0-1,0-1 1,0 2-35,0 0 1,0 0-1,0 0 1,0 0-109,0-2 0,0 1 0,0 0 1,0-1 68,0 1 1,0 2-1,0-1 1,0 0 25,0 0 0,0-2 0,0 1 30,0 0-1,0 0-23,0 2 0,0-2 0,0 2-17,0-2 1,0 0-1,0 0 28,0 2 1,0-2-1,0 2 1,0-2 74,0 0 1,0-1-75,0 1 0,0 0 0,0-1-23,0 1 0,0 0 1,0 1-46,0 1 0,0 0 0,0-3 1,0 1-1,0 0 60,0-1 1,0 1 0,0 0-34,0 0 0,0-1 0,0 1-241,0 0 266,0-1 1,0 1-1,0 0 1,0-1-73,0 1 114,0 0 1,0 0 0,0-1-1,0 1 2,0 0 1,0-3-1,0 1 1,0 1-12,0 0 0,0-1-177,0-1 127,0 1 0,0 0 0,0 0 12,0 0 0,0-1 59,0 1 1,0 0 7,0 2 0,0-1-273,0 1-113,0-3 194,0 2 73,0-4 1,0 4-70,0-1 208,0 1-75,0 1-6,0-3 64,0 2-39,0-5 0,0 4 5,0-2 1,0-1-42,0 3 1,0-1-15,0 3-9,0-3 1,0 0 16,0-1 56,0-1 0,0 2 8,0-1 0,0-1-57,0 3 1,0-2 47,0 2 0,0-2-30,0 2 1,0-3-117,0 3 122,0-3-124,0 2 160,0 0 18,0-3-24,0 3-183,0-1 73,0-1-28,0 1-59,0 1-116,0-2 358,0 1 114,0 1 0,0-2-102,0 3-21,0-3-38,0 2 145,0-1 0,0-1 14,0 3-56,0-3-484,0 2 535,0-1-127,0-1 1,0 2-41,0-1 0,0-1 1,0 2-3,0-1-10,0-1-4495,0 1 4512,0-7 0,0 1 0,0-4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28.11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7604,'6'0'191,"-2"0"-18,-1 0-156,-1 0 0,3 0-31,-1 0 11,-2 0 1,1 0-6,-1 0 1,-1 0 20,3 0 116,-2 0-114,3 0 1,-4 0 26,3 0 0,-2 0 1,1 0 99,2 0-81,-3 0-151,1 0 97,-1 0-28,-1 0 247,2 0-179,-1 0-12,1 0 23,0 0-11,3 0-42,-6 0 6,3 0-421,-1 0-887,-1 0 1297,1 0 0,-2 3 0,0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32.32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126 7 7654,'-1'-4'-385,"-1"2"305,1 2-130,-1 0 252,-1 0-30,3 0 1,-3 0-85,1 0 80,1 0-8,-4 0 1,4 0-2,-3 0 1,2 0 0,-2 0 1,2 0 12,-1 0 0,1 0 0,-2 0 0,0 0 0,0 2 140,0 0-128,1 0-12,-3-2-34,0 0 1,1 0 0,-1 0 0,-1 0-237,0 0 0,1 0 257,-2 0 0,-1 0 0,0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33.1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98 17 6479,'0'-3'625,"0"0"-351,0 3 0,-3 0-270,-1 0 0,-1-1 0,0-1 0,-1 0-48,0 2 12,0 0 0,1 0 1,-1 0-135,0 0 0,1 0 0,-1 0 0,1-1 0,0 0-165,2-1 1,-1 0 330,-2 2 0,0 0 0,1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5.3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8:36.54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154 7 10062,'-3'0'-8,"-1"0"1,-1 0 0,0 0-119,0 0 1,1 0 0,0 0 219,-1 0 0,3-1 0,-1 0 10,1-1 1,1 0-89,-3 2 1,3 1-1,-2 0-112,0 1 0,2 0-192,-3-2 311,3 0-7,-1 0 1,-1 0-62,-1 0 1,1 0 0,-1 0 0,0 0-1,-1 0 1,1 2 0,0-1 0,0 1-1,-1-2 1,1-2-141,0 1 304,3-1 1,-2 2-151,1 0 1,0 0-1,-1 0 1,-2 0 0,0 0-166,-1 0 1,3 0 195,-1 0 0,0 0 0,-2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33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 6689,'5'-3'485,"-1"2"-717,-1-2 1,-1 2-1,4 1 168,0 0 0,2 0 268,0 0 1,-2 0 13,0 0 0,-1 0-135,4 0 0,-4 0-108,1 0 1,-3 3-112,3 0 251,-5-1 1,4 1 80,-2 0 0,-2 1-44,2-1 0,-2-1-27,-1 3 1,0 1-48,0 2 1,0-2-96,0 0 1,0-3 0,0 2 24,0 2 0,0-2-5,0 0 1,0-2-1,-1 3 12,-2 0 1,2-1 0,-2 1-13,2 0 0,-2-1 1,1 1 7,0 0 0,1-1 1,0 0-1,-1-1-47,-1 1 1,0-2-23,3 3 1,-1-2 0,-1 3 12,0-1 0,-2-4 0,2 1-110,-1 1 1,-3-2 55,4 4 199,-5-1 0,5 0-9,-4-2 1,5-1 0,-3 0-4,0 0 0,2 1-90,-4-3 0,4 0-8,-4 0 1,3 0-62,-3 0 1,4 0-89,-4 0 1,3 0 59,-3 0 46,5 0 190,-3 0-210,4 0 1,0 1 22,0 2-7,0-2 0,1 3 298,2-4-85,-2 0 0,3 0 118,-1 0-313,-2 0 0,4 0-71,-2 0 0,-2 0 0,5 0-19,1 0 1,-3 0-70,2 0 1,0 0 0,1 1-36,-1 2 0,2-3 0,-3 3 188,3-2 0,-3-1 0,1 0 1,1 0 147,0 0 1,-1 0 0,-1 1 0,-1 1 48,1 1 1,-2 0-131,3-3 0,-1 1 1,4 1-233,-1 0 1,-2 1 0,-1-2 209,2 2 0,1 2 0,0 3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3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94 6894,'-1'5'-144,"-1"-2"757,0 1-325,-1-3 73,-1 3 1,-1-4-302,-3 0 1,-1 0 0,1 0 17,-1 0 1,4 0-1,-1 0-80,-1 0 1,0 0 73,-2 0 1,1 0 0,-1 0-26,1 0 1,2 0-1,1 0 1,-2 0 54,-1 0 1,0 0-46,-1 0 1,1 0 0,-1 0-33,1 0 1,2 0 0,1 0 5,-2 0 0,2 0 33,0 0 1,0-1 0,-2-1-32,2-1 1,2 0-27,-3 3 1,0 0-131,-2 0 0,2 0 12,1 0 0,-1 0 136,-2 0 1,2-1-5,0-1 0,3 1-30,-2-2 1,-1 2-19,-2 1 1,-1 0 0,1 0-64,-1 0 1,3 0 63,1 0 0,2-3-5,-3 0 0,3 0 53,-2 3 1,2-1-8,-3-1 0,3 1-82,-2-2 1,2-1-20,-3 1 1,4-1-1,-1 3 3,-1-2 1,3-1-4,-2 1 1,2 1-58,1-3 1,-3 2 27,0-3 1,1 3 58,2-2 0,0-1 35,0-3-3,0 5 0,1 0 154,1 4 0,0 0 72,4 0 0,-3 0-152,2 0 1,-3-1-65,1-2-52,2 2 1,0-3 3,3 4 1,1 0 0,-1 0 15,1 0 0,-1 0 1,1 0 35,-1 0 1,-2 0-1,-1 0 37,2 0 0,1 0 47,0 0 0,-2 0 0,-1 0 43,2 0 1,-2 0 25,0 0 0,1 0-77,2 0 1,1 0 0,-1 0-38,1 0 1,-3 0 0,-1 0-13,2 0 1,-3 1 0,-1 1 0,1 1-20,2-1 1,-1-1-31,0-1 1,1 0-15,2 0 1,1 3 0,-1 0-110,1-1 140,-4-2-19,2 0 1,-2 3 22,3 0 0,-2 3-1,0-3 0,-3-1 6,2-2 1,-2 1-8,3 2 1,-3-2 10,2 2 1,-2-2 0,3-1 39,0 0 1,-2 1-1,0 1 21,0 1-49,-3-1 1,3-2 0,-2 1 38,1 2 0,1-2-240,-1 2-36,-2-2 159,2-1 0,-2 0 1,1 1 2,1 2 208,4-2 0,-6 3-76,5-1 0,-3-2-37,3 2-60,-5-2-6,3-1 1,-3 0 21,2 0 0,-2 1 10,2 2 1,-1-2-10,1 1-120,-3-1-84,4-1 75,-4 0 1,0 1-112,0 2 0,-1-2-684,-2 2 391,3-2 546,-4-1 0,0 0 0,-1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3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85 8546,'0'6'213,"0"0"0,0-3-69,0 2 0,3-2 0,-1 3 187,0 0-205,-1-2 1,2 4 48,0-3 1,0 3-133,-3 0 0,0-2 0,1 0-26,2 0 1,-3 2 0,3 0-79,-2 1 0,-1-1 50,0 1 0,0-1 1,0 1 18,0-1 0,3-2 1,0 0-1,-1 0-111,-1 2 1,-1 0-1,0 1 51,0-1 1,1 1-1,1-1 91,0 1 1,2-4-1,-2 1 42,1 1-62,0 0 0,-3 2 22,0-1 1,0 1-1,0-1-41,0 1 1,0-4 0,0 1 0,0 1-13,0 0 1,0-1 0,0-1 141,0 2 1,0 1-67,0 0 1,0 1-48,0-1 0,0-2-51,0-1-64,0 1 1,0 3-4,0-1 1,0 1 156,0-1 0,0-2 112,0-1 0,0-2-112,0 3 1,3-3-91,-1 2 0,1-2 53,-3 3 1,0-3-177,0 2 62,0-3 154,0 6 1,0-6 8,0 3-42,0-3 0,0 3-233,0-2 213,-4-2 56,3 6-75,-2-6 25,3 3 1,0-3 7,0 2-32,0-2-337,0 2-28,0-3 348,0 4 302,0-3-209,0 3 60,0 0-4,0-3-16,0 2 223,0 1-158,0-3 139,0 3-273,0-4 0,0 1 1,-1 1-1,-2 1 1,-3-2 117,-1 0 0,1 0-155,0 2 0,4-2 0,-4 2 0,-1-2 0,1 0 0,-1 1 0,1 1 1,0-2-1,-2 0 0,0-1 0,-1 0 0,1 0 0,-1 0 0,1 0 0,-1 0 1,1 0-1,-1 1 0,1 1-46,-1 1 1,1 0-1,-1-3 1,1 0 50,-1 0 1,1 0-1,-1 0 1,1 0-7,-1 0 1,1 0-20,-1 0 0,4 0-7,-1 0 0,0 0 20,-2 0 0,2 0 67,1 0 0,2 0 47,-3 0 0,3 0 36,-2 0 1,2 0-40,-3 0 0,3 0-80,-2 0-297,3 0 182,-6 0 1,6 0 66,-3 0 0,2 0 14,-3 0 0,3-1 9,-2-2 1,2 2-136,-3-2 1,3 2 0,-1 0 0,-1 0 63,0-2 0,2 0 101,-2 3-59,3-4 0,-3 3-8,2-2 0,1 0 10,-3 0 0,3-1 0,-2 2 0,1-2-10,0 0 0,0 2 50,0-1 0,2 1-15,-2-1 0,1 1 37,-1-3 1,2 2 0,-1-3 58,1-1 1,1 3-77,0-2 0,0 0 1,-1-1 3,-2 1 1,2 2-1,-3 1-3,0-3 1,3 1 10,-1 0 1,1 2 0,0-2 0,-1 0 0,-1 1 0,0-2 0,0 0 0,0 1 0,1-2-4,-2 0 0,3 1-63,-2 0 1,2 3-1,0-1 1,-1-1 0,-1 0 22,2-1 0,0 1 1,0 0-1,-1 0 159,-1 1 0,0 1 3,3-3-107,0 1 0,0-4 0,0 1-52,0-1 0,0 1-37,0-1 1,-3 3 0,0 1 127,2-2 1,0 2-1,1 0 167,0-2-107,0 0 0,0 1-63,0 0 0,0 1-94,0-4 1,0 4 10,0-1 0,0 3 0,0-3 17,0 0 0,0 1 0,-1 0 39,-2 2 0,2-1 28,-2 1 1,2-2-64,1-3 1,0-1 59,0 1 1,0 2-71,0 0 1,-1 2-17,-2-2 0,2-2 0,-2 4-1,-1-1 0,3 0 0,-2 2-9,2-2 0,-2-3 0,0 0 1,1 2 7,2 0 1,0 4 0,0-4 1,0-1-134,0 4 0,-3-5 4,0 2 1,0 2 43,3-2 0,0 0 102,0-2 1,0 2 171,0 1-205,0 3 1,0-3-4,0 2 0,1 1-46,2-3 1,-2 2-1,2-3-389,-2-1 293,-1 4 1,0-2-194,0 2-17,0-2 0,0 0-91,0-1 1,0 3-1,1-1 1,1-1 475,4 0 0,2 3 0,0-2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4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9953,'-3'6'0,"-1"-2"0,-1 1 75,-1 0 1,0-2 0,-2 2 0,-2 2-1,0 1 1,-1 0 0,4 1-266,-1-1 1,2 1 0,-1-1 0,2 1-1,0-2 1,2 0-933,-1-2 1,-2 1-45,3 3 1166,1-1 0,2 0 0,0 1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42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7487,'0'-5'1692,"0"1"-1482,0 4 1,2 1 0,2 2-139,1 3 0,0-2 0,1 1 0,-1 0 0,0-2 11,-1 1 0,1 3 0,2-2 0,-3 0-432,0 1 0,2 0 0,-2 1-588,0-1 223,-2 1 1,6-5-272,-2 4 985,1-4 0,2 5 0,-1-2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59:43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7661,'0'-4'694,"0"4"1,0 5-470,0 3 1,0 0-1,0 2-220,0 1 0,0-2 0,0 3-120,0-3 1,0 1 0,0 0-1,0 1 1,0 0 0,0-2 0,0 0-1,0-1 1,0 1 114,0-1 0,4 1 0,1-1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18.5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94 20043,'0'-6'878,"0"0"0,0 5-135,0 1-454,0 4 0,0 2-331,0 0 0,0-4-159,0 4 0,0 0 209,0 2 0,0 1 1,0-1 14,0 1 1,0-1 0,0 1 77,0-1 1,0 1-1,0-1 19,0 1 0,0-4 0,0 1-109,0 1 1,0 0-1,0 2-47,0-1 1,0 1-1,0-1 37,0 1 0,0-1 0,0 1-90,0-1 77,0 1 1,0-1 0,0 0 4,0 1 1,0-1 28,0 1 0,0-3 0,0-1 1,0 2-1,0 0-18,0 2 0,0-3 0,0-1 1,0 2-27,0 0 0,0 2 0,0-1 0,0 1 1,0-1-15,0 1 1,0-1 32,0 1 1,0-1 0,0 1 0,0-1-7,0 1 0,0-4 0,0 1 18,0 1 0,0 0 0,0 2-9,0-1 1,0 1 0,0-1-10,0 1 8,0-1 1,0 1-16,0-1 0,0-2 0,0 0 0,0 0-43,0 2 1,0 0 0,0 1 0,0-1 27,0 1 0,0-1 1,0 1-6,0-1 1,0 1 0,0-1 0,0 1-22,0-1 0,0 1 48,0-1 1,0 1 0,0-1-1,0 1 1,0-1 3,0 1 1,0-1-1,0 1 1,0-1-3,0 1 1,0 2-1,0 0 1,0 0-1,0-2-16,0 0 1,0-1-1,0 1 0,0-1 0,0 1 0,0-1 1,0 0-1,0 1 1,0-1 0,0 1-4,0-1 0,0 2 0,0 0-1,0 2 0,0-1 0,0-3 0,0 1 79,0-1 0,0 1 0,0 0 42,0 3 1,0-6-1,0 3-50,0-2 0,0 1 1,0 0-1,0 1-67,0-1 1,0 1 28,0-1 1,0-2 0,0 0 0,0 0-7,0 2 0,0 0 0,0 1-33,0-1 1,0 1 52,0-1 1,0-2 30,0 0 0,0-1-42,0 4 1,0-4-1,0 1-7,0 1 1,0 0 0,0 2 5,0-1 0,0-2 1,0 0 6,0 0-2,0 2 0,0-3 7,0 1 10,0-4 1,0 3 0,0-3-27,0 3 0,0 1 33,0-1-57,0-3-275,0 2 561,0-4-238,0-7 1,0 4 0,0-6 77,0 2 1,0-1 0,0 0-44,0-1 1,0 4 0,0-1 0,0-1 44,0 0 0,0 1 0,0 0-105,0 0 0,0-5 1,0 0-1,0 1 1,0 0 24,0 2 1,0-4 0,0 0-1,0 0 1,0-1 62,0-1 1,0 3 0,0-2-25,0 1 1,0-2 0,0 2 0,0 2 0,0-1 209,0 0 1,0 2-214,0-3 0,0 3 0,0 0 0,0 0 1,0-1-68,0-2 1,0 1 0,0 2 0,0 0-62,0-2 0,0 0 0,0-3 0,0 0 90,0 1 0,0-3 0,0 3 1,0-2-1,0 2 86,0 1 1,0-2-82,0 2 0,0-2 0,0 3 0,0 0 0,0-1 1,0 1 7,0 1 0,0 0 0,0 2-29,0-1 1,0 1 0,0-1-1,0 1 1,0-1-68,0 1 0,0-1 0,0 1 40,0-1 1,0 1 0,0-1 1,0 1 1,0-1-1,0 1 1,0-1 0,0 1 0,0-1 0,0 1-99,0-1 100,0 5 30,0-4 0,0 3 0,0-3 0,0-2 8,0-1 1,0 4-33,0-1 0,0 0 0,0-2-18,0-1 0,0-1 0,0 4 0,0-1-226,0 1 217,0-1 1,0 1-1,0-1-17,0 1 0,0-1 32,0 1 0,0-1 1,0 1-29,0 0 1,0-1 0,0 1 59,0-1-31,0 1 0,0 2 1,0 0-46,0 0 46,0-2 0,0 2 23,0 1 0,0 2 1,0-3-1,0 0-21,0-2 1,0 2 20,0 1 0,0-1 0,0-2-3,0-1 0,0 3 0,0 1-72,0-2 66,0 0 0,0-2 0,0 1 5,0-1 0,0 3 0,0 1 26,0-2 0,0 3 1,0-2 167,0-1-121,0 3-125,0-3 1,0 5 0,0-4 79,0 0-42,0 2 0,0-1 313,0 2-52,0 2-91,0-6 46,0 6-1039,0-3 723,0 0 740,0 4-1293,0-4 0,0 0 141,0-2-150,0 3 521,0-1-744,0 4 897,0-4 0,0 3 0,0-3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25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1 264 20546,'0'-5'-505,"0"-3"1,0 8 889,0 0-157,0 4 1,0 2-136,0-1 1,0-2 0,0 3 0,0 1-13,0 0 1,0 2 0,0 0 0,0 1-55,0 2 0,0 0 0,0-1 0,0 3 8,0-1 1,0 2-1,0-3 1,0 1 16,0 2 1,0-1 0,0 0 0,0 0-11,0-1 0,0 3 0,0-3 0,0 2 0,0-1 1,0 0-1,0-1 0,0-1 0,0 0 0,0 0 0,0 0-678,0 0 492,0 0 0,0-1 0,0 0 0,0 0 68,0-2 0,0 3 1,0-1-1,0 0 72,0 2 1,0-4-1,0 2 1,0-1 10,0-2 0,0 4 0,0 2-9,0-1 1,0-1 0,0-3 0,0 0 2,0 2 1,0-1 0,0 2 0,0 0-8,0 3 1,0-2-1,0 0-9,0-1 0,0 0 1,0-3-1,0 1 1,0 2 1,0-2 0,0 0 0,0-2 21,0 0 0,0 1 0,0-1 1,0 1 0,0-3 0,0-1 0,0-2-1,0 3 1,0-3-33,0 2 0,0-2 34,0 3 1,0-3 182,0 2-153,0-3-169,0 2 1,0-3 85,0 2 0,0-1 57,0 3 0,0-2 0,0 3 27,0 0 1,0-1 29,0 1 1,0-1 10,0 4 1,0-3-41,0-1 0,0 1 1,0 2-23,0 1 1,0-1 0,0 1-31,0-1 1,0-2-1,0 0 1,0 0 23,0 2 1,0 0 20,0 1 0,0-1-29,0 1 1,0-4 0,0 1 8,0 1 0,0 0 1,0 2 30,0-1 0,0 1 0,0-1-19,0 1 1,0-4 0,0 1 99,0 1-114,0-4 1,0 5 15,0-2 1,0-2-86,0 2 73,0-4 1,0 5-18,0-1 1,0-1 0,0 0-42,0 2 1,0-2 33,0 0 1,0-2 0,0 3 66,0-4 1,0 5 1,0-5 18,0 4-59,0-4 0,0 2 0,0-3 19,0 1-79,0-1 42,0 3-18,0 0 73,0-3 1,0 3-36,0-1-204,0-2 170,0 3-27,0 0 20,0-3 47,0 3-11,0-12 0,0 5-8,0-5 0,0 4-44,0-2 1,0 3 0,0-2 17,0-2 1,0 2-1,0 0 1,0-2 16,0 0 0,0-2 0,0 1-4,0-1 1,0 1 0,0-1 0,0 1 0,0-2 13,0-1 0,0-1 0,0-3-16,0 0 0,0 1 1,0-3-1,0 0 0,0 0-30,0 0 0,0 0 17,0 0 0,0 3 0,0 0 0,0-1 0,0 0 10,0 1 0,0-2 0,0 2 0,0 0-1,0 0 1,0 3 0,0-2-1,0 0 1,0 3 1,0-3-1,0 0 1,0-2 311,0 1-139,0 0 0,0 0-111,0 0 0,0 1 0,0-3 0,0 2 0,0 0 0,0-1-28,0-2 0,0 5 0,0-5 0,0 1-59,0 0 0,0 0 0,0 1 29,0 0 1,0 4 0,0-2-1,0 1 1,0 1-70,0 2 1,0 0 0,0 1 0,0-1 248,0 1 1,0-1-126,0 1 1,0-1 0,0 1 0,0-1-13,0 1 1,0 2 0,0 1 0,0-2-41,0-1 0,0 0 0,0-2 0,0 0 0,0-1-164,0 0 0,0 2 0,0 0 136,0 1 0,0-3 0,0-1 3,0 2 0,0 0 0,0 2 76,0 0 0,0-1 0,0 1 1,0-1 80,0 1 1,0-1 0,0 1-138,0-1 1,0 3 0,0 1 0,0-2 0,0 0-32,0-2 0,0 1-53,0-1 0,0 1 43,0-1 0,0 1 1,0-1 37,0 1 1,0 2 25,0 0 0,0 3-4,0-2 0,0 2 89,0-3-82,0 4-13,0-1-345,0 3 325,0-4 0,0 2-25,0-4 1,0 4 31,0-4 0,0 3 5,0-3-18,0 4 91,0-1-70,0 3 0,0-4-15,0 3-181,0-3 171,0 0 15,0 3-1043,0-2 869,0-1 211,0 3 84,0-3-233,0 0 570,0 3 900,0-2-1379,0-1 101,0 3-258,0-3 166,0 0 101,0 4-66,0-4-23,0 0 50,0 3 404,0-3-473,0 0 0,0 3 1,0-5-109,0-1 0,0 3 123,0-2 0,0 0 10,0-2 1,0-1 18,0 1 1,0 2 4,0 0-15,0 1-7,0-4-1,0 1 5,0 3 1,0-2 100,0 1 0,0 1-53,0 0 9,0 3-134,0-2-69,0 0 179,0 3-14,0-3-53,0 12 12,0-6 13,0 5 0,0-3 19,0 2 0,0-1-48,0 0 0,0-2 29,0 3 1,0-4-185,0 4-111,0 0 1,0-1 132,0 1 0,0-3 0,0 3-379,0 0 1,0-1-70,0 1 615,0-1 0,0 4 0,0-1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3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19929,'0'6'348,"0"-1"1,0 2-13,0 0 1,0 2-288,0-1 1,0-2-1,0 0 1,0 0-85,0 2 1,0-3 0,0 1 0,0 1-121,0 0 0,0 2 170,0-1-32,0 1 0,0-4-89,0 1 0,0-3 1,0 3 61,0 0 0,0 2 40,0 0 0,0-2 1,0 0-6,0 0 1,0 2 0,0 0-27,0 1 0,0-1 0,0 1-183,0-1 184,0-3 1,0 2-46,0-1 1,0-1 27,0 0 1,0-2 0,0 3 16,0 1 0,0-3 1,0 2 52,0 1 1,0 0-1,0 2-38,0-1 0,0 1 0,0-1-14,0 1 1,0-4 0,0 1-54,0 1 0,0 0 26,0 2 1,0-1 0,0 1-73,0-1 92,0 1 1,0-4 1,0 1 1,0 0-1,0 2 1,0 1 10,0-1 1,0 0 0,0 1-1,0-1 29,0 1 0,0-1 11,0 1 1,0-1 0,0 1 0,0-1 0,0 1 1,0-1-1,0 1 1,0-1-14,0 1 0,0-1 0,0 1 0,0-1-7,0 1 0,0-1 1,0 1-1,0-1 3,0 1 1,0-1-1,0 1 1,0-1-1,0 1 7,0-1 1,0 1-8,0-1 0,0 1 0,0-1-5,0 1 0,0 0 0,0 2 1,0 0-1,0-1 5,0 0 0,0-1 4,0 2 0,0 2 1,0 1-1,0-2 34,0 0 1,0-2-1,0 2 1,0-1 15,0 1 1,0 2 0,0-3 0,0 0-19,0-2 0,0 1 1,0 0-1,0 1-47,0 0 0,0-2 1,0 0-1,0 0 38,0 2 0,0-3 0,0 2-61,0 1 1,0-1 0,0-2 0,0 1 0,0-1-1,0 1 56,0-1 0,0 1 0,0-1-21,0 1 37,0 3 1,0-2-1,0 1-5,0-2 1,0 0 0,0-1-1,0 1-5,0-1 1,0 1 0,0-1-13,0 1 0,0-4 0,0 1 0,0 1 5,0 0 0,0-1 0,0 1 0,0 1 8,0 2 0,0 2 0,0-4 0,0 1 218,0-1-226,0 1 0,0-1 0,0 1 20,0-1 0,0 1 0,0-1 3,0 1 1,0-4-1,0 1-7,0 1 0,0-3-13,0 2 0,0 0 25,0 2 0,0 1 1,0-1 34,0 1 0,0-4 104,0 1-166,0 0 89,0 2-514,0-3 351,0-1 1,0-3-2,0 1 92,0-1 1,0 4-19,0-2-16,0-2 73,0 3 200,0-1-220,0-2 0,0 7 103,0-2-102,0-3-261,0 1 201,0-4-10,0 4-28,0-3-224,0 3 0,0-16 0,0-2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6.1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40.1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1223 0 21853,'-8'0'-433,"2"0"381,1 0 0,2 0 0,-3 0 0,-1 0-22,0 0 1,-2 0 92,1 0 1,2 0-1,1 0 1,-2 0 23,-1 0 0,3 0 11,-1 0 1,0 0-1,-2 0 1,-1 0 20,1 0 0,-1 0-87,1 0 0,-1 0 1,1 0-1,-1 0 5,1 0 1,-1 0 0,1 0 0,-1 0-90,1 0 97,0 0 1,-1 0-10,1 0 0,-1 0 1,1 0 5,-1 0 0,1 0 0,-1 0-2,1 0 0,-1 0 0,1 0 1,-1 0-34,1 0 0,2 0 0,0 0-2,0 0 1,-2 0 0,0 0 27,-1 0 0,1 0 0,-1 0 10,1 0 1,2 0-1,0 0 46,0 0 0,-2 0-9,0 0-32,-1 0 1,4 0 0,-1 0 0,-1 0 0,0 0 0,-2 0-6,1 0 1,-1 0-1,1 0 1,-1 0-2,1 0 1,-1 0-1,0 0 1,-2 0-2,0 0 0,0 0 0,1 0 0,0 0 98,-1 0 0,-3 0 0,2 0 0,1 0-53,-1 0 1,2 0-1,-1 0 1,1 0-56,2 0 0,-1 0 0,1 0 0,-1 0 54,1 0 0,2 0 1,1 0-70,-2 0 73,-1 0 0,0 0 71,-1 0 0,1 0-114,-1 0 1,1 0-1,-1 0-21,1 0 0,2 0 0,1 0 0,-2 0-5,0 0 1,-2 0 0,1 0-473,-1 0 408,1 0 0,-1 0 1,1 0-1,-1 0 9,1 0 0,-1 0 25,1 0 1,2 0 161,0 0-131,1 0 0,-1 0 29,0 0 0,3 0 155,-2 0-154,3 0 1,-6 0-24,3 0 0,-3 0-125,0 0 98,-1 0 0,1 0-37,-1 0 1,1 0 125,-1 0-31,1 0 1,-1 0 74,1 0 0,2 0-41,0 0 1,4 0 0,-4 0-23,-1 0 1,3 0 17,-2 0-10,0 0 1,-2 0 0,-1 0 133,1 0 1,2 0 192,0 0-185,5 0-169,-7 0-104,7 0 70,-3 0 10,1 0-38,2 0 0,-4 0 11,2 0 9,2 0-549,-3 0 681,1 0-1,1 0-56,-4 0 155,0 0-35,2 0-160,0 0 1,3 0 17,-2 0-13,2 0 1,-4 0-156,3 0 7,1 0-741,-3 0 0,0 0 883,-2 0 0,-1 0 0,-2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46.3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1138 0 20545,'-5'0'620,"-1"0"-430,0 0-165,-2 0 1,2 0-1,1 0 0,2 0-80,-3 0 1,3 0 67,-2 0 1,2 0-1,-3 0 11,-1 0 1,3 0 0,-2 0-21,-1 0 0,3 0 0,-2 0 1,3 0 0,-2 0-35,-2 0 43,3 0 25,-3 0 1,2 0-1,-4 0-37,1 0 0,2 0 0,1 0 0,-2 0 8,-1 0 1,0 0-1,-1 0-12,1 0 4,-1 0 0,1 0 1,0 0 24,-1 0 1,1 0 0,-1 0-12,1 0 1,2 0 0,0 0 15,0 0 1,1 0 0,-1 0 45,0 0-58,-2 0 1,0 0 1,-1 0 0,1 0 1,-1 0-1,1 0 6,-1 0 1,3 0 0,1 0 4,-2 0 0,2 0 1,0 0 30,-2 0 1,0 0-30,-2 0 1,1 0-36,-1 0 1,1 0-5,-1 0 0,1 0 1,-1 0-5,1 0 0,-1 0 0,1 0 3,-1 0 1,1 0-1,-1 0 5,1 0 0,2 0-1,0 0 1,0 0 0,-2 0 1,0 0 0,-1 0 0,1 0 0,-1 0 0,1 0 0,-2 0 0,0 0-40,-1 0 0,-2 0 1,3 0-1,-1 0 1,-1 0 3,0 0 1,3 0 0,-3 0 0,3 0 8,0 0 0,1 0 1,-1 0 21,1 0 1,-1 0-1,1 0 68,-1 0-70,5 0 1,-1 0 99,2 0 1,1 0-88,-3 0 36,3 0 0,-6 0 0,3 0 24,-3 0 1,2 0 0,1 0-7,-2 0 1,2 0-7,0 0 0,2 0 0,-3 0-7,0 0 1,-2 0-20,0 0 1,2 0 0,0 0 8,0 0 0,1 0 10,-1 0 1,1 0-9,-4 0-27,1 0 0,2 0-25,0 0 0,3 0 1,-2 0 41,-2 0 1,2 0-53,0 0 1,2 0-95,-3 0 40,1 0 0,-4 0 45,1 0 0,2 0 0,0 0-2,0 0 12,2 0 0,-1 0 60,2 0-53,-1 0-34,-1 0 41,-3 0 0,7 0 0,-5 0-26,-1 0 1,3 0-51,-2 0 11,0 0 1,1 0-58,-1 0 71,4 0-21,-2 0 92,0 0 1,3 0 13,-5 0-43,4 0 0,-3 0 6,2 0 0,2 0-72,-5 0-93,4 0 41,-2 0 69,0 0 4,4 0-17,-4 0 176,0 0-103,3 0-751,-3 0 0,1 0-332,-3 0 1089,2 0 0,0 0 0,4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47.6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 0 19891,'-6'0'12,"0"0"0,4 0 0,-4 0 7,-1 0 1,3 0-29,-2 0 1,3 0 9,-3 0 0,4 0-35,-4 0 91,4 0 95,-2 0-375,4 0 1,-3 0 0,-2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0:55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17 6945,'4'-4'1248,"-3"-1"-740,1 2-1263,-1 2 696,-1-2 222,0 3 0,4 0-9,2 0 0,-1 0 1,0 0-20,2 0 0,-2 0-71,0 0 1,1 0-148,2 0 0,-2 0 50,0 0 1,-4 0 43,4 0 0,-3 2 21,3 1 1,-4 0 0,3-2 2,-1 2 0,0-2-58,-1 2 0,-3 1 10,3 2 1,-2 1-1,-1 2 10,0-1 0,-1 1 0,-1-1 0,-1 0 6,-2-2 0,2 4 0,-3-1 0,1 0 6,0 0 1,-2 0 0,2-1 0,-1 1-32,0-1 0,2 1 0,-2-1 0,2 1-69,1-1 0,1 1 0,-3-1 0,0 0-91,1-2 0,-2 1 101,-3-1 1,1 0 51,-1 0 0,1-2-25,-1-4 1,4 1 235,-1 2 1,4-2-104,-1 5 1,2-3-72,1 3 0,1-5-39,2 2 47,-2-2 1,4-1 0,-2 0 66,2 0 1,0 0 0,1 0-1,0 0 103,2 0 1,1-1-1,3-1 1,1 0-4,0 0 0,2 1 0,-3 1 0,2 0-150,1 0 0,-2 0 0,0 1 0,-1 1-966,-1 0 655,-2 5 1,-3-3-1381,0 1 1658,-5 3 0,7-3 0,-3 3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1:35.20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00.06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2-134,34 3 12</inkml:trace>
  <inkml:trace contextRef="#ctx0" brushRef="#br0" timeOffset="1">1435 948 13350,'-21'-2'-7,"-20"0"-5,14 1 3</inkml:trace>
  <inkml:trace contextRef="#ctx0" brushRef="#br0" timeOffset="-1">1258 938 13295,'-10'-1'-3,"-31"-1"-9,1-1-1,-2 0 0,0-2-152,-1 0 0,4 1 1,0-1 164,-1-1 0,3 2 0,-5-4 1,1 1-20,2 0 0,6-1 0,0-2 1,0 1 89,14 3-27</inkml:trace>
  <inkml:trace contextRef="#ctx0" brushRef="#br0" timeOffset="-3">548 810 13016,'-12'-4'28,"-16"-8"44,2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0,5 10-36</inkml:trace>
  <inkml:trace contextRef="#ctx0" brushRef="#br0" timeOffset="-5">266 361 14466,'2'4'42,"11"24"240,1 0 0,1 2 0,0 0 0,-2 0 0,0-1 0,-2-1 324,0-2 0,1-2 1,-1-2-772,2 0-46,2-1-1254,-1-1 743,-1-7-1289,-4-5 809,-1-4-110,-2-7 626,-3-8 386,-1-4 0,-4-7-43,-2 0 1,-1-4 185,0-6 1,-1 2 148,0-3-188,-2-2 309,2-1 1,-4-4-166,0-1 0,2 5 440</inkml:trace>
  <inkml:trace contextRef="#ctx0" brushRef="#br0" timeOffset="-7">390 223 12465,'0'-6'407,"0"-2"196,8 0 1,0 11-223,7 6 0,-1 7-151,-5 4-38</inkml:trace>
  <inkml:trace contextRef="#ctx0" brushRef="#br0" timeOffset="-9">645 784 13093,'10'6'-619,"4"-2"-435,-4-11 1,-4-12 632,-2-5 1,-2-4 0,-2-1 0,0-3 370,0-5 0,-2-2 0,-3 1 222,-2 4 1,1 4 592,-1 2-627,1 3 578,-2 2-235,1 1 804,2 7-432,2 5-541,6 10-65,5 8 1,3 7 78,4 6 1,-2 3-229,-1-1 98,-1 3-67,2 1 0,-1 4 0,2 3 0,-9-21-11</inkml:trace>
  <inkml:trace contextRef="#ctx0" brushRef="#br0" timeOffset="-11">843 793 18184,'0'1'17,"10"19"-2712,1 1 1056,0-5 1,1-6 545,-3-15 1,0-15 0,-8-14 219,-2 0 1,-2 1 548,-4-2 1,-3-5 204,9 35 105</inkml:trace>
  <inkml:trace contextRef="#ctx0" brushRef="#br0" timeOffset="-13">804 432 7028,'-8'-17'29,"-9"-13"1080,4 7-600,-3-4-173,4 11 24</inkml:trace>
  <inkml:trace contextRef="#ctx0" brushRef="#br0" timeOffset="-15">641 319 13964,'-9'10'569,"2"9"114,4-4-194,3 9 0,3-4-281,4 6 1,0 0 36,2 0 1,-2 2 73,1 0 1,0-1 510,-1-1-1196,0-6 1,0 3-1,-2-8 1,-2-9-1,-5-15 1,-4-13-1,-2-4 1,-2-2-2912,-1-1 1544,-2-5 1665,-4-5 1,-2 0-30,2 4 22</inkml:trace>
  <inkml:trace contextRef="#ctx0" brushRef="#br0" timeOffset="-17">512 214 10629,'-10'-22'987,"1"0"-684,6 7 1,11 20-88,9 12 1,3 7-56,-10-11 124</inkml:trace>
  <inkml:trace contextRef="#ctx0" brushRef="#br0" timeOffset="-19">556 230 13446,'1'1'31,"0"0"-22</inkml:trace>
  <inkml:trace contextRef="#ctx0" brushRef="#br0" timeOffset="-21">615 321 14175,'10'18'103,"10"23"102,-2-5 15,-4-1 1,2-1 91,-3-1 0,2-2 0,0-1 0,1-4-19</inkml:trace>
  <inkml:trace contextRef="#ctx0" brushRef="#br0" timeOffset="-23">857 706 16968,'20'13'-10,"-2"-2"0,3 2-143,-3 0 0,2 1 0,-3-2-772,2 1-714,-5-5 1,-10-14 545,-10-13 1,-2-5 0,-4-5 1175,2 3 0,2 1-47,5 8-16</inkml:trace>
  <inkml:trace contextRef="#ctx0" brushRef="#br0" timeOffset="-25">947 551 9518,'-2'-12'-10,"1"-24"-22,-1 2 683,2 2 0,0 11 16</inkml:trace>
  <inkml:trace contextRef="#ctx0" brushRef="#br0" timeOffset="-27">992 364 19889,'5'19'83,"5"11"483,-1 2-274,0 2 1,2 8-49,1 3 0,-12-43-235</inkml:trace>
  <inkml:trace contextRef="#ctx0" brushRef="#br0" timeOffset="-29">1029 578 12373,'-1'-2'1,"-18"-50"15,4 5 245,0-1 0,11 33-242</inkml:trace>
  <inkml:trace contextRef="#ctx0" brushRef="#br0" timeOffset="-31">925 249 14749,'-3'-10'423,"-8"-14"442,5 9 150,1 4 0,3 31-809,4 12 1,-1-24-171</inkml:trace>
  <inkml:trace contextRef="#ctx0" brushRef="#br0" timeOffset="-33">932 429 19696,'4'16'260,"7"23"390,4 1-167,-4-13-165</inkml:trace>
  <inkml:trace contextRef="#ctx0" brushRef="#br0" timeOffset="-35">1248 657 10377,'0'-6'-35,"0"-32"-67,0-1 1,0 2-108,0 0 1,-2 2 281,-2 0 1,-1 3-29,0 2-209,1 4 1412,-1 2-652,2 6-227,0 5 0,2 15 0,5 12 251,3 12 0,3 5-253,1 1 1,1 0 219,1 3 1,-1 4-16,3 5 0,0-2-197,2 4 1,1-4-1,-8-21-187</inkml:trace>
  <inkml:trace contextRef="#ctx0" brushRef="#br0" timeOffset="-37">1403 604 10892,'-16'-49'-34,"-3"-7"-2,-1 3-103,-4 0 1,1 4 482,1 6 1,2 10-112,4 8 1419,1 5-603,-1 3-642,5 6 98,2 2-218,1 12 0,8 10-39,0 7 1,5 9 88,2 2 1,5 5-86,-1 5 0,4-1 263,0 3 0,0-1 40,1 2 0,1-4 134,3 1 0,-2-5-628,0-6 1,-6-12-29</inkml:trace>
  <inkml:trace contextRef="#ctx0" brushRef="#br0" timeOffset="-39">1510 533 8377,'-4'-25'-127,"-5"-15"-82,0 1-1,0-2 1,-1 5 705,3 1-298,-1 10 181,3 1 389,-1 9-506,1 2 564,2 7 1,9 21-200,5 13 1,3 11-266,-1 2 1,2-1-113,4 5 1,-1 3-54,0-5-40</inkml:trace>
  <inkml:trace contextRef="#ctx0" brushRef="#br0" timeOffset="-41">1780 920 20019,'9'9'-249,"17"16"49,-7-11-1725</inkml:trace>
  <inkml:trace contextRef="#ctx0" brushRef="#br0" timeOffset="-43">1842 976 17233,'14'13'-452,"0"-4"-1000,-6-6 1,-8-16 957,-3 1 247</inkml:trace>
  <inkml:trace contextRef="#ctx0" brushRef="#br0" timeOffset="-45">1798 729 9734,'-1'-4'-49,"-11"-34"82</inkml:trace>
  <inkml:trace contextRef="#ctx0" brushRef="#br0" timeOffset="-47">1763 602 9762,'-10'-34'-30,"-3"-20"-14,2 7 191,2 2 0,2 8-180,-3 1 0,5 7 792,0 5-342,0 6 485,2-3-302,-2 6-238,5 3 282,-3 5-367,8 29 0,0-3 351,4 18-196,0 1-184,2 0 1,1 3 372,1-2 1,-1 1-97,3 0 0,-2-3 16,-5-16-217</inkml:trace>
  <inkml:trace contextRef="#ctx0" brushRef="#br0" timeOffset="-49">2055 713 14833,'5'0'26,"13"3"166,-11-3-268,3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7.0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04.335"/>
    </inkml:context>
    <inkml:brush xml:id="br0">
      <inkml:brushProperty name="width" value="0.45714" units="cm"/>
      <inkml:brushProperty name="height" value="0.45714" units="cm"/>
      <inkml:brushProperty name="color" value="#FFFFFF"/>
    </inkml:brush>
  </inkml:definitions>
  <inkml:trace contextRef="#ctx0" brushRef="#br0">1050 315 14409,'-2'-22'-728,"1"0"1,-1 5 1013,2 1 0,-4 7 0,-7-2 260,-9 7 1,-5 3-1,-5 1-367,0 0 0,1 2 0,5 1-251,0 1 0,-6 2 1,-1 0-229,3-1 0,4 0 0,2 1 478,7-3 1,10 3 471,14-3 0,12 2 0,9 0-7,-1-1 1,1 2-401,-4-2 0,0 1 250,3 3-1211,-3-3 238,-2 1 0,-19-2 383,-13-1 1,-11-1 0,-12-2 0,3 0-61,0 0 0,0 1 1,-3 0-1,1 2-52,2-1 0,-2 2 0,3-1 0,1 0 98,0 0 0,2-1 306,0 2 270,3-1 0,9 6-496,13-2 0,10-2 629,14 0 0,1-3-343,-2 0 1,-1-1-329,-1 1 0,-10-4 0,-11-4 0,-17-4 0,-12 1 0,-6 3 0,-1 3 0,2 1-343,-2 1 1,0 1 0,-3 0 0,3 0 0,4 0 222,4 0 1,0 0 1132,2 0-663,7 0 1,19 1-1,17 1 1,10 0-1,5 0 245,-1 1 0,-5-2 0,-4 0-503,-2 0 1,3-1 28,1 0-292,-1-2-349,-6-3 1,-16-3 71,-14-2 1,-1 1-217,-6 3 0,-3 0 680,-6 0 1,-3 0 217,2 2 0,1 1 836,6 0-388,8 0 0,-7-1-148,3 1 0,1-1-101,-5 1 1,7 0-174,-6-1 0,4-1-173,-6-6 0,8 4-242,-2-7 156,8 7 1,4-8-103,9 6 1,5 2 0,12 6 0,3 0 175,3 1 0,2 0 0,3 0 0,-1 0 38,0 0 1,5 0 0,0-2 0,1-1 0,-2-1 1,3 0 0,0-2 0,0 0 25,-2-1 0,-5 1 0,-3-1 120,-3-1 1,-6-1-298,-1-2 1,-17-3 0,-10-1-234,-15 3 0,-13 2 0,-4 6 0,-3 0 81,-2 1 1,-6 0-1,1 2 1,-3 0-64,1 0 1,-1 0 0,7 1-1,2 0 4,2 0 0,6 1 1,4 0 359,4 0 530,-1 1 0,23-1 0,12 1-65,21-1 1,13-1 0,1 0-119,5 0 0,1 2 0,7-1 0,2 0 0,1 0-62,-1-1 1,-1-2 0,-8-1 0,-1 0 836,-3 0 1,-9 0-788,-5-1 1,-14 1-845,-11-2 1,-11 2 0,-18-3 0,-2 1-38,-4 2 0,1-1 0,-4 2 1,-1 0 4,-1 0 1,-2 1-1,2 0 1,1 0 64,0 0 1,0 1-1,1 1 1,4 2 170,1-1 1,5 2 181,1 1 121,5-1 0,16 9 0,17-2 665,14-1 1,10-2 0,1-3 0,2-1-324,1 0 0,4 1 0,-1-1 0,1-1-205,-1-2 1,1 1 0,-3 0 0,-4-1-121,-5-1 1,-5 0 0,-4 1-790,0 0 13,-9 0 1,-12 1 0,-18-2 302,-7 0 1,-7 0 0,0 0 0,-3 0 91,-3 0 1,-4 0-1,1 0 1,-3 0-18,-1 0 1,-2 1-1,3 1 1,2-1 505,0 1 0,5-1 0,1 2 728,4 0-426,1 3 0,15 5 1,11 2-34,16-1 1,14-2-1,5-3 1,1 0-60,2 0 1,7 2 0,4-2 0,3 0-322,-1 0 0,5 0 1,-1 1-1,-2-2-80,-2 1 0,-8-1 0,-1 1 384,-8-1-519,-7 3 0,-15-1 1,-13 1-361,-15-5 1,-8-2 0,-2-3 0,-2 0 389,0 0 0,0-1 0,1 2 0,-1-1-114,0-1 0,0 1 134,4 1 0,-4 0 1,3 0 111,0 2-94,7-2 707,-1 6-446,11-1-184,-1 6 1,22 4 214,9 3 0,11-3 1,3-3-1,0-4-1,1-3 0,-2-2 0,3 0 0,1-1-161,1-1 1,1-1 0,-4 0 0,-1 0-461,-4-2 1,-3-1 336,-1-5 1,-13-1 0,-8-5 52,-15 1 0,-12-2 1,-7 3-1,-4 0-370,-3 0 1,-7 1-1,-2 3 1,-2 1 544,-1 1 1,-5-1-1,-1 0 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09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8289,'2'-5'3777,"-1"2"-2156,0 0 1,-1 3-848,-1 0 1,0 2 0,0 2-265,0 1 0,1 0 0,0 1-227,0 0 0,2-1 0,-1 1 1,0 1-1,0 2-159,1 0 1,-2 0 0,2-1-1,0 2 28,-1 0 1,1 1 0,-1 1 0,1 2-14,-1 0 0,1 0 0,-1 0 1,0 2-87,1 0 1,-1-3-1,1 1 1,-1-2-35,1 1 1,0-1-1,-1 0 1,1 0 1,0-1 0,0 1 0,0 0 1,1 0-72,-1 2 0,0-1 1,0 0-1,1 1 81,-1-1 1,-1-1 0,2-1-1,-1 0-23,1-1 0,-2 0 1,0 0-31,0 0 1,-1 0 0,0-1-1,0 0 1,0 0-8,2 2 0,-2-2 1,2 1-1,-2 0-34,0-1 0,0-1 1,1 0-1,0-1-71,0-1 1,1 1 0,-1-2 0,1 1-6,-1-1 0,1 2 0,0-1 0,0 1 66,0-1 1,0 1-1,0-1 1,0 0-24,0 1 0,1-2 0,-1 0 0,0 0 91,0 0 0,0-1 0,-2 1 0,1-1 1,1 1-74,-1-1 0,0 0 0,0 1-336,0-1 1,1-1-821,-2 0-285,0 0 862,0 0 1,0-3 0,0-3 34,0-1 1,0 1 0,0 0 0,-1 0-315,0 0 1,0-1-1,0 1-485,0 0 1421,1-2 0,0-1 0,0-1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1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10 116 7821,'-1'-3'1445,"0"0"0,-1 0 0,0 0-798,0 0 0,1 2 0,1-2 0,0-1 1,0 0-239,0 0 1,0 1 0,0 1-214,2 0 0,-1-2 0,1 1-55,0-1 1,0 1-1,-1 0 1,1 0-33,1 1 0,-2-2 1,1 1-1,1 0 55,-1 0 1,0-1-1,1 1-9,0 1 1,1-2 0,-1 1 0,0 0 0,1 1 12,0 0 1,-2-1 0,1 1 0,1 1 0,0 0-53,0 0 0,-1 1 1,0-2-1,1 1 1,0 0-1,0 0 1,0 0-149,1 0 0,-1 0 0,1-1 1,-1 1-1,1 1 0,1 0 0,-1 0 1,1 0-1,-1 0 69,1 0 1,-1 0 0,1 0-1,-1 0 1,1 0 0,0 0 7,-1 0 0,0 1 0,0 1 1,-1-1-1,0-1 0,1 1 0,-1 0 1,1 0-1,-1 0 0,0 0 0,0 0-43,-1 0 1,-1 1 0,3-2-19,-1 2 1,1-2-1,-1 2 1,1 0 4,-1-1 1,1 3 0,0-2 0,1 1 59,0 0 1,-1 0 0,0 0 0,0 0-2,1 1 1,0-1 0,-2 2 0,1-1-9,-1 1 1,1 1 0,0 0-1,1-1 1,0 1 0,-1 1 0,-1 0 67,1 1 1,-1-2-77,0 2 0,1-2 1,-1 1-1,-1 0 1,0-1-1,0 2 1,0-1-1,0 1 105,-1 0 0,1-2 1,-1 0-87,0 1 0,-1-1 0,1 2 0,-1-1 1,1 0 17,-1 0 1,-1-1 0,1 1-3,0 1 0,0 0 1,0 0-1,0 1 1,-1 0-1,0 0 1,0 1 177,0-2 0,0 1 0,0 0-78,0 0 0,-1-1-79,0 0 0,0 0 0,-2-2 0,1 1 12,-1 1 1,2-1-1,-2 0 1,0 0 0,0-1-25,0 0 1,0 0 0,-1-1-1,-1 1-64,-1 0 1,1-1 0,-3 0 0,0-1 32,0-1 1,-1 1 0,2-2-7,-1 1 1,1-1 0,-2-1 0,0 1-16,0 1 0,1-2 1,0 0-1,1 0 0,1 1 1,0 0-1,0 1 0,0-1 1,1 0 15,0-1 1,2 1 0,0 0-40,-1-1 1,2 0-1,-1 0-40,-1 0 1,2 1-1,-1-2-142,-1 0 0,1 0-79,-2 0 0,1 0 308,-1 0 249,1 0 90,1 0-370,1 0 0,3 0-222,0 0 0,2 0 0,1 0 0,1 0-93,-1 0 0,-1 0 1,0 0-1,0 0 194,1 0 0,2 0 1,0 0-1,0 0 58,-1 0 0,-1 0 0,1 1 0,0 1-14,1-1 0,0-1 0,-1 0 0,0 1 14,0 0 1,0 0-1,1 1 1,-1-1 6,0 1 1,0 0 0,0-1-1,1 2 35,-1 1 0,0-1 1,0 0-1,-1 0 37,1 1 1,-2 1 0,-1-1 0,2 0 3,0 1 1,-1-1 0,0 1-1,0-1 10,-1 1 0,2-1 0,-2 1 1,0 0 75,0 1 0,1 1 1,-2-1-1,1 1-56,0-1 0,1 1 0,-1-1 1,0 0 169,0 1 1,0-1 0,-1 1 0,1 1 23,-1 1 0,1-1 1,-1 0-1,0-1-15,0-1 0,0 2 0,1-1 1,-1 1-33,-1 0 0,0 0 0,0 0 0,0 1-184,0 2 0,0-1 0,0-1 0,0 1-30,-2-1 0,1 0 0,-1-1 0,-1 0 0,1 1 0,-1-1 0,-1-2 0,0 1 0,-1-2 0,2 0 0,-3 0 0,0 0 0,0-1 0,-2 2 0,1-3 0,-2 1 0,0 0 0,0-1 0,1 0 0,-1 1 0,0-1 0,0 1 0,2 0 0,0-2 0,0 0 0,0 0 0,0-1 0,1 1 0,0-1 0,-1-1 0,2 0 0,-2-1-142,1-1 1,0-1-1,-2 0 1,0-2-701,0 0 0,-1-2 1,0-1-1,-1 1-475,1 1 0,0-1 0,2 1 0,0 0-580,1-1 0,2 2 1,2-1 1896,0 2 0,-1-3 0,0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4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11144,'3'-1'0,"0"-1"0,-1 0 0,-1-2 0,-1 0 0,-1 0 1048,-1-1 0,-1 1 1,0 1-1,-1 0 1,-1 0-1,1 0-719,0 0 1,-1 1 0,0-1 0,0 1 0,-2 0 0,1 1 0,0 0 0,0 0 23,1 1 1,-1 0 0,0 0 0,1 1-227,0 0 1,1 2 0,-1 1 0,1 1 0,-1-1 23,1 0 1,1 2 0,0 1 0,0 0-129,1 1 1,-2 0-1,2 1 1,0 0-1,0-1 1,0 1 0,0 0-1,1 1 1,0-1-1,0 2-10,-1 1 1,1-1 0,1 2-1,0 0 1,0-1 0,0 1 0,0-1-1,0 0 1,0-1 0,0-1 0,0 0-1,0 0 1,0-1 0,1-1 0,1 1-1,1 0 1,0 0 0,0-2-1,0 1 1,0-1 0,1 1 0,-1-2-1,0 1 1,0 0 0,1 0 0,0-1-1,0 1 1,-1-2 0,0 0 0,1-1-1,0 1 1,1-1 0,-1-1-1,1-2 1,-1 0 0,1-1 0,-1 0-1,1 0 1,-1 0 0,0 0 0,1 0-1,0-1 1,0 0 0,1-1 0,-1 0-1,0-2 1,0 0 0,-1-1-1,1 0 1,-1-1 0,1 1 0,-1-1-1,-1 1 1,0-1 0,0 0 0,0 0-1,-1-1 1,1-1 0,-1 1 0,1 0-1,0 1 1,-1-2 0,-1 1-1,1 0 1,-1 0 0,1 0 0,-1-1-1,0 0 1,-1-1 0,0 2 0,0-1-1,0 1 1,0-1 0,0 2 0,0-1-1,0 1 1,0 0 0,0 0 199,0 1 0,0 0 0,0 1 0,1-1 0,0 1 0,0-1 0,0 1-216,0-1 1,-1 1 0,0 0 0,1 1 0,1 0 0,-1-1 0,0 1 0,0-1 0,0 1-168,0 0 0,0 0 105,-1 0 11,0 2 1,1-1 0,1 1-133,-1-2 0,-1 0 81,0 0 1,0 0 0,0-1 287,-2 1 1,2 2 0,-2 2 0,2 2 0,0 2 0,0 0-1,0 2-110,0-1 1,0 2 0,0 1 0,1 0 0,1-1 0,-1 2 0,0 0-1,0 2 1,0 0 0,1 0 0,-1-2 0,1 1-58,1-1 0,-2-1 0,2 1 0,-1 0 1,0-1-1,0-1 26,1 1 0,-2 0-76,2 0 1,0-2 0,1 1 0,0 0 0,-1 0 0,0-1 0,1 0 0,0 0-1,1-1-447,-1 0 0,1-2 0,-1 1 0,1 0 0,1-1-1282,-1-2 894,1-2 1,-1 0 0,1 0 0,0 0-624,-1 0 0,0-2 0,-1-1 0,1 0 1492,-1 0 0,3-1 0,0 2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5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66 9538,'3'-2'646,"-1"1"1,-2-2 0,-1 0 0,0 0-1,-1 0 1,0 0-54,-2-1 0,0-1 0,0 1-267,0-1 0,1 1 1,0 1-1,-1 0 78,0 0 1,-1-1 0,0 1 0,-1 0-78,1 1 1,-2 1 0,-1 0-1,0 0 1,1 0 0,-1 0 0,1 2-1,-1 1 1,1 2 0,-1 1 0,0 0 308,1 2 0,-2-1 0,3 2 0,-1-1-419,1 1 1,0 1-1,1 1 1,0 0-1,2 0 1,-1 1-1,1 0 1,1 0-1,0 1 1,1 1-1,0 1 727,1 1 1,0 0-1056,0 1 1,0-1-1,1-1 1,0-1 0,1-2-1,0 0 1,0-2 0,1 0-1,0-1 1,1 0 0,0-1-1,1 0 1,-1 0-1,1 0 1,1 0 0,0-1-1,1 0 1,1-1 0,1 1-1,1-1 1,0-1 0,2-2-1,0 1 1,-1-1 0,-1 0-1,0-1 1,-2-1-1,1 0 1,-1 0 0,-1 0-1,-1 0 1,-1-1 0,1-1-1,-1 0 1,1-1 0,0 1 110,-2 0 0,3-1 0,0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7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16759,'0'5'0,"0"-1"0,-1 1 0,0 1 0,0 1 0,0 2 0,0 1 0,0 1 0,-1 2 0,1 2 0,1 1 0,0 0 0,0 1 0,0 0 0,0 1 0,0 0 0,0 2 0,1 1 0,1 1 0,0 0 0,0 0 0,0-1 0,-1-2 0,1 1 0,0 0 0,0-1 0,-1 0 0,0 0 0,-1-1 0,0 0 588,0-1 1,0-2 0,0 0 0,0-3-1,0 0 1,0-1 0,0-1 0,0 1-776,0-1 1,0-4 0,0 3-1,0-2 1,1 0 0,0-1 0,0 0-1,0 0 1,-1 1 0,1 0-1,1-1 1,-1-1 0,-1-1 0,1 1-1,0-1 1,0 0 0,0-3-1,0-2 1,-1-3 0,0 0 0,0-1-1,0 0 1,0 0 0,0-1 0,0-1 186,0 1 0,0-2 0,0 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1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9951,'-4'1'480,"-1"0"1,1 2-1,0 1 1,-1 1-1,1-1 1,-1 1-1,1-1 1,-1 0 242,1 1 1,-1 1-1,1 1 1,0 1-270,-1-1 0,1-1 0,-1 1 0,1 1-6,-1-1 0,1 0 1,0 0-1,-1-1-5,1 1 1,-2 0-1,-1-1-291,1 1 0,0-1 0,-1 0 0,0-2 0,0 0 73,1-2 1,0 1-1,0 0 1,0 0-309,1-1 1,0 1 0,0-1 0,1 0-92,0 0 1,-1-1 0,1 0 0,-1 0-5,1 0 1,1 1 0,0-1 146,0 1 1,0 0-71,0-1 1,2 1-70,-2 1 1,2-1-47,-1 0 0,1-2 0,0 2-292,0 0 316,-1-1 0,2 1 1,1-1-1,0 1 1,1 0 169,0 0 0,0 0 0,0-2 1,1 1-1,-1 1 0,2-1-118,-1-1 79,2 0 0,-1 0 1,1 1 21,-1 0 1,1 0 0,-1 0 0,0 0-23,1-1 0,1 1 0,0 1 118,-1 0-33,0-1 1,0 3 0,0-3 37,1 0 1,0 2-1,-1 0 1,-1 0 0,1 1-20,-1-1 1,0 1 0,-1 2 0,0 1 22,1-1 1,0 2-1,0 0 1,-1 0 110,0 1 0,0 0 0,1 1 0,-1 0 1,0 0 1,0 0 0,0-2 0,0 1-139,1 0 0,-1 0 0,1-2 0,-1-1-168,0 1 1,-1-2-1,1 1 1,0 0-395,0 0 0,1 0 0,-2-2 0,1 1 37,0-1 0,-1 2 1,0 0-1,0-1-572,-1 0 1,1 1 0,-1 0-2133,0-1 3189,2 0 0,-3 0 0,2-1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3:35.274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0,1-2 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14.79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22 18 6780,'-9'-10'-329,"-1"4"1,7 4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17.82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444 1 12397,'5'22'734,"-3"-6"-851,0-1 200,0-6 32,-1 5-35,2-3-26,-2 6-126,3-6 55,-4 6-72,2-1 25,0 4 94,1-2 36,-1-4-64,2 0-71,-3-4-294,1 3 271,-2-2-31,0 2-40,2 1 221,-2-1 1,2 3 5,-2 1-179,0-3 47,0 1-8,0-6 7,-2 0 99,2-2-12,-2 1 7,2-3-18,0 1-4,0-1-14,0 1 8,0-1 4,0 3 101,0-1-2,0 4-92,0-2 10,0 2-43,0-2 11,0 0-43,0 2 44,0-4 29,0 6 13,0-4 43,0 6-21,0-1-38,0 1 16,0-1-88,0-1 30,-2 0 23,1 0 18,-1-1 51,2 1-36,0-2 20,0 0-79,-2 4-169,2-5 187,-4 5 12,3-4 184,-1 2-56,2-1-14,-2 0-56,2-2-191,-2 3 34,0-4 125,1 4-2,0-4-49,1 2 42,0-2-16,-2 0 37,1 0 54,-1-1-48,2 1-15,-2 0-65,2 0-9,-4-2 28,3 1 39,-1-3 0,2 2 66,-2-1-78,2-1 55,-2 1 2,0-1 16,1 1-78,-1-1-37,2 4-76,-2-3 88,2 1 16,-2 0 66,2-1-36,-2-1-84,1 3 28,-1-1 40,1 0 102,0 0-13,-1-1-69,0-1-53,2 3 8,-2-1 17,2 0-109,-2 0 63,1-3 67,-3 0-20,4 3 3,-4-4-2,1 5-101,1-5 29,-2 1 91,1 2-7,1-3-119,-2 3 79,2-1 28,-3-1 30,1 1 25,-1-1-52,1 1-4,-1-1 23,1-2 304,-2 2-173,1-3-131,-2 3-111,3-2-111,-3 5-26,0-4 277,-1 3-154,3-4 70,-7 2 73,6-1 5,-5 1-129,3-4 64,-3 2 0,1-2 165,-1 0-6,5 0-98,1 0-224,-1 0 219,-5 2 83,1 1-73,-1-1-1,3 0-23,1 0-23,-4 1 58,2-1 70,-2 0-24,2 0-288,0-2 1,-5 4 188,-4-1-106,5-1-422,-3 0-633,6-2-324,1 0-703,-5-2 2182,2-6 0,0 0 0,2-5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7.9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22.401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1 142 10603,'9'3'539,"0"0"-769,1 1 211,0-2 174,1 1 0,-1-2 0,2 0 1,1 0-1,0 0 595,1 1-597,-7-1-222,3-1-288,-5 2-64,2-1 416,-1 1 0,0-1 920,1 1-447,-4-1-4,7-1-785,-7 2 187,8-1-382,-8 1 416,5-2 550,-6 0-124,3 0-345,3 0 0,-1 0-148,3 0 147,-6 0 131,2 0-77,-2 0 275,1 0-185,4 0-113,0 0 5,-2 0 34,1 0 1,0 0 126,2 0-19,-1 2-61,0-2-43,-1 2 22,-3-2 22,2 0-43,-1 0 23,-1 0 49,4 0 17,-3 0-20,-1 0 77,3 0-139,-5 0-87,4-2-7,-1 2 61,-1-2 6,-1 2 51,0 0-68,-1 0 11,-1 0-44,2-2 0,1 1 16,1-1-47,3 2 27,0-2 256,-2 2-21,0-2-101,-1 2 12,-1-2-170,3 1 35,-3-1 1,3 0 237,-1-1-209,2 0-112,1-2 51,-4 3 67,-2-2-4,-3 3-5,2-1-13,0 0 10,-1 0 70,0-1 23,0 1-187,-1 0 30,3 2-17,-4-4 129,4 1-11,-1 1 213,-1-2-76,2 4 3,-3-4 58,2 3-66,0-1 41,-1 0-51,2 0-49,-1-3 13,3 1 0,0-1-148,1-1-143,-2-1 12,0 2 56,-1-1 74,-4 4 78,4-1-39,-3-1-7,3 2-2,-4-1 188,4 0 197,-1 0-201,-1 1-164,2-2 69,-4 1-327,4-1 171,-3 1 37,3-1-6,-4 2-130,2-1-238,-2 0-289,2 2-667,-1-3-1469,1 2-1853,-2-3 4663,0 3 0,-6-2 0,-2 1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26.00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9044,'8'9'1317,"-1"-1"-2161,-4 1 683,5 0 219,-7-2 8,5-1 20,-5-1 124,3-1-175,-2 3-205,2 0-155,-1 0 119,1 1 256,-4-3 439,2 1 4,0 1-164,1 0-65,3 3-955,-1 2 361,0-1 318,-2-2 274,-2-1 74,3-1-193,-4 2-65,4 0-101,-1 0-83,1 0 151,-1 0-12,-1-1 32,0 1 47,-2 0-30,2 2-7,0 0-27,-1 3-13,1-1-95,-1 0 12,0-3 91,1 0 1,-2-1 2,2 3-131,-2-4 213,2 5-115,-2-4 108,0 0-74,0 2-15,0-4 29,2 4-165,-1-2 86,1 4 63,-2-6 38,0 3 0,1-1-28,1 3 0,-1-1 69,-1 1 0,0-1-281,0 0 0,0 1 129,0 2 0,0-4-10,0 0-7,0-3 148,0 3-15,0-1-1,0 0-47,2 4 1,-1-2-1,0 3-23,0-1-138,-1-4 58,0-2 117,0 1 111,0-3-97,0 8 25,0-2-22,0 1-85,0 0 0,0-2 8,0 2-29,0-6 21,0 6-121,0-7-64,0 6 204,0 0 2,0-2 27,0 0-96,0-1-39,0-1 280,-2 2-140,1-2-73,-1 3-83,2-2 191,0 5 1,-1-2-41,-1 2 0,0-1-4,1 0-20,0-4-274,-3 4 248,2-2 159,-2 1-136,1 0 67,1-2-68,0-1-118,2 3 96,-4-1-5,3 0 34,-1-1 21,2 2 1,0 1 110,-2 3-145,2-5 1,-4 4-73,1-4 66,-1 1 73,1 1-79,0-2 56,2 1-30,-1-3 7,2 1-32,-2 2 3,2-1-56,-4 0 29,1-1 0,1-1 13,0 1 53,0 1 1,1 0-30,-2 1 1,1-4 5,-1 3 1,2-1 113,-2 3-95,2-2-132,-3 1 74,4-2-4,-2-3-14,2 1 241,0-5-38,0 2-149,0-1 59,0-1 74,0 2-139,0-1-20,0 3-187,0 1-158,0 0-231,-2 1-806,1-1 1403,-1-2 0,-2 1 0,-1-4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30.213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13 8973,'0'-7'373,"0"1"-459,2 6 335,0 0-200,3 2-84,-3 1-98,2 1 5,-3 0 140,1-1 1,0 0-1,1 1-83,2 4-213,-2-1 397,1-2-23,-4-2-42,0 0-16,2 1-44,1 3-229,-1-2 75,2 1 133,-3-1-42,3-1 134,-4 0-15,4 1-40,-1-1-7,-1 1-121,2-1 107,-4-1 29,2 1-17,0-4-50,-1 6-118,3-3-41,-4 1 215,2 0 235,-2-3-2,0 3-120,2-2 23,1 5-210,-1-2-60,2 1 143,-3 0 128,1-1 65,0 2-30,-2 1-66,4-1-94,-2 4-50,3 0 6,-3-2 17,2 2 20,-1 0-3,1-2 7,-1 0-1,-1-2-3,0-1 109,0 1-69,1 2-42,0 0-27,0-2 19,1 3-3,-1-3 51,1 4 101,-4-2-148,4 2-15,-1-2 1,0 3 5,0-2-9,-2-3 27,2 6 40,-2-6-42,1 6 0,-2-3 31,2 2 103,-2-5-9,2 6-130,0-4-8,-1 2 21,1 0 79,-2 0-44,0-1 48,2 0-52,-2-1-50,4 0 26,-3 2 36,1-2 1,-2 3 29,2-2-107,-2-3 48,2 4-31,-2-6 1,1 5 170,0 0-139,0-1 34,1-1-10,-2-2 83,2-1-40,-2 2-69,2-3-56,-2 3-93,0 0 148,0 3 7,0-2 1,1 3-1,1-3 1,-1 4 0,-1 1-1,0 0 1,0 2-1,0-1 166,0 1 1,0-3-176,0 0 1,0-3 0,0 1 0,0 1 3,0 2 1,0-1 1,0-1 1,0-3-7,0 1 1,0-5-30,0 5 69,0-2 0,0 4 0,0 0 63,0 0-115,0 0 0,0-1 0,0-1-62,0 2 16,0-3 0,0 3 65,0-2 297,0 2-262,0 0 28,0 2-42,0-2-28,0 1 0,0-1 1,-1-1 109,-1 2-54,1-3-84,1 1 32,0-5-106,0 4 55,0-5 13,0 7 12,0-4-40,0 2 1,0 1-1,0 1 1,0 1-55,0 1 124,0-3 0,0-2-108,0-1-52,-2-1 98,2 1-32,-2 2 170,2-6 14,0 5-78,0-6-204,0 5-6,0-3 9,0 1 117,-2-3 147,1 2 104,-1 1-107,2 0-49,0 3 0,0-3-64,-2 1-5,2 1 41,-2-2 15,2 1-22,0-2-16,0 3-8,-2-2-6,1 1 8,-1-1 2,2-1-6,-2 0-59,2 1-93,-2-3 74,0 2-21,1-3 211,-1 3-78,0-2-115,2 1 72,-4-1-206,2 0-11,-1-2-135,-1 4 52,0 0 301,-3 3-347,2 0-1103,1 0-183,2-5 1649,-1 0 0,1 0 0,0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4:34.889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12245,'9'4'-297,"-3"-1"1114,0 1-591,-3-2-277,4 1 29,-3 0 56,-1-2 243,-1 1-383,1-2 371,-2 0-226,5-2-192,-5 1-43,3 0 219,-2 1-19,1 0-432,1 0 445,-2 1 35,1 2-93,1 1 64,-4-1 4,4 1 7,-2 0 31,3 1-148,-1 4 0,0-6 0,0 4 0,1 1-383,1 1 473,-2-2 0,0-2 0,-2-1 0,2 4-53,2 2 98,0-2 72,-4 2-11,2-5 32,-2 4-142,3-2 22,-1 1-325,1 3 0,-2-1-116,0 2 579,-2-6-8,1 2 10,0-2 215,-2-2-339,4 5 0,-2-3-111,1 4 15,1-2 14,-4-2 47,2 0 26,0-1-27,-1 2 3,3 1-14,-4 1 63,4 0 145,-3 4-155,3-4 116,-4 2-109,4 0-87,-3 0 0,2 1 21,-1 0 1,-1-4 14,-1 0 22,2-3 6,-2 6-20,2-2 8,-2 0 13,2 2 44,-1 0-80,1-2 0,-1 2 1,1 0-1,0 0 1,0 2 27,-1 1-78,0-5-56,-1 1 1,0-4-580,0 3 910,0 1 3,0 1-76,0 2-83,0-4-16,2 2 30,-2-2-64,2 2 15,0-2-2,-1 2-48,1-2-29,-2 0-370,0 0 227,0 2 1,0-4 60,2 3 34,-2-3 146,2 2-174,-2 0 56,0-2 60,0 1 188,0-1-94,0 2 1,0 0-41,0 2-189,0-6 105,2 7-173,-1-7 190,0 6 66,-1-2 46,0-2-207,0 3-57,0-2 119,0 3-145,0-3 87,-1 1 169,0-2-79,-1 0-74,2-5-164,0 4 127,0-5 142,-2 7 1,2-4-35,-2 5 1,1-4 180,0 4-339,0-6 117,-1 9 68,0-7 16,2 4-24,-2-3 55,0-1-49,1-1-3,-1 1-26,2-1 16,-2 1 11,2 1 23,-2-1-8,2 1 18,0 1-64,-2-2-97,1 3 115,-3 1 34,2 0-9,0 2 2,-2-2-137,1 0 78,1-2 42,-2 3 13,3-3 31,-3 4-273,4 0 80,-4 0 59,1 3-266,1-1 72,-2-2-361,3 2 401,-2-3 0,0 2-631,-1 0 881,1-3 0,-1 1 0,2-3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9:34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8103,'0'15'63,"0"-1"0,0 1 0,0 1 1,0 4-1,0 5 0,0 2 313,0 3 1,0 4-304,0 0 1,0 7 0,0 0-1,0 5 1,0 4 0,0 3-46,0 2 0,0 12 0,0 5 0,0 0 0,0 3 0,-1-2 1,-3 6-1,-2 1 0,-1 6-81,1 6 1,1-1 104,5 7 0,-5-9 0,0 4 0,2 3 0,2-46 0,0 1 62,1 3 1,0 0 0,0 46 0,1-49 0,0 1 0,2 47-3,2-2 0,-2-45 0,1 2 0,-3-3 1,1 1-1,1-1 0,0 1-11,5 47 1,1-1 0,2-8 0,-1-3-127,1-1 1,-4-6-1,-1-1 1,-1-6-100,0-4 0,0-4 1,-7-6-1,-1-2-200,-2-3 1,-5 8 0,4-3-1,-1 1 95,1 1 1,-4-8 0,5 1 0,2 0 221,1-2 1,1-1-1,-3-5 1,-1 1 15,2 2 0,2 5 0,1-5 0,0-2 68,0-1 1,1-8-1,2-4 1,2-5-45,-1-4 0,-3-4 1,-1-6-666,0 0 0,0-6-966,0 1 1189,0 0 0,0 5 409,0-1 0,0 1 0,0 0 0,0-1 0,0 1 0,0 0 0,0 0 0,0-1-3,0 1 0,2-5-11,3 0 0,-4-6-10,4 6 24,-3-6 0,5 2 0,1-6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9:35.47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2132 0 10162,'0'15'499,"-2"6"1,-3 4 0,-5 2 0,-3 3 0,-3 1-1,-4 3-338,-4 5 0,-2 9 0,-2 2 0,0 4-91,-3 7 1,-2 4 0,4 8-1,0 1 133,-1-1 0,1-1 0,-1-1 0,3-4-10,2-2 1,-6 12-1,5-1 1,0 6-23,-2 1 1,2-11-1,0 2 1,1-4-274,-1-3 1,-2 0 0,-1-5-1,1 0-42,4-5 1,-2 0 0,4-9-1,-1-4 134,-3-3 1,5-10 0,0 0-22,0-5 0,4-7 0,-2 4 1,2-2-37,3-3 0,-1-1 0,0-3 0,1 1 0,-1-2-6,0-3 1,5 1 0,2-4-1,0 0-399,0-1 0,3-1 1,-5-5 41,-1 0 633,-2 0 1,3 0 0,0 0 29,-1 0 1,2-7 0,1-2-133,2-4 0,-4-2 0,5 0 0,0-1-145,-1-4 1,-1 2 0,-4-6 0,1-2-218,-2-2 0,-1-8 0,-1-7 0,-3-7 48,-2-9 0,-4-5 0,-6 1 1,-1-4-35,1 0 0,-2 1 0,-2 6 0,-1 0 3,1 1 1,-3-3 0,2 8 0,1-3-41,2-2 0,3 7 1,2 1-1,2 2-83,-2 0 0,3-5 1,-2 3-1,1-1 15,1-3 0,-10-7 1,2-4-1,-3 3 352,-2 2 0,2-7 0,-2 14 0,-2-12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36.8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5885 1367 7201,'4'0'3931,"-1"0"-3080,-2 0-294,2 0-614,-3-2 1,0 1 0,0-3 113,0 0 1,0 0-1,0-1 75,0-1 0,-1 1 0,0 0 0,-1 0-53,1-1 1,0 1 0,1 3-58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39.56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 7488 12826,'1'8'7,"5"14"12,-2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1,-1-4 209</inkml:trace>
  <inkml:trace contextRef="#ctx0" brushRef="#br0" timeOffset="-2733.84">1603 13720 7884,'0'-12'0,"0"-16"0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19.1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36.8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3119 126 12361,'-9'-2'18,"-3"1"0,1-1 1,-1 0 3,0 0 1,-2-1-1,2 1 1,0 0 0,0 0 0,0 0 0,1 1 0,0-1-16,1 0 0,-1 1 0,1-1 0,0 1-44,0 0 1,-1 0-1,-1-1 1,0 1 2,0-1 1,0 1-1,1 1 1,0 0 16,0 0 0,-1-2 0,2 1 1,0 0 26,1 1 0,-1 0 0,0-1 0,0 0 96,0 0-103,0-1 1,0 2 0,-2-1 0,0-1 0,-1 1 0,-1 1 4,0 0 0,0-2 1,0 1-1,1-1 0,1 1-15,0-1 1,1 1-1,-1 1 1,1-1-35,0 0 0,-1 0 1,-2-1-1,0 1-34,0 0 0,-2-1 1,2 1-1,-1-1 51,1-1 0,0 2 1,1-1-1,1 1 42,0-1 0,0 0 1,0 1-1,0 0-12,0 0 0,-3 0 0,2 0 1,-1 0 325,0 0-325,1 0 1,0 1 0,0 0 11,1 0 0,0-1 0,0-1 0,1 1 6,1 1 0,-1 0 1,0 0-1,0 0-68,-1 0 0,-1 0 1,0-1-1,0 0 77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37:20.0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36.8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7465,'-4'5'73,"2"-3"-37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36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36.8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1217 18005,'-1'9'-141,"0"0"-1,0 1-44,0 0 0,-1 1 0,2-2 65,0 1 0,1 0 0,0 0 0,1 1 203,0-1 0,0 0 0,0-1 0,1 0 87,-1 0 1,-1 0-1,2-1 1,0 1 141,0 0 1,0 1-525,-1 1 1,-1 1-378,-1 0 1,0-2-1095,0 1-162,0-2 972,0 0 439,2-2-1375,1-1-854,-1 0 2664,0-1 0,-2 0 0,0-3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3:39.5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40 418 15345,'-1'-4'36,"0"-7"115,1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5:52.944"/>
    </inkml:context>
    <inkml:brush xml:id="br0">
      <inkml:brushProperty name="width" value="0.05" units="cm"/>
      <inkml:brushProperty name="height" value="0.05" units="cm"/>
      <inkml:brushProperty name="color" value="#FDF583"/>
    </inkml:brush>
  </inkml:definitions>
  <inkml:trace contextRef="#ctx0" brushRef="#br0">4622 9 19935,'5'0'508,"-2"0"916,0 0-132,-1 0-777,0 0 1,-6 0-507,-1 0 0,-1 0 1,0 0-1,1 0 2,0 0 0,0 0 1,0 0-10,0 0 1,0 0-1,0 0 90,0 0 1,0 0-25,-1 0 0,3 0 0,0 0 50,-1 0 0,1 0-105,-1 0 1,1 0-1,-2 0-26,0 0 1,1 0-1,1 0-9,-1 0 0,0 0 1,-2 0-1,1 0 11,0 0 0,0 0 1,0 0 7,0 0 0,1 0 0,1 0 10,-1 0 0,0 0 25,-2 0 1,3 0 45,0 0 0,-1 0 0,-1 0-44,0 0 1,0 0 0,0 0 0,-1 0-13,-1 0 0,1 0 1,-2 0-1,1 0-25,1 0 1,-2 0-1,1 0 1,1 0-70,1 0 1,-1 0 0,1 0 126,0 0 91,0 0 1,0 0 13,0 0 1,1 0 0,1 0-99,-1 0 1,1 0 0,0 0 0,-1 0-50,-1 0 1,0 0-1,0 0 1,0 0-54,0 0 1,0 0 0,0 0 0,0 0-140,0 0 1,1 0 0,1 0 93,-1 0 1,1 0 181,0 0 1,-1 0-1,-1 0 47,0 0 0,-1 0 0,0 0 1,-1 0 27,1 0 0,-2 0 0,0 0 0,-2 0-170,2 0 1,-2 0 0,2 0 0,-1 0 24,0 0 0,0 0 1,2 0-1,-1 0 32,1 0 1,0 0 0,2 0-1,0 0 31,0 0 1,0 0 0,0 0-1,-1 0 31,-1 0 0,2 0 0,-3 0 0,1 0-83,1 0 1,-3 0 0,0 0-1,-1 0-52,0 0 1,-2 0 0,0 0 0,-1 0 4,1 0 0,-2 0 0,0 0-34,-1 0 0,2 0 1,0 0-1,0 0 1,2 0-97,0 0 1,-1 0 0,0 0-1,1 0 51,0 0 1,-1 0-1,0 0 71,1 0-18,0 0 0,1 0 0,0 0 1,1 0-24,1 0 1,-1 0 0,-1 0 0,0 0 39,2 0 0,-2 0 0,2 0 0,-1 0 29,0 0 1,-1 0 0,0 0-1,-1 0 55,0 0 1,-2 0 0,0 0 0,-1 0-74,0 0 1,1 0 0,-2 0 0,1 0-30,0 0 1,1 0-1,0 0 1,1 0-53,1 0 1,-1 0-1,0 0 1,1 0 53,0 0 1,-1 0 0,0 0 0,-1 0 106,1 0 0,-2 0 0,2 0 0,-1 0 13,1 0 1,-4 0-1,2 0 1,1 0-79,-1 0 1,1 0 0,0 0 0,0 0-9,-1 0 1,-1 0-1,-2 0 1,0 0-37,1 0 1,-2 0 0,1 0-1,1 0 31,0 0 1,1 0 0,0 0 0,1 0 13,0 0 0,1 0 0,-3 0 0,0 0-3,-1 0 1,0 0 0,-2 0 0,0 0-14,0 0 0,-1 0 1,1 0-1,1 0 1,3 0 1,-4 0 0,4 0 0,-2 0 6,-1 0 0,-1 0 1,0 0-1,-1 0 12,0 0 0,1 0 0,1 0 1,0 0-13,2 0 0,-2 0 0,1 0 1,-1 0-37,1 0 1,-4 0-1,2 0 1,0 0 12,-1 0 1,0 0 0,2 0 0,1 0 18,1 0 1,1 0 0,-1 0-1,1 0 2,0 0 0,-2 0 1,-1 0-1,0 0-5,-1 0 0,1 0 1,0 0-1,2 0 9,1 0 0,-2 0 0,4 0 0,-2 0-33,0 0 1,-2 0 0,-1 0-1,0 0 8,1 0 0,-2 0 0,2 0 0,-1 0 31,0 0 0,1 0 0,2 0 0,0 0-2,-1 0 0,1 0 1,-2 0-1,0 0-4,-2 0 0,2 0 0,-1 0 1,1 0-16,0 0 1,1 0 0,1 0 0,0 0 6,2 0 0,-2 0 0,1 0 0,0 0 11,-2 0 1,1 0-1,-1 0-11,-1 0 1,1 0-1,-1 0 1,0 0 0,0 0 1,2 0 0,-1 0 0,2 0 0,0 0-29,-1 0 0,0 0 0,0 0 11,0 0 1,-1 0-1,0 0 1,0 0-1,-1 0 54,3 0 0,-2 0 0,3 0-14,-2 0 1,2 0 0,1 0 0,0 0 0,-1 0-26,0 0 1,0 0 0,-1 0 0,0 0-33,0 0 1,1 0 0,0 0-16,1 0 1,-2 0 0,2 0-1,1 0 46,0 0 0,1 0 1,0 0-1,1 0 1,1 0-17,1 0 1,-2 0 0,1 0 0,-1 0 58,1 0 0,-1 0 0,-1 0 1,0 0-16,2 0 1,-2 0-1,2 0 1,-2 0-13,0 0 0,0 0 0,1 0 0,1 0-9,-1 0 1,1 0 0,-1 0-1,1 0 4,0 0 1,-1 0-1,1 0 1,1 0-43,-1 0 0,1 0 0,1 0 0,-1 0-5,1 0 0,0 0 0,1 0 0,0 0 24,0 0 1,0 0 0,0 0-1,-1 0 21,1 0 1,0 0 0,0 0 0,-2 0 1,1 0 0,-2 0 0,2 0 0,-1 0 3,1 0 0,0 0 0,1 0 7,-2 0 1,1 0 0,-1 0-36,2 0 0,0 0 0,-1 0 10,1 0 1,2 0-1,0 0 14,-1 0 1,-1 0 0,0 0 0,0 0-25,0 0 1,0 0-1,-1 0 1,1 0-55,0 0 0,0 0 1,-2 0 48,1 0 0,-1 0 0,2 0 4,0 0 1,-1 0 0,1 0 0,0 0-6,0 0 0,0 0 52,0 0 0,2 0 0,-1 0 1,0 0 28,0 0 1,-1 0 0,-1 0-69,1 0 0,2 0 1,0 0-36,-1 0 0,-1 0 1,0 0 30,0 0 1,1 0-36,1 0 61,0 0 1,-1 0-69,1 0-12,2 0 0,-4 0 1,2 0 1,-2 0 0,2 0 0,-1 0 0,0 0 28,0 0 0,-1 0 0,0 0 1,0 0 29,-1 0 0,1 0 1,0 0-1,0 0 46,0 0 0,2 0 1,-1 0 6,0 0 0,0 0-26,-1 0 1,1 0 15,1 0 1,-1 0 44,-1 0 1,2 0-75,0 0 0,1 0 0,-2 0-12,0 0 1,2 0-1,-2 0 1,0 0 5,0 0 1,0 0 10,1 0 0,0 0 297,-3 0 512,4 0 140,-1 0-656,3 0-640,-2 0 1,-1 0 0,-2 0 196,0 0 0,2 0 0,-1 0 218,0 0 0,1 0 52,0 0 1,1 0-224,-1 0 49,-1 0 1,1 0 10,0 0 1,-1 0-1,-1 0 1,0 0-1,0 0-12,0 0 1,-1 0 0,0 0-1,-1 0 4,1 0 1,-1 0-1,0 0 1,0 0 36,2 0 1,1 0-1,1 0 96,-1 0-20,0 0 1,0 0-16,1 0-25,2 0-66,-2 0 0,1 0 1,1 0 80,-2 0 45,1 0-128,0 0-43,0 0 1,1 0 24,-3 0 0,1 0 16,-2 0 0,0 0 0,0 0 74,-1 0-38,4 0 1,-1 0 5,1 0 1,1 0 6,-2 0 1,1 0 69,-2 0 0,1 0 1,-2 0-106,0 0 1,1 0-1,1 0 1,-1 0 0,0 0 0,-2 0 0,1 0 21,0 0 1,0 0 0,0 0 0,0 0-13,0 0 0,1 0 0,1 0 3,-1 0 1,1 0 83,0 0 81,2 0-177,-4 0 0,4 0 29,-2 0-48,1 0-255,0 0 274,0 0 31,1 0 1,-1 0 219,0 0-645,1 0 398,4 0 0,-2 0 0,4 0 0,0 0 0,-1 0 1,2 0-23,-1 0 1,0 0 0,0 0-1,2 0 1,0 0 4,1 0 0,0 0 0,3 0 0,-1 0-105,0 0 1,0 0-1,1 0 1,0 0 63,1 0 0,1 0 0,-1 0 0,1 0 105,0 0 0,3 0 0,0 0 0,-1 0 15,1 0 1,0 0 0,1 0 0,-1 0-8,-1 0 1,1 0-1,-2 0 1,0 0 37,-1 0 0,2 0 0,0 0 0,0 0 37,2 0 0,-1 0 1,0 0-1,1 0-47,0 0 0,0 0 0,-2 0-70,0 0 0,-1 0 1,-1 0-1,0 0-22,0 0 1,-1 0 0,1 0 0,0 0 0,-1 0 32,1 0 1,1 0 0,-3 0 0,1 0 33,-1 0 0,-1 0 0,0 0 1,0 0 46,-2 0 1,1 0-1,-2 0-93,-1 0 0,0 0 80,-1 0-112,-2 0-351,-1 0-1,-2 0 289,-4 0 15,2 0 102,-2 0 117,4 0 0,4 0-218,1 0 0,0 0 18,-2 0 1,0 0 0,2 0-1,1 0 15,-1 0 1,0 0-1,0 0 1,0 0 64,0 0 1,1 0-1,0 0 1,1 0 1,-1 0 1,1 0 0,1 0-3,0 0 1,-2 0 0,3 0-1,0 0 1,0 0 11,0 0 0,0 0 1,0 0-1,0 0 10,2 0 1,-1 0 0,-1 0 0,1 0 39,-2 0 1,-1 0 0,1 0 0,1 0-2,1 0 0,0 0 0,0 0 0,1 0-40,-1 0 0,2 0 0,0 0 0,1 0 13,-1 0 0,2 0 1,0 0 7,1 0 1,-2 0-1,0 0 1,0 0 0,-1 0-10,0 0 1,-1 0 0,2 0 0,-2 0-6,1 0 0,3 0 0,-2 0 0,2 0-4,0 0 0,0 0 0,1 0 0,-1 0 24,0 0 0,1 0 1,-1 0-1,0 0 7,-2 0 0,2 0 1,-1-1-1,0-1 80,0-1 0,2 0 0,-1 3 0,-1 0-30,1 0 1,-2 0 0,1 0-1,-1 0-80,-1 0 1,0 0-1,-3 0-96,-1 0 1,-1 0-1,-1 0 1,0 0-4,-1 0 1,0 0 0,0 0 0,0 0 0,0 0 80,1 0 0,-1 0 0,0 0 141,0 0 1,0 0 0,0 0-163,0 0 0,-1 0-437,-1 0 128,0 0 218,0 0 1,0 0 117,-1 0-1299,-2 0 1356,-2 0-33,1 0 105,-4 0-66,5 0 0,4 0-79,1 0 1,2 0 0,-2 0 0,0 0 0,0 0 31,0 0 1,2 0-1,0 0 1,1 0 9,1 0 1,1 0 0,0 0 0,0 0-29,1 0 0,-1 0 0,-1 0 0,1 0 14,-2 0 1,1 0 0,1 0 0,0 0 61,0 0 1,2 0 0,0 0-1,-1 0-44,0 0 0,1 0 0,0 0 0,-1 0-59,0 0 0,-1 0 0,0 0 1,0 0-94,-1 0 0,1 0 1,-1 0-1,0 0 36,1 0 0,0 0 1,0 0-1,0 0 29,0 0 0,2 0 0,1 0 57,2 0 0,-1 0 1,3 0-1,-1 0 1,0 0 89,1 0 1,-1 0-1,1 0 1,-2 0-32,-1 0 1,1 0 0,-2 0-1,1 0 60,0 0 0,1 0 0,-2 0 1,2 0-82,0 0 0,1 0 0,-2 0 1,1 0-41,-2 0 1,-1 0-1,-1 0 1,0 0-45,-1 0 1,0 0 0,-1 0 0,0 0 15,0 0 0,0 0 0,2 0 0,-1 0-4,2 0 1,-1 0 0,1 0 0,-1 0-38,1 0 1,-1 0 0,1 0-1,-1 0 15,-1 0 1,-1 0 0,1 0 0,-3 0 88,1 0 0,-3 0 0,-2 0 573,1 0-527,1 0-165,-2 0-360,-1 0 361,-7 0 51,4 0-65,-3 0 101,4 0 1,4 0 37,1 0 1,-1 0-1,0 0-18,0 0 1,-1 0-2,0 0-68,0 0 0,1 0-120,-1 0 1,-1 0 31,1 0 0,-1 0 91,1 0 1,1 0 0,1 0 21,0 0 0,0 0 1,0 0-1,0 0 1,0 0 1,1 0 0,-1 0 0,0 0 36,2 0 0,-1 0 1,1 0-1,0 0-21,0 0 1,2 0-1,-1 0 1,0 0 10,1 0 1,-2 0 0,1 0-1,1 0 20,-1 0 1,1 0 0,-3 0 0,1 0 0,1 0 1,-3 0 0,3 0 0,-2 0-32,1 0 1,1 0-1,-2 0 1,1 0-11,-1 0 1,1 0-1,0 0 1,-1 0 33,0 0 0,0 0 0,0 0 1,1 0-32,-1 0 1,0 0-1,-1 0 1,1 0 0,1 0 0,1 0 0,-2 0 0,1 0-19,1 0 1,0 0 0,1 0 0,-1 0 35,0 0 1,0 0-1,-1 0 1,1 0 91,-1 0 1,1 0-1,-2 0-60,1 0 0,0 0 1,0 0-1,1 0 1,0 0-37,1 0 1,-3 0-1,3 0 1,0 0 12,1 0 1,0 0-1,0 0 1,0 0-7,1 0 1,-1 0 0,0 0 0,0 0-16,0 0 1,1 0 0,-2 0-1,0 0-38,0 0 0,-2 0 0,1 0 0,-1 0 53,1 0 0,-1 0 1,1 0-1,0 0 16,0 0 1,0 0-1,1 0 1,-1 0-26,-1 0 1,2 0-1,-2 0 1,1 0 9,-1 0 1,1 0 0,-1 0 0,0 0-13,-2 0 0,0 0 1,0 0-12,0 0 0,1 0-5,-1 0-92,0 0-182,-2 0 320,-1 0 1,-3 0-82,0 0 1,0 0 11,-3 0 1,1 0 21,-2 0 1,-1 0 80,1 0-74,3 0 52,-1 0-1468,3 0 1268,5 0 0,-2 0 0,4 0 114,-1 0 1,-1 0 0,0 0 0,0 0 0,0 0-99,0 0 0,0 0 0,0 0 19,1 0 0,-1 0 1,0 0-1,0 0 19,0 0 0,-2 0 0,1 0 0,0 0-36,0 0 1,1 0 0,0 0-1,1 0 81,-1 0 0,1 0-1,2 0 1,0 0 2,1 0 1,1 0 0,2 0 0,2 0 156,0 0 0,2 0 0,1 0 0,0 0-101,1 0 0,-1 0 0,2 0 0,0 0 8,-1 0 1,2 0 0,0 0 0,1 0 39,-1 0 0,0 0 1,-2 0-1,-1 0 54,-2 0 0,-3 0 1,0 0-1,-2 0-55,-1 0 0,1 0 1,-2 0-1,1 0-84,0 0 0,0 0 0,0 0 26,0 0 0,0 0 0,1 0 0,1 0 0,0 0-33,-1 0 1,1 0 0,-1 0-1,2 0-36,0 0 0,0 0 0,-2 0 0,-1 0 149,0 0 0,1 0 1,-3 0-1,2 0-24,-1 0 1,0 0 0,1 0 0,-1 0-40,0 0 0,-1 0 0,-1 0 0,1 0-35,-1 0 1,1 0 0,-1 0 0,1 0-58,-1 0 0,0 0 0,-1 0 0,2 0 40,-1 0 0,1 0 1,-2 0 125,0 0-72,3 0 0,-3 0 1,2 0-1,-1 0 1,-1 0 0,0 0 1,0 0-1,0 0 134,0 0 0,-1 0 1,-1 0-157,1 0 0,1 0-2,0 0 0,-2 0 66,1 0-99,-1 0 0,2 0 56,0 0 0,-1 0 71,-1 0 0,-1 0 53,1 0-39,-2 0-712,2 0 531,-1 0 1,-1 0 23,2 0 1,-1 0 0,1 0 0,1 0 28,1 0 1,0 0 0,0 0-2,0 0 0,0 0 0,1 0 0,0 0 0,2 0-36,0 0 1,-2 0 0,3 0 0,0 0-47,1 0 0,0 0 0,-1 0 77,0 0 0,1 0 1,-2 0-1,2 0 0,-1 0 62,0 0 1,1 0 0,-1 0 0,1 0-6,2 0 0,1 0 0,-2 0 0,1 0-1,-1 0 0,2 0 0,0 0 1,1 0-34,0 0 0,-2 0 0,1 0 9,-1 0 0,1 0 0,-2 0 0,1 0 0,-1 0 20,0 0 1,-1 0-1,0 0 1,1 0-19,1 0 1,-1 0 0,1 0 0,-2 0-31,1 0 1,-1 0 0,1 0 0,0 0-3,1 0 1,0 0 0,-2 0 0,0 0 88,0 0 0,0 0 1,-1 0-1,0 0 12,0 0 1,-1 0-1,0 0 1,-1 0-45,-1 0 0,0 0 1,1 0-1,-1 0-77,1 0 5,-2 0 0,-1 0-5,-1 0 0,1 0 1,1 0-1,0 0 9,0 0 0,-2 0 32,1 0 145,-1 0-165,2 0 22,-2 0-23,2 0 45,-5 0 141,5 0-53,-2 0-111,2 0 1,0 0 6,0 0 0,0 0-75,0 0 0,0 0 27,0 0 0,0 0 1,0 0-19,1 0 0,-3 0-21,0 0 1,1 0 21,1 0 0,-2 0 9,1 0 1,-3 0 64,3 0 1,-1 0 1,2 0 0,-1 0-23,-1 0 1,-1 0 31,1 0-85,-2 0 85,4 0 0,-4 0-26,2 0 0,1 0 57,1 0 1,-2 0-74,1 0 0,-3 0-18,3 0 0,-3 0-18,3 0 0,-2 0 22,1 0 0,0 0 25,3 0 1,-3 0-9,0 0 13,1 0 0,1 0-1,0 0-45,-2 0 1,0 0-39,-2 0 14,0 0 26,3 0 0,-2 0 35,1 0 0,0 0 65,2 0 0,-1 0 1,-1 0 28,1 0 1,-1 0-46,0 0 1,-1 0-96,2 0-36,-3 0-28,1 0 40,0 0 42,-1 0 30,1 0 126,0 0-111,-1 0-417,1 0 432,0 0-128,-1 0-1488,1 0 1,-6 0-1,-2 0 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5.8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770 15 7595,'7'0'0,"1"0"0,-2 0 0,0-2 99,-1 0 0,-4-2 766,2 2 168,-2 1-692,-1-2 0,2 4 0,0 1 0,0 3-109,-1 1 1,1 2-1,1 2 1,-2 2 0,-1 2-8,-2 0 1,0 1-1,-2 0-333,1-1 1,-2 0 0,3-1 0,-1-1-21,0 1 0,2-3 1,-1 1-1,1-2 26,1 1 0,-2 0 1,-1-3 86,2 0 1,0 0-4,1 1 233,0-4-61,0-1-260,0-3 1,-4 0 70,0 0 1,0-2 0,-1-1 0,-1 2 0,0 0 0,-2 1-1,1 0 1,-1 0 0,-2 0 21,-2 0 1,-2 0-1,-3 0 1,-3 0 10,-4 0 0,1-1 0,-5-1-76,-1 0 1,-4-3 0,-3 2-1,-1 0-189,-2-1 0,2-1 0,-1 1 0,2-1-173,0 0 0,-2 0 1,-4-2-1,1 0-258,1-1 698,0 1 0,10-3 0,-2-2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6:05.140"/>
    </inkml:context>
    <inkml:brush xml:id="br0">
      <inkml:brushProperty name="width" value="0.05" units="cm"/>
      <inkml:brushProperty name="height" value="0.05" units="cm"/>
      <inkml:brushProperty name="color" value="#FDF583"/>
    </inkml:brush>
  </inkml:definitions>
  <inkml:trace contextRef="#ctx0" brushRef="#br0">5573 1 20420,'5'0'-336,"-3"0"1,-2 0 346,-3 0 1,-1 0 0,-1 0 0,0 0-1,-1 0 1,1 0 215,0 0 0,2 0 0,-1 0 0,0 0-128,0 0 0,-1 0 0,0 0 0,0 0-109,0 0 1,-1 0 0,1 0-18,0 0 0,0 0 0,0 0 20,0 0 1,0 0 0,0 0 57,0 0 0,0 0 0,-1 0 111,1 0 0,0 0-22,0 0 1,0 0-151,0 0 0,1 0-12,1 0 1,1 0 34,-1 0 0,1 0 29,-1 0 1,1 0 0,-1 0 27,-1 0 1,1 0-50,0 0 0,-1 0 8,-1 0 0,0 0 1,0 0-61,0 0 1,1 0-1,1 0-15,-1 0 1,1 0-1,0 0 21,-1 0 1,1 0 211,0 0-191,-1 0 1,1 0 76,-1 0 1,1 0 0,-2 0 0,0 0-42,0 0 0,-1 0 0,0 0 0,-1 0-13,1 0 1,-1 0 0,1 0 0,-1 0-34,-1 0 0,2 0 1,-2 0-1,1 0-146,1 0 0,-1 0 0,2 0 123,0 0 1,0 0-1,-1 0 167,1 0 1,0 0-1,0 0-16,0 0 0,2 0 0,-1 0 0,0 0-71,0 0 1,0 0 0,1 0 0,-1 0-37,-1 0 1,-1 0-1,-1 0 1,1 0-68,0 0 0,0 0 0,0 0 33,-1 0 1,0 0-1,2 0 1,0 0 3,0 0 0,0 0 0,0 0 95,0 0 0,0 0-4,0 0 0,-1 0 1,1 0 12,0 0 0,0 0 0,0 0-43,0 0 1,0 0-1,0 0 1,0 0-36,0 0 1,-1 0 0,1 0 0,0 0-12,0 0 0,0 0 0,0 0 0,0 0 1,0 0 0,-1 0 0,0 0 0,-1 0 20,1 0 0,0 0 0,0 0 0,0 0 37,-1 0 1,-2 0-1,1 0 1,0 0 22,-1 0 0,3 0 1,-3 0-1,1 0 26,0 0 1,-2 0-1,2 0 1,0 0 3,-1 0 1,0 0 0,-1 0-72,0 0 1,0 0-1,1 0 1,1 0-1,-1 0-3,-1 0 0,0 0 1,0 0-1,-1 0-56,-1 0 0,1 0 0,-2 0 0,0 0-7,0 0 0,0 0 0,-2 0 0,2 0 55,1 0 1,-2 0-1,2 0 1,1 0 23,0 0 0,2 0 0,-1 0 0,1 0 53,0 0 0,-3 0 0,3 0 0,-3 0-22,1 0 0,-1 0 0,-1 0 0,0 0-57,-1 0 0,1 0 0,-1 0 2,0 0 0,1 0 1,-1 0-1,1 0 1,-1 0-48,1 0 0,-1 0 1,-1 0-1,-1 0 13,1 0 1,-2 0-1,0 0 1,-1 0-31,0 0 1,0 0 0,1 0 0,1 0 46,2 0 0,-2 0 1,2 0-1,-1 0 14,-2 0 1,2 0 0,-3 0-1,1 0-6,0 0 1,-1 0-1,0 0 1,1 0 32,-1 0 1,2 0 0,1 0 0,2 0 50,-1 0 1,-3 0 0,0 0 0,-1 0 0,0 0 1,0 0 0,0 0-189,0 0 123,2 0 0,-4 0 1,3 0-49,1 0 1,-1 0-1,0 0 1,-1 0-1,-2 0-22,-1 0 1,0 0 0,-1 0 0,0 0-56,0 0 1,1 0 0,3 0 0,0 0 78,-1 0 0,-3 0 0,-1 0 1,1 0 14,-1 0 1,-1 0 0,2 0 0,0 0-16,1 0 1,1 0-1,0 0 1,-1 0 47,-1 0 0,-2 0 1,-1 0-1,2 0-53,0 0 1,2 0 0,0 0 0,0 0 5,-1 0 1,-3 0-1,2 0 1,-2 0-21,-1 0 0,1 0 1,1 0-1,2 0 7,1 0 1,-1 0 0,-2 0-1,0 0 29,2 0 0,-3 0 0,4 0 0,1 0 66,-1 0 1,4 0 0,0 0 0,1 0 16,0 0 1,1 0 0,-1 0 0,0 0-45,-1 0 1,0 0-1,1 0 1,1 0 1,0 0 1,-1 0 0,2 0 0,0 0-24,0 0 0,2 0 1,-2 0-1,0 0-4,-1 0 0,0 0 0,0 0 0,-1 0-31,-1 0 1,1 0 0,-1 0-1,0 0 4,2 0 1,-1 0-1,3 0 1,1 0 4,-1 0 0,-2 0 1,1 0-1,0 0 3,-1 0 0,0 0 0,-1 0 0,1 0-9,-1 0 1,0 0 0,2 0 0,0 0 8,0 0 1,0 0 0,2 0 0,-1 0 16,1 0 0,-2 0 0,0 0 0,-1 0 42,0 0 0,0 0 0,-1 0 1,2 0-52,0 0 1,-2 0 0,1 0 0,0 0-14,1 0 0,1 0 1,-1 0-1,0 0-16,0 0 1,-3 0 0,0 0-1,1 0 29,0 0 0,-1 0 0,0 0 0,1 0 0,0 0 1,1 0 0,1 0 0,1 0-42,0 0 1,-1 0 0,1 0 0,-2 0 6,0 0 1,-3 0 0,0 0 0,0 0-35,1 0 0,-1 0 1,1 0-1,1 0 12,0 0 0,0 0 0,-1 0 45,-2 0-12,2 0 0,-3 0 0,1 0 1,0 0 11,0 0 0,0 0 0,2 0 0,0 0 15,1 0 1,3 0-1,0 0 1,0 0-31,0 0 1,-1 0 0,-1 0 0,2 0 13,1 0 1,-1 0-1,1 0 1,-1 0-8,1 0 1,0 0 0,2 0 0,0 0 37,-1 0 1,1 0 0,1 0 0,-1 0 33,2 0 0,1 0 1,-1 0-1,0 0-33,0 0 1,0 0 0,-2 0 0,-1 0 19,1 0 1,0 0-1,0 0 1,0 0-31,-1 0 1,1 0 0,1 0 0,-1 0-53,2 0 0,0 0 1,-1 0-1,1 0 14,1 0 1,-2 0 0,2 0 0,-1 0 11,1 0 1,0 0 0,2 0 0,-1 0 20,0 0 1,0 0 0,-1 0-5,1 0 1,0 0 0,-1 0-1,0 0 1,0 0 2,0 0 1,-1 0-1,1 0 1,0 0 9,0 0 0,1 0 1,-1 0-1,0 0-24,0 0 1,-1 0 0,0 0 0,1 0-66,0 0 0,0 0 1,1 0-1,0 0 14,-1 0 1,0 0 0,2 0 0,0 0 16,0 0 1,0 0 0,0 0 40,0 0 1,0 0 0,0 0 42,-1 0 1,1 0 0,0 0 77,0 0 0,0 0-78,0 0 0,0 0 1,0 0-1,0 0 3,0 0 1,1 0-72,1 0 1,1 0 0,-1 0-79,-1 0 0,-1 0 0,0 0 64,0 0 1,0 0 25,0 0 0,0 0 1,-1 0 11,1 0 1,2 0 68,0 0 1,1 0-3,-2 0 1,1 0 0,-2 0 1,2 0-74,-1 0 1,1 0 3,-2 0 0,0 0 0,-1 0-61,1 0 0,2 0 11,0 0 0,1 0 17,-2 0 0,3 0 0,-3 0 1,1 0-112,-2 0 1,1 0-187,1 0 316,0 0 428,-2 0-83,2 0-110,0 0-92,3 0 1,-2 0 0,-1 0-221,-2 0 0,2 0 1,-1 0-1,0 0-73,0 0 0,0 0 81,1 0 0,0 0 150,-2 0 0,1 0-153,1 0 0,-1 0-31,-1 0 1,2 0-55,-1 0 85,1 0 1,0 0-4,-1 0 83,1 0 0,-2 0-14,0 0 1,1 0-1,1 0-10,-1 0 0,1 0 0,0 0-5,-1 0 1,-1 0 0,0 0-75,0 0 0,0 0 65,0 0 1,1 0-123,1 0 179,2 0 256,-1 0-309,-1 0 0,2 0-34,-2 0 0,1 0-14,-1 0 0,1 0 155,-1 0 58,1 0-64,0 0-6,0 0 14,1 0-130,-1 0 1,6 0 38,1 0 0,1 0 0,-1 0 1,1 0-1,-1 0 0,0 0 1,0 0 66,0 0 1,0 0 0,0 0-42,0 0 1,0 0-1,0 0 1,1 0-51,-1 0 1,0 0 0,0 0 0,0 0 40,0 0 1,0 0 0,0 0 0,0 0 15,0 0 0,1 0 1,-1 0-1,0 0-21,0 0 0,0 0 1,0 0-1,0 0-54,0 0 0,1 0 1,0 0-1,2 0 26,0 0 0,-2 0 1,3 0-1,0 0 36,1 0 0,0 0 1,0 0-1,1 0 12,1 0 0,-1 0 0,2 0 1,-1 0 6,0 0 1,0 0 0,0 0-1,0 0 9,-2 0 1,1 0 0,0 0-1,2 0-90,0 0 0,-1 0 0,1 0 0,2 0-12,-1 0 0,2 0 0,-1 0 1,0 0 63,1 0 1,-2 0-1,1 0 1,-2 0 54,-1 0 1,2 0 0,-1 0 0,0 0 37,2 0 0,2 0 0,-2 0 0,1 0-56,0 0 0,1 0 1,0 0-1,0 0-40,-2 0 1,1 0 0,-1 0-1,0 0 7,1 0 1,-1 0 0,1 0-1,0 0-14,1 0 0,2 0 0,-1 0 1,-1 0 22,1 0 1,-2 0-1,-2 0 1,0 0 24,0 0 0,1 0 1,0 0-1,0 0 8,-1 0 0,1 0 0,-1 0 0,2 0-15,0 0 0,-1 0 0,3 0 27,-1 0 0,-2 0 1,0 0-1,0 0 0,-1 0 39,2 0 0,1 0 0,2 0 1,1 0-23,0 0 0,1 0 0,1 0 0,-1 0-23,-1 0 1,0 0-1,-1 0 1,1 0-1,0 0 0,3 0 1,-1 0-1,0 0-1,0 0 1,-1 0 0,2 0 0,-2 0-75,-1 0 0,3 0 1,0 0-1,2 0 6,1 0 1,-1 0 0,1 0 0,-1 0 220,1 0 0,-2 0 0,0 0-59,2 0 0,-1 0 0,2 0 0,1 0 0,-1 0-39,-2 0 0,-1 0 0,-2 0 0,0 0-239,2 0 1,-1 0-1,1 0 1,0 0-50,-2 0 0,2 0 0,-1 0 1,-1 0 100,1 0 1,1 0 0,1 0 0,2 0 189,1 0 1,0 0 0,-2 0 0,-2 0 84,-2 0 0,3 0 0,-1 0 1,2 0-23,1 0 0,1 0 1,-4 0-1,-1 0-198,-3 0 1,1 0 0,2 0-525,0 0 480,-4 0 0,6 0 0,-4 0 0,2 0 9,-1 0 0,-2 0 0,0 0 0,-2 0-96,2 0 0,-1 0 1,2 0-1,0 0 174,0 0 0,2 0 0,-3 0 1,1 0 123,-2 0 0,0 0 0,-1 0 0,0 0-78,-1 0 1,2 0 0,-2 0 0,1 0-47,0 0 1,-1 0 0,0 0 0,-1 0-33,-1 0 0,0 0 0,-3 0 0,1 0-67,-1 0 1,2 0 0,0 0 0,1 0 31,0 0 0,1 0 1,0 0-1,2 0 127,0 0 0,-2 0 0,1 0 0,-1 0 63,-3 0 0,1 0 0,-2 0 0,0 0-108,-2 0 1,2 0-1,0 0 1,0 0-98,1 0 0,-2 0 0,2 0 0,0 0-67,-2 0 0,1 0 0,0 0 0,0 0-5,-2 0 0,1 0 1,-1 0-1,0 0 106,0 0 0,2 0 1,1 0-1,-1 0 67,1 0 0,1 0 0,0 0 0,2 0-66,1 0 0,0 0 1,0 0 173,0 0 0,0 0 0,-2 0 0,0 0-117,-2 0 1,2 0 0,-2 0 0,1 0 0,-1 0-14,2 0 1,-1 0-1,1 0 1,-1 0-7,0 0 0,1 0 0,-3 0 0,-1 0 9,0 0 0,-1 0 0,0 0 0,-1 0 0,0 0 1,-3 0-1,2 0 1,0 0-3,0 0 1,0 0 0,1 0 0,0 0-52,0 0 0,1 0 1,0 0-1,0 0-4,0 0 1,1 0-1,1 0 1,1 0 15,0 0 1,1 0-1,-1 0 1,-1 0 102,0 0 0,2 0 0,-2 0 0,0 0 103,0 0 1,0 0-1,1 0 1,1 0-85,-1 0 1,1 0 0,-1 0 0,-1 0-47,1 0 0,-2 0 0,0 0 0,-1 0-30,0 0 1,0 0 0,0 0 0,-1 0-48,0 0 0,-3 0 1,2 0-1,0 0 84,0 0 1,-1 0 0,1 0-32,2 0-5,-3 0 1,2 0 0,-2 0 0,1 0 11,-1 0 1,2 0 0,-3 0 0,1 0-19,1 0 0,-3 0 1,2 0-1,-1 0-33,-1 0 0,0 0 0,1 0 0,0 0-16,1 0 1,-1 0 0,0 0-1,-1 0 33,0 0 1,2 0 0,-1 0 0,1 0-31,-2 0 0,1 0 1,1 0-1,1 0-1,0 0 0,2 0 1,-1 0-1,3 0 100,-1 0 1,0 0 0,1 0 0,0 0 9,1 0 0,-1 0 1,0 0-1,0 0-60,0 0 0,0 0 1,-2 0-1,0 0-30,1 0 1,-2 0 0,0 0 0,0 0-5,0 0 1,0 0 0,1 0 0,-1 0 46,0 0 1,-1 0-1,2 0 53,1 0 1,-3 0 0,-1 0 0,0 0-1,-1 0-9,1 0 1,-2 0 0,1 0-74,-1 0 1,0 0-181,0 0 0,0 0 46,0 0 0,-2 0 113,1 0 0,-2 0 99,1 0 0,0 0-8,2 0 0,-1 0 311,-1 0 0,-1 0-86,1 0-211,-2 0-162,4 0 0,-4 0 42,3 0 0,-3 0 36,3 0 0,-3 0 138,3 0 0,-1 0-83,2 0-33,-2 0 0,2 0-73,-2 0 0,0 0-27,0 0 0,-1 0 134,1 0 0,1 0-10,1 0 0,-2 0-69,1 0 0,-3 0 0,3 0-1,0 0 1,-1 0 16,0 0 1,-1 0 47,1 0-28,1 0-116,-2 0 61,3 0-7,-5 0 329,3 0-206,-1 0 0,-1 0 58,3 0-100,-1 0 0,0 0-27,1 0-211,-3 0 49,3 0 156,-3 0 19,1 0-81,0 0-138,-1 0-243,1 0 627,1 0 1,-2 0 8,2 0 1,-1 0-151,1 0 1,-1 0-48,1 0 1,1 0 0,1 0 20,0 0 0,-2 0 1,1 0 57,0 0 0,0 0-73,1 0 1,0 0-62,1 0-51,-4 0 0,1 0 41,-1 0-428,-1 0 0,-3 0 1,-3 0-131,-1 0 1,0 0 0,1 0 0,0 0 0,-2 0 0,-2 0 634,0 0 0,-4 0 0,0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6:30.863"/>
    </inkml:context>
    <inkml:brush xml:id="br0">
      <inkml:brushProperty name="width" value="0.05" units="cm"/>
      <inkml:brushProperty name="height" value="0.05" units="cm"/>
      <inkml:brushProperty name="color" value="#FDF583"/>
    </inkml:brush>
  </inkml:definitions>
  <inkml:trace contextRef="#ctx0" brushRef="#br0">1 751 19508,'0'5'0,"0"0"489,0 0 0,0-3-428,0-2 1,0-2 0,0-3-1,0 0 1,0 0 0,0 0-1,0 0 1,0-1-84,0-1 1,0 2-1,0-2-55,0 1 0,0 0 1,0 0-1,0-1 33,0 1 0,0 0 1,0 0-1,0-1 48,0 1 1,0-2 0,0 1-1,0 1 24,0-2 1,0 3-1,0-2 1,0 1-9,0 1 1,0 0 0,0 0-7,0 0 0,0 0 0,0-1-5,0 1 0,0 0 1,0 0-1,0 0 37,0 0 1,0-2-1,0 0 1,0-1-45,0 1 0,0-2 1,0 1-1,0-1 4,0 1 0,0 1 1,0-1-1,0 1-11,0 1 1,0 0-1,0 1 1,0 0 23,0 0 0,0 1 1,0 1 35,0-1 1,0-1-21,0 0 0,0 2 45,0-1 0,0 1-73,0-2 0,0 0 0,0 0-58,0 0 1,0 0-1,0-1-84,0 1 83,0 0 218,0 0 287,0 2-456,0 1 1,0 1-1,0 0 0,0-2 0,0-2 0,0 0 16,0 0 0,0-1 0,0 1 0,0 0-78,0 0 0,0 0 0,0 0 1,0 0 7,0 0 0,0 0 1,0 0 60,0-1 0,0 3 0,0 0-2,0-1 0,0 1 1,0-1 6,0 0 0,0 2-7,0-2 1,0 1-14,0-2 1,0 0 4,0 0 1,0 1 0,0 1 3,0-1 0,0 1-4,0 0 1,0 1 169,0-2-91,0 3 0,0-3-68,0 0 0,0 2 1,0-2-11,0 0 0,0 0 1,0-2-1,0 1 4,0 0 0,0 0 0,0 0 0,0-2-18,0 0 1,0 1 0,0 1 0,0-1 7,0 1 1,0 2-1,0 0 37,0-1 0,0-1 15,0 0 0,0 0-23,0 0 0,0 1 4,0 1 0,0 0 0,0-3-22,0 1 0,0 0 0,0 0-16,0 0 1,0 0 0,0 0-13,0 0 0,0 0 1,0-1-6,0 1 0,0 2 19,0 0 51,0 1 7,0 0-9,0 0 1,0 1-12,0-3 0,0 3-10,0-3-29,0 1 7,0 0 18,0 1-85,0 2 38,0-2-84,0 1 133,0-1-4,0 6 1,0-2 0,0 3-31,0 0 1,0-1 0,0 1 0,0 0 0,0 0 0,0 0 0,0 1 2,0-1 0,0 2 0,0-1 0,0 1 35,0 0 0,0 0 1,0 1-1,0 0 7,0 0 0,0-1 0,0 3 1,0-3 23,0 1 1,0 0 0,0 0 0,0-1-26,0 0 1,0 1 0,0-2 0,0 1 3,0-1 1,0 0-1,0-1-47,0 0 0,0 0 1,0 0-1,0 0 25,0 0 0,0 1 0,0-1 26,0 0 1,0 0-1,0 0 31,0 0 1,0 0-1,0 0-20,0 0 1,0 0-32,0 1 0,0-1 1,0 0-65,0 0 0,0-2 1,0 1-25,0 0 0,0 0 0,0 1 1,0 0 13,0 0 0,0 1 1,0-1-1,0 0 22,0 2 0,0-1 1,0 1-1,0 0 28,0 0 1,0 1 0,0 0 0,0-1-15,0 0 0,0 2 0,0-2 0,0 1 15,0-1 1,0 2-1,0-2 1,0 1 12,0 1 1,0-1 0,0 0 0,0 0 11,0 0 0,0-1 0,0 1 0,0 1 7,0-2 1,0 3 0,0-1 0,0 0-6,0-1 0,0 1 0,0-2 0,0-1 13,0 0 1,0 1-1,0 0-2,0-1 1,0-2 0,0-1 11,0 1-67,0-2-1,0 3 1,0-2 6,0 2 1,0-2 0,0 1 4,0 0 1,0-2 15,0 2 1,0-1 10,0 2 1,0-1-8,0-1 0,0 1 19,0 1 1,0-2-8,0 1 1,0-1-2,0 2 0,0 0 12,0 0 1,0-1-24,0-1 1,0-1-12,0 1 8,0-2 0,0 4 1,0-4 100,0 2 59,0-2-190,0 4-353,0-4 529,0 1-10,0 0 11,0-1-441,0 1 221,0 0 1,0-1-27,0 3 173,0-3 21,0 1 0,0 0-77,0 2 0,0-1-24,0 0 9,0-2 122,0 1-105,0 1 164,0 0-96,0 2-17,0-2-391,0-1-308,0-2 1,0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1 9260,'6'0'0,"0"0"1472,-1 3 1,-2-3 481,-1 2-964,-1-1 93,2-1-863,-3 3 0,0-1 0,0 2-97,0 1 1,0-1-157,0 0 81,0-3 0,-1 2 1,0-2 36,-1 1 1,0 0 0,1 1 2,-1 0 1,1 0-72,-1-1 0,0-1 0,1 2-161,-1 0 172,-3-2 0,4 2-42,-1-1 1,-2 0 68,0 2 0,1-2 0,0 2 0,1 0 0,-1-1-7,-1 2 1,3 1 0,-2 1 0,0-1 0,2 1-66,-1-1 1,0 1 0,1 0 0,-1-1-23,0 1 0,-1-1 31,1 1 0,-1-1 1,1 1-1,-1-1-8,-1 1 0,0-1 1,3 1-1,-1 0 10,-3-1 1,3 1 0,-2-1-6,2 1 0,-3-1 1,3 1 0,1-1 0,-2 2 1,0 0-1,0 0 1,-1 0-1,1 0-8,0 1 1,-1-2 0,1 2 7,-1-2 1,2 1-1,-1 0 1,-1 0 1,0 0 0,2 0 0,-1-2 0,0 1 20,1-1 0,-1 3 0,0 0 0,0-1 3,1 2 0,-1-3 1,1 3-1,-1-2-10,0 1 0,1 3 0,-1-1 0,1 0 0,-1 1-41,0-1 1,1-2 0,-1 1 0,1 1 54,0 0 0,-3 1 0,3-2 0,-1 1-22,0 0 0,-2-2 1,3 1-2,1-1 0,-2 2 1,1-2-1,-1 0 0,1-1 3,0 1 1,-1 2 0,2-1 0,-1 0 0,-1-2 0,1 3 0,0-1-4,1 0 0,-1 0 1,1 2-1,-2-2-6,2-1 1,-2 2 0,1-1 0,0-1-1,0 1-166,-1-2 1,-2 0 0,1 0-7,-2 0 0,2 1 0,1-2 0,1-1 79,0 1 0,-2-3 0,2 1 88,0 0 0,-1 0 0,1 3 0,1 0 185,0 0 0,1 4 0,0-1 0,0 1 105,0 1 0,0 1 0,1-1 0,0 3-105,1 1 0,0 2 0,-1 1 0,1 1 0,0 2-69,-1 0 1,1-2 0,-1 1 0,1-1-74,0-2 0,-2-1-38,0-1 0,0-2 0,0 2 0,0 0 0,0-1-394,-2 0 432,1 2 0,-5-4-79,2 1 0,0 0 0,0-1 0,-1-1 0,1 0 26,0-1 0,2-2 0,-1 0 0,1 1 0,0-2 44,0 1 0,2-1 0,0-1 0,0 1 77,0-1 0,0-1-18,0 0 1,0 0 0,0 1-1,0 1 1,0-1-17,3-1 1,-3-1 0,3 1-1,-1-1-13,1 1 1,1 0 0,-2-1 0,0 1 25,1-1 1,-1 3 0,1 0-1,0-1-111,-1-1 46,1 2 1,-1-1-1,1 0-11,0 0 0,-1-1 0,-1 1-54,1 1 0,-1-1 1,1-1-1,0 0 0,-1 1 26,1 1 0,1 0 1,-3-3-1,0 1 1,0-1-17,3 1 0,-3 2 0,2-1 93,-1 0 1,0 0 0,0 0 0,2 1-38,-2-1 1,2 2 0,-1-1 0,0 1 66,1 2 0,-2-2 0,2 1 1,-1 0-1,0 0 44,0 0 1,1 0-114,-1 2 0,1-2 0,-2-1 1,2 2-1,0 0-25,0-1 1,0 1 0,-2-1 4,1 1 1,3-1 0,-2 0 0,0 0 0,2 0 0,-1 0-1,0 0 0,0 2 1,1 0-1,-1 0-1,2 0 0,-3 0 0,2 0 1,-1 1 5,0 1 1,1-1 0,0 1-1,1-1 0,-1-1 0,0 1 10,0-1 1,-1 0 0,3-1 0,-1 0 0,1-1 24,-1 0 1,1 2 0,-1 0-1,1 0 1,0 0 3,2 0 0,-2 0 1,2 0-1,-2 0-5,0 0 0,0 0 0,1 1 2,1-1 1,0 2-1,-3-1 1,1 0 0,0-3 17,2 1 1,-2-1 0,1 1 0,-2-1-22,1 1 1,-2-2 0,4 1 0,-2 0-19,0 2 1,1-2 0,2 0 13,0 0 1,-2 1 0,1-1-1,1 0-20,1 1 0,-1 0 1,1 1-1,1 1-5,0-1 1,0 0 0,0-1 0,-1 0-2,0-1 7,2 0 0,-1 0 0,0-1 1,-1 0-6,0 0 1,-1-1 0,-1 1 0,0 0-2,0 0 0,2-2 0,-3 2 32,0-1 1,3-1-1,-1 1 1,0 0 0,-1-1 101,1 0 1,-2 2-1,3-1-123,0-1 0,0 0 0,0 0 0,-1 0 1,1 1 4,0 1 0,0-3 0,2 2-4,0-2 0,0 2 0,0-1 0,-2 0 0,0-3-27,-2 0 0,2-1 0,-2 3 4,-1-1 0,1 1 0,0-1 1,0 0-33,0-2 1,-2 2 0,3-2 0,-1 0-1,-1 1 36,0 0 1,2 0-1,-1 0 56,1-1 1,-1 3-1,2 2 1,1-1-1,0 0 223,1 0 1,1 0 0,0 2-131,2 0 1,-1 1 0,-2-2 0,0 1 0,0 0-4,0 0 0,1 0 0,-1 2 1,2-2-37,0 0 0,3-2 1,-1-1-1,1-1-97,-1 1 1,0 0 0,2-1 0,0 1-101,-2-1 0,-2-1-57,3-1 0,-4 0 0,2 2 0,-3-1 122,0 0 1,1-2 0,-1 2 0,0 0 0,0-1 34,0 0 0,0 1 0,0-2 0,0 0 0,1 0 87,1 1 0,0-2 0,2 2 76,-1-1 0,0 1 0,-2-2 0,1 0 66,0 1 0,-1-1 0,-1 1 0,1 0 1,0-1 48,2 1 0,2-1 0,-1 1 0,2 0-101,1-1 0,0 1 1,1-1-101,1-1-79,0 3 1,-3-3-1,0 1 30,-1-1 1,-1-1-1,-3 0 1,1 0 0,1 0 55,0 0 1,-2-1-1,4-1-26,0 0 0,1-1 1,0 2-1,2-1 1,0 0 106,1 1 1,0-1-1,-1 0 1,2 1-44,0 0 1,4 1 0,3 0-127,0 0 0,6 0 0,-1 0 0,0 0 0,-1 0 0,-1 0 0,0 0 0,-1 0 0,2 0 0,1 0 0,0 0 0,2 0 0,-4 0 0,-2 0 0,-2-1 0,1 0 0,2-1 0,0 0 0,0-2 0,0 1 0,-1-1 0,0 1 0,-2 0 0,-2 0 0,0-1 0,1-1 0,-1 2 0,0 0 0,1 0 0,-1-1 0,-1 0 0,-2-3 0,-2 0 0,-2 1 0,-2-1 0,-2 1 0,0-1 0,3 1 0,-3-1 0,2 1 0,-1-1 0,1 1 0,1-1 0,1 0 0,0-2 0,-1 2 0,1-3 0,0 1 0,-1 1-127,1-1 0,0 2 0,1 1 0,2-1 0,0 1 1,0 0 0,2 1 0,-1 1 41,1-2 1,0 1 0,-1-1 84,-3 1 1,0 0-1,-2 0 1,-1-1 0,-1 0 305,2-1 0,2 1 0,0-1-260,1 1 1,1-1-1,1 0 1,1-1 0,-1-1-80,-3 1 0,0 0 0,1-1-107,-1-1 0,3-1 0,-1 0-141,0 0 0,-1-2 1,2 0-1,1-2-217,0 0 0,-4-3-72,-1 0 1,-3 1 0,1 0 0,-3 0 0,-1-1 0,-1 1-1,-1 1 1,-1 2-709,-2 0 0,-2 2-140,0 1 650,-3-2-176,-2 3 0,-2-2 944,0 1 0,0 1 0,0 4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5.30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 26 10070,'5'2'780,"0"1"1,-3-2-1,-1-2 89,-2-2 0,-1-2 0,-3 0-697,0-1 0,1 1 299,-1 0-400,3 3 1,-1 2 0,3 5 291,0 2 0,0-3 9,0 1 0,0-2 786,0 1-943,0-2 1,0 2 0,0-1-283,0 1 1,0 4-1,0 1 151,0 0 1,0 1 0,1-3 0,0 0 29,2 1 1,-1-1 0,-2 0 136,0 0 1,1 1-147,1-1 1,-1 0 4,2 0 1,-3-2-90,0 0 1,0 0 0,0 2-22,0 1 0,0-4 1,0 1 0,0 1 1,0 0-1,1 1 1,1-2 1,0 0 0,1 0 0,-3 2-132,0 1 0,0-1 0,0 0 69,0 0 0,0-2 1,0 0-50,0 1 0,0 0 0,0 1 67,0 1 0,1-2 0,0 0 0,2-1 102,-2 0 0,0 2 1,-1 0-58,0 0 1,0 1-1,0-1 1,1 0 28,1 0 0,-1-2 0,1 0 0,-1 1-94,-1 0 0,1 1 1,1 1 78,0-1 1,1 0-1,-3 1 1,0 1-13,0 1 0,0 0 0,2-2 0,0 0 41,0 2 0,0 2 0,-1-1 1,2 0 18,-2 2 1,1 0 0,-1 0-1,2-1-51,-2 1 1,1-2-1,0 0 1,0 0 33,0-2 0,-1 1 0,-1 0 1,0-1-93,0-1 0,0-1 0,0 0 1,0 1 44,0-1 1,2 3 0,0-1 0,0 0-40,-1-1 0,-1 2 0,0 0 0,0-2 42,0 1 1,1-2 0,0 0 0,2 0 30,-2 1 1,0 1 0,-1 1 0,0-1-37,0-1 1,0 0-1,0 1 1,0 1-5,0 2 0,3-3 0,-1 3 0,0-1 4,-2 0 0,0-2 1,0 2 14,0-1 0,0-2 0,1 3 0,1-2 0,0 1-4,0-1 1,-1-1-1,-1-1 1,0 0-20,0 1 0,0-1 1,0 0-1,0 0 19,0 1 1,0-1 0,2 0 0,0 1-7,0 2 0,-1-2 0,-1 3 0,0-2 4,0 1 1,0 3 0,0-2 0,1 1 5,1 0 1,-1-2 0,1 1 0,0 1 14,0-1 1,-1-2-1,2 1 1,-3 0-25,0 0 0,0-1 0,0-1 0,0 1-12,0 1 0,1 0 1,1-3-1,0 0 55,0 0 1,-1 3 0,-1 0-1,0-1-25,0-1 1,0 1 0,2 2 0,1-1 18,-2 1 1,1 2 0,-1-2-1,2 1 20,-2 0 0,1 0 0,0 3 0,0-1-56,0-2 0,-2 1 1,0-1-1,1 0-10,2 0 0,-3-1 1,3 1-1,-2-1 16,-1-1 0,0-2 0,0 2 0,0-2-16,0-1 0,0 3 1,0 0-1,0 0 2,0 0 0,1-2 0,0 3 0,2-2 2,-2 1 0,1 0 1,-1-1-1,2 2-3,-2 0 0,0-1 0,-1 1 0,1 0-11,1 1 1,-1-1 0,2 1 0,-3-1 4,0-1 1,3-2 0,-1 2 0,0-1 26,-1 0 0,-1-1 1,0 2-1,1-2-7,1-1 1,-1 2-1,1-1 1,-1 2-1,-1-1 1,2-1 0,1-1 0,-2 1-10,0-1 1,-1 0 0,0 1 0,1 1-6,2 1 0,-3-1 0,3-1 0,-2 1-55,2 1 0,-2 2 0,2-1 0,-1 0 52,1 2 1,0-2 0,-2 1 0,3 0 42,0 0 0,-3 1 0,3-1 1,-2 0-47,0 0 1,3-2 0,-2 1 0,-2 0 49,0 0 1,2-1 0,-1 1 0,0 1-31,2-1 0,-4 0 0,3 2 0,-2-2-26,2 0 1,-2 1-1,1-1 1,0-1 23,0 1 1,-1 1 0,2 1 0,0 0 6,-1 2 1,1-1 0,-1-2 0,0 1 10,0-1 0,-1-1 0,1-1 0,1 0 32,-2 0 0,0-1 0,0 0 1,0-1-35,2 2 0,-1 0 0,-2-3 1,1 1-76,1 2 0,-1-2 1,2 2-1,-3 0 36,0 0 1,3 2-1,-1-2 1,1 1-1,0-1 1,-2 2 0,1-2 0,0 0 14,0 0 1,-1-2-1,1 2 1,0-2 13,0-1 1,-1 1-1,2-1 1,-2 1-16,2 2 1,-2-2-1,2 4 1,-1-1 29,1 0 1,1 1-1,0 1 1,0-1 7,1 1 1,1 0 0,0 2 0,-1 0-52,0 2 1,2-2 0,0 2 0,-1-1-44,-1-2 1,2 0 0,-3-1 0,1-2-34,-1 0 1,-1-1 0,1-1 0,0 1-21,0-1 0,-3 1 1,3 1-1,-2-1 30,1 1 0,1 1 0,0 1 0,-1 0-1,0 2 1,2-1 0,-2 1-1,1-1 18,2 1 0,-2-1 0,0 2 0,0 0 27,0 1 0,0 1 0,2-2 0,-2 1-12,-1-1 0,2-2 1,-2-1-1,0-1 46,0 1 0,2 0 0,-2-1 0,-1-1 25,1-1 1,-2 1 0,2 2 0,0-2-23,-1-1 0,1 3 0,-1-1 0,0 2 11,0 1 0,1-1 0,0 1 0,-1-1 8,1 1 1,-2-1 0,2 0-1,-2-1 35,2-1 0,-3 0 0,4 3 17,-1-1 0,-2-2 1,1 0-1,0-1 0,-1-1-42,2 1 0,-1 1 1,-1-2-1,1-1-6,0 2 0,0-2 1,-1 3-1,1 1-6,0 0 0,1 0 0,-2-1 1,0 3 14,2 1 1,-1 1-1,-1-2 1,0 2 4,2-1 0,-1 1 1,-2-1-1,1 0-13,2 1 1,-3-1-1,3-3 1,-2-2-45,-1 0 1,2 1 0,0-2-1,0 1 14,-1-1 0,0 2 0,0-1 0,2-1-2,-2 1 0,0 2 0,0-1 0,0 2 29,2 0 1,-1 1-1,-1-1 1,1 1 4,0-1 0,1-2 1,-3 0-1,0-1-25,0 0 1,0-2-1,2 1 1,0-2-31,0-1 1,-1 0 0,-1 1 0,0-1 34,0 0 1,1 1 0,0 1 0,2 2 2,-2 0 1,0-1-1,-1 1 1,0 0 3,0 0 0,0 1 0,0 1 0,1-2-54,1-1 1,-1 3 0,2-3 0,-3 1 13,0-1 1,0 0-1,0-1 1,0 1-10,0-1 0,0-1 1,0 0-1,0 1-60,0 1 0,0-1 0,0-1 1,0 1 83,0 1 0,0 0 0,-2-1 0,0 2 7,0 0 0,1 0 0,1 2 1,0-1-19,0-2 1,0 1 0,0-3 0,0 3-9,0 0 0,0-2 0,0 2 0,0-2 78,0 1 1,0 0-1,0-3 1,0 0-47,0 0 1,0 1-1,0 0 17,0 1 1,0 0-1,0 1 1,0 0-1,0-1-15,0 0 0,0 2 0,0-1 0,0 1-14,0-1 0,0 2 0,0-2 0,0-1-18,0-1 1,0-1 0,0 0-1,0 1 11,0-1 1,0 0-1,0 1 1,0-1 5,0 0 0,0-2 1,0 0-3,0 0 1,0 2-1,0 0 1,0 0-8,0 1 0,0-1 0,0 0 5,0 0 1,0 1 9,0-1 1,0 0 0,0 0 3,0 1 1,0-1 0,0 0-3,0 0 0,0 1 1,0-1-1,0 1 9,0 2 1,0-2 0,0 2 0,0-2 3,0-1 1,0 0 0,-1 0 31,-1 1 0,1-1 0,-1 0 36,1 0 1,1 1-51,0-1 0,-3 0 0,1 0 9,0 1 0,2-3 0,0-1 0,-1 1 20,-2-1 1,3 3 0,-3-2 0,2 1-16,1 1 0,0 1 1,0-1 40,-3 0 1,2-2 0,-1 0 20,1 0 0,-1 2 1,-1 0-157,2 0 1,0-2-50,1 0 1,-3 0 144,1 2 0,0 0 0,1 1-24,-2-1 0,3 0-147,-3 1 205,-1-1 0,3 0 1,-1 0-41,1 1 1,-1-4 0,-1 1-23,2 1 0,-3 0 31,2 2 1,-1-1 48,0 0 0,2 0 0,-2 1-71,0-1 1,2 0 0,-2 0 24,0 1 1,2-1 0,-2 0 4,-1 0 1,4 1 0,-3-1 0,2-1-64,-2-1 0,2 2 12,-1-2 0,1-1 0,0 0-13,-1-1 1,1 0 0,-1 0-9,1 1 0,0 0 1,-1 1-4,0 1 1,-1 0 0,1-1 0,0 0-228,0 1 1,1-2 0,1 0-507,-3-1 1,2 2-452,-4-3 0,0 1 2,-2-3 1,-1-1 973,1-2 1,0-4 0,0-4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8.1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 1 8850,'0'7'788,"0"-2"719,0 0-1269,0-4 0,0 2-645,0-6 0,-1 3 322,-1-3 0,1 3-14,-2 3 0,3-2 280,0 4 1,0 0 206,0 2 0,0-2-350,0 0 0,0 0 90,0 2 0,0 0-93,0 0 0,0-2 361,0 0 1,0 0-133,0 2 1,0-2-41,0 0 1,0-3-1,-1 2-236,-2 0 0,2-1 1,-1-1-118,1 3 0,1-1 121,0 1 0,0 0 0,0 2-6,0 0 0,0-2 1,1 0-24,1 1 1,-1 0 88,2 1 1,-2 1-19,-1-1 0,0 0 0,0 0-9,0 1 0,0-1 0,0 0 57,3 0 1,-2 1 0,1-1 25,-1 0 0,-1 1-112,0-1 1,0 0-1,0 0-1,0 1 0,0-4 0,0 1 4,0 1 1,0 0 0,0 2-1,0-1 0,0-2 1,0 0-7,0 0 1,0 2 0,0 0 4,0 0 0,0-2 0,0 0 2,0 1 0,0 0 1,0 1 6,0 1 0,0-4 0,0 1-7,0 1 0,0-2 1,0 1-1,0 0 5,0 2 1,0 0 0,0 0 13,0 1 1,1-1 0,0 0-33,2 0 1,-1 1-1,-2-1 14,0 0 1,0 0 0,0 1 0,0-1 10,0 0 1,0 0 0,0 1 36,0-1 1,1-1 0,0 0-84,2-1 1,-1 0 0,-2 2 35,0 0 1,0 1-1,0-1 6,0 0 0,0 0 0,0 1-11,0-1 1,0 0 0,0 0 21,0 1 0,1-3 0,1-1 0,0 2-32,0 0 0,-1 2 1,-1-1 13,0 0 0,0 1 1,0-1-10,0 0 0,0 0 0,0 1 40,0-1 1,0 0 0,0 0 0,0 1-27,0-1 1,0 0 0,0 0 24,0 1 1,0-1 0,0 0-14,0 0 0,0 1 0,2 0 1,0 1-25,0 0 0,-1 1 1,-1-3-1,0 1 31,0-1 1,0 0-1,0 0-32,0 1 1,0-1 0,0 0 0,0 0-8,0 1 0,1-1 0,0 0-8,2 0 1,-1 1 0,-2-1 104,0 0 1,0 0 0,1 1-71,1-1 1,-1-2 0,2 0-75,-3 0 1,0 2 73,0 0 1,0 0-1,0 1-17,0-1 0,0 0 0,0 0 0,0 1-2,0-1 1,0 0-1,0 0 1,0 1-36,0-1 1,3 0 0,-1 1 0,0 1-220,-1 1 1,-1 0 74,0-3 0,0 0 0,0 0-336,0 1 1,0-4-101,0 1 622,0-3 0,0 1 0,0-3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9.0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 30 6567,'-1'-5'4558,"-1"0"-3378,0-1-1002,0 3 1,2-3 0,0 2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49.2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8167,'0'5'364,"0"0"0,0 0 0,0 2 0,0 0 0,0 0 0,0 0 1,0 1-1,0-1 0,0 0 0,0 1 0,0-1-230,0 0 0,0 0 1,0 1-1,0-1 1,0 0-1,0 0 1,0 1-1,0-1 1,0 1-1,0 1 1,0 1-1,0 1 1,1 0-1,0 0 1,2 2-17,-2 1 1,0-2-1,0 0 1,1 0-1,0 0 1,0 0-1,-1-1 1,-1 0-155,0-1 1,0 2 0,0-1-1,0 0 1,2 1 0,0-1-1,0-1 1,-1-1 0,-1 0 0,0 0-1,0 1 1,0 0 95,0-1 1,0 1 0,0-3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0.06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14 8431,'0'-7'2147,"0"3"1,0 1-2713,0 6 1,0-2 836,0 4 0,0 0 0,0 2 0,0 1 0,0 1 0,0 2 0,0-1-12,0 1 0,0 2 0,0-2 0,0 1-123,0 0 0,0 0 0,0 0 0,0 0-56,0-2 0,0 2 1,0-1-1,1-1-43,1 1 1,-1 2 0,1-2 0,-1 1 172,-1 0 1,0 0-1,1 3 1,0-1-360,2-2 0,-1 1 0,-2-1 1,0 1 187,0 0 1,0-1-1,0-2 1,0-1-41,0-1 0,0-1-33,0 1 0,4-4 1,0-1-1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1.32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17570,'0'7'0,"0"1"-280,0 2 0,0-2 0,0 2 0,0 0 214,0 0 0,0 3 0,0-1 0,0 1 128,0-1 0,0 1 1,0-1-1,0 0-26,0 0 1,2 0 0,0 3 0,0 1-1,-1 1 0,-1 0 0,0-2 0,0-1-19,0 1 1,0 1-1,0-1 1,0-1-41,0 0 0,0-1 0,0 0 0,0-1-20,0 1 0,2 0 1,1 2-1,-2-1-31,0-2 1,-1 4 0,0-2-1,0 2-42,0-1 0,2 0 0,1-1 1,-2 1-21,0-1 0,-1 0 0,0-1 0,0-2-240,0 0 370,0 2 1,0-2 0,0 3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2.00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4 7453,'0'-3'998,"0"3"0,0 4 0,0 2 1,1 2-470,1-1 1,-1 1 0,1 1-210,-1 0 1,-1 4 0,0-1 0,0 0-82,0 0 1,2 0 0,1 2 0,-2 1-109,0 0 1,-1 1-1,1 2 1,1 1-99,0 1 0,1 0 1,-3 0-1,0-1-101,0-1 0,0-1 1,2-2-1,0 0 86,0 0 1,-1 1 0,-1-4 0,0 1-257,0-1 0,2 1 0,1-3 207,-2-2 0,3 4 0,0-1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5.8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218 989 6879,'0'7'1912,"0"0"-1453,0 0 0,0 1-337,0-1 1,0-2 0,0 0-1,0 0 0,0 2-61,0 0 0,0 0 1,0 0-45,0 1 1,0-1 0,-2 0-1,0 0 1,0 1 0,1-1 0,1 0-1,0 0 1,-1 1 0,0-1 0,-2 0-1,2 1 1,0-1 0,1 0 95,0 0 0,0-2-59,0 0 1,0 0 0,0 2 0,0 0 0,0 1 0,0-1 0,0 0-1,0 0 1,-1 1 0,-1-1 0,0 0 0,0 0 0,1 1-73,-2-1 0,3-2 0,-3 0 0,2 0 1,1 2 26,-3 0 1,2-2-1,-1 0-6,1 0 1,-1 2 0,-1 0 0,2 0-4,0 1 15,1-4 0,-3 2 1,1-1-3,0 1 0,2-1 0,-1-1 1,-1 0-30,0 0 0,-1-1 0,3 2 46,0 0 1,0-1 0,-1 0 0,0 0-7,-2 0 0,1-1 0,2 2 24,0 0 0,-2-1 0,-1 1 66,2 1 0,0 0 0,0 2-82,-1-1 0,1 0 0,-2 0-36,2 1 0,-1-1 0,0 0 0,-1 0-11,0-3 0,2 3 0,-1-2 0,0 0 24,0 0 0,1 2 1,-2-2-34,-1 1 1,4 1-1,-3 0 1,2 0 83,-2-2 0,2 1 0,-1-1-22,1 2 1,-1 0 0,-1 0-10,2 0 1,0-2 0,0-1-1,-1 0-62,0 0 1,0-1-1,1 2 39,-2 0 0,2 2 0,-3 0-25,1 0 0,-1-2 0,3 0-16,-2 0 0,-2 2-26,3 0 1,-3 0 26,3 1 1,-1-1 19,0 0 1,2-2 2,-1 0 0,0 0 0,1 2 0,-2 0 0,1 1 0,-1-1 0,1 0 0,0 0 0,-1 1 0,0-1-110,-1 0 0,2-2 102,0 0 0,0-4-17,0 2 1,1 1 59,-1 1 1,0-1 31,0 1-23,1-1 18,-2 4-35,3-4 113,0-1 0,0-4-68,0-1 0,0 0 78,0-3 1,0 3-140,0-3 1,0 3 0,0-3-62,0-1 1,0 0 0,0-2 26,0 1 1,0 0-1,0 0 1,0-1-12,3 1 1,-2 0-1,1 0 45,-1-1 0,0 2 1,0 0 57,2 1 1,-1 1 0,-1-3 21,1 2 0,-1 1-54,1 2 0,0-2 0,0-4 13,0 1 1,1 0 0,-3 0-27,3-1 1,-2 1 0,1 0 0,0 0-7,0-1 0,-1 1 0,2 1 0,0 0 17,-1 1 0,3 0 1,-2-1 106,1 1 1,-2 1-24,0 2 0,0 1-120,0-2 0,-1-1 0,1-1 0,-1 1 0,-1 0-23,0-2 1,3-1-1,-1 0-29,0 0 1,-2 2 0,0 0-57,0 0 207,0 1-30,0 1 0,0 2-15,0-1 0,0 0-20,0-3 1,0 3-126,0-3 0,0 0-43,0-2 1,0 2-1,0 0-101,0 0 290,0 2 13,0-1 0,1 4-258,2 0 0,-3 0 146,3-3 1,-2-1-1,-1-2 26,3 1 0,-2-2 11,1 2 1,-1 1-1,0 0 16,1 1 1,-1 0-23,1 1 0,-1 0 38,-1-3 0,1 1 1,1-2-74,0 2 0,0-1 182,-2-3 0,0 1-142,0 0 1,0 2 0,1 0 52,2 0-56,-3 1 90,4-2-153,-4 5 0,2-3-29,1 2 1,-1 0 80,-2-3 0,0 3 44,0-3 1,0 3-8,0-3 1,2 2-164,1-2 150,-1 4-22,-2-6 1,0 3 21,0-3 1,0 2 39,0 0 1,0 3-1,0-3-36,0-1 0,0 2 12,0 0 1,0 1 50,0-2 0,1 3 33,1-3 0,-1 3-86,2-3 0,-3 0-2,0-2 0,0-1 0,0 1-2,0 0 0,0 0 0,1 0 0,1 2 5,0 0-12,1 0 1,-3-2 88,0-1 0,0 3-56,0 1 1,0-1 13,0-2 0,0-1-38,0 1 0,0 0 7,0-1 1,0 1 0,0 0 86,0 0 1,0-1-62,0 1 1,1 3-1,0 1-5,2 0 1,-1 1-45,-2-3 1,0 0 0,0-2-7,0 0 0,0 2 0,0 0 1,0 0-11,0-2 1,0 0 0,0 0 0,0-1-2,0 1 1,0 0 0,0 0 0,0-1 38,0 1 1,0 2-1,0 0 49,0 0 1,0-2-1,1 1 1,0 0 49,2 1 0,-1 3-7,-2-3 1,0 0-133,0-2 1,0 0 0,0-1 0,0 1-16,0 0 0,0 0 0,0-1 0,0 1-5,0 0 1,0 0-1,0-1 1,0 1 25,0 0 0,0-1 169,0 1 1,0 0 107,0 0-191,0 3 1,1-2-1,1 3-83,0-1 0,1 1 0,-3-2-3,0 0 1,0 1 0,0-1-27,0-1 1,0 2 0,0-1 0,0 0 27,0-2 1,0 2 0,0 1-9,0-2 0,0 2 56,0-1 0,0 0 100,0-2 0,0 2-145,0 0 1,0 3 0,0-3-19,0-1 1,0 0 0,2-1-18,0-1 0,1 1 47,-3 0 0,0 2 0,0 0 9,0 0 0,0-2 0,1 1 188,1 1 1,-1-2-113,1 3 1,-1 0 0,0-1-67,1-1 0,-1 2 1,2-1-1,-3-1-27,0 0 1,0-1-1,0 0 5,0-1 1,0 1 0,0 0-1,0-1 12,0 1 1,0 2-1,0 1 40,0-2 1,0 2-12,0-1 0,0 3 0,1-2-39,2 0 1,-3-1-75,3 0 0,-2 1 0,-1-1 29,0-1 1,0 0-1,0-1 9,0-1 1,0 1 0,0 0 2,0 0 1,0 2 0,0 0 22,0-1 0,0 0 82,0-2 0,0 4 1,0-1-47,0-1 1,0 2 0,0-1 0,0 0 8,0-2 1,0 2-1,0 0 1,0 0-23,0-2 1,0 0 0,0 0-1,0 0-7,0-1 1,0 1-1,0 0 1,0 0-10,0-1 0,0 3 0,0 1 10,0-2 1,0-1 0,0 0-6,0 0 0,0 0 0,0-1 0,0 1-28,0 0 1,0 0 0,0-1-6,0 1 0,0-3 1,0 1-1,0 0-39,0 1 1,0 1 0,0-1 0,0 1-34,0 0 1,0-3 0,0 0 0,0 2-3,0-1 0,0 2 1,0 0 19,0 0 0,-1 0 0,-1 2 1,0 0-87,0-1 0,1 3 1,-1 0-283,-1-1 124,-2 4 1,3-4-68,-3 4 339,4-3 1,-6-1 0,3-3-1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7.25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73 0 9092,'0'7'862,"0"-2"0,0 0 0,0 1-643,0 0 0,0 2 0,0-1 0,0 0 1,0 0-1,0 1-4,0-1 0,0-2 0,0 0 0,0 0-65,0 2 1,0 0 0,0 0 0,0 0-120,0 1 1,0-1 0,0 0 0,-2 0 0,-1 1-1,2-1 1,0 0 0,0 1 0,0-1 0,-2 0 0,2 0-1,0 1 1,1-1 0,0 0 0,0 0 0,0 1 0,0-1-1,0 0 1,0 0 0,-1 1 0,-1-1 276,0 0 0,0 0-283,2 1 0,0-1 0,0 0 0,0 0 1,0 1-1,0-1 0,0 0 0,0 1 0,0-1 1,0 0-1,0 0 0,0 1 0,0-1 0,0 0 1,0 0-1,0 1 0,-1-2 0,-1 0 0,0-1 181,0 0 1,1 2 0,1 0-1,-1-1 1,0 0 0,-2-1-236,2 1 0,0-2 1,1 0 49,0 2 0,0 1 34,0 3 0,-2 1 0,-1 1 0,2-3 4,0-1 1,1 0 0,0-1-62,0 0 0,0 0 1,-1 0-1,-1-1-42,0-2 0,-1 1-26,3 2 1,0-3-1,-2 0-107,0-1 0,-1-1-331,3 2 546,0-2 0,0 2 0,-1-2-227,-1 0 1,1 1 57,-1 0 0,1-2-173,1 4 363,0-3-114,0 1 280,0-3-592,0 0-658,0-3 1354,0-1-310,0 0-307,0 1 103,0-1 0,0 3 0,0-4-134,0-1 0,-2 2 0,-1-1-20,2 0 1,0-2 592,1 0 0,0-4 0,0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1:59.98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30 22 9352,'-3'-4'1304,"2"0"0,-2 2 0,0-1-611,1-1 1232,-4 2-1789,5-1 2303,-2 3-2625,3 0 1,3 1 541,-1 1 1,0 0 677,-2 3 0,0-3-572,0 3 1,0-3 50,0 3 0,0 0-451,0 2 0,0 0 1,-2-2-1,0 0 544,0 1 1,1 0 0,1 2-270,0-1 0,0 0 488,0 0 0,0 1 1,0-1 14,0 0 1,0-2-712,0 0 0,0 0-218,0 2 0,0 0 72,0 1 1,0-4 0,-1 1-16,-1 1 0,1 0 0,-1 2 200,1-1 1,1 0 0,0 0-52,0 1 1,0-1-35,0 0 1,0 0 0,0 1-101,0-1 1,0 0 0,0 1 0,0-1-1,0 0 1,0 0 0,0 1 0,0-1-1,1 0 1,0 0 0,2 1 0,-2-1 0,0 0-176,-1 0 0,0-2 188,0 0 0,0-2 0,0 1 6,0 2 0,0-2 0,0 1 123,0 1 1,0 0 0,0 1-43,0 0 0,0 1 0,0-1-81,0 0 0,0-2 0,0 0 0,0 1-18,0 0 1,0-1 0,0 0 0,0 0 26,0 2 0,0 0 1,0 0-21,0 1 0,0-4 0,0 1-6,0 1 0,0 0 0,0 2-52,0-1 1,0-2-1,0 0-796,0 0 1,0 2 0,0 0 836,0 0 0,0-2 0,0 0-6,0 1 1,0 0 0,0 1-20,0 1 1,0-4 50,0 1 0,0 0 10,0 2-63,0-3 4,0 3 1238,0-3 1,0 3-1206,0 0 0,0-2-252,0 0-203,0-3 0,0 2-734,0-2-296,0-1 565,0-4 936,0 1 0,0-8 0,0 6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2.36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5506,'2'5'2228,"1"-1"0,-1-1 0,-2 2-37,0 0 0,0-1-698,0 1 1,0-2-248,0 2 1,0-1-555,0 4 1,0-1 0,0 0-374,0 0 0,0 1 1,0-1-1,0 0-94,0 0 0,0 1 1,0-1-1,0 0 495,0 1 0,0-1 0,0 0 0,0 0-543,0 1 0,0 0 0,0 1 1,0 0-244,0 0 0,0-1 0,0-1 0,0 1 8,0-1 1,0 3-1,0-1 1,0 0 18,0-1 0,0-1 1,0 1-1,0-1 0,0 0 42,0 1 0,0-1-47,0 0 0,0 0 0,0 1-10,0-1 0,0 0 0,0 0 46,0 1 0,0-4 0,0 1-13,0 1 0,0 0 0,0 2-7,0-1 0,0-2 0,0 0-55,0 0 1,0-1 0,0 1-62,0 1 1,3 0 465,-1 2 1,0-1 0,-2 0 0,0 0 0,0 1 0,0-1 0,0 0 0,0 0 0,1 1 0,1-1 0,0 0-495,0 0 0,-1 1 1,-1-1 69,0 0 0,1 0 1,0-2-1,2 0 1,-2 1-1,0 0-546,-1 2 476,0-4 0,0 2 0,1-1 37,1 1 0,-1-1 1,1 0-1,-1 1 0,0 0 1,1 1-1,0 1 0,0-1 1,-1 0-325,-1 0 0,0-2 102,0 0 0,0 0 260,0 2 0,0 0 1,0 1-1,0-1 1,0 0-1,0 0 1,0 1-33,0-1 1,0-2-1,0 0 1,0 0 1,0 2 0,0-2 0,0-1-138,0 2 32,0-3 0,0 4 195,0-2 0,0-1 0,-1 0-119,-2-1 0,2 0 1,-1 0 42,1 1 0,1 0 0,0 1 50,0 1 1,0-2 0,0 1-9,0 0 1,0 0-2,0-1 1,0 1-1,0 2 0,0 1 34,0-1 0,0-2 0,0 0-31,0 0 0,0-1 146,0 1 1,0 0-47,0 2 1,0-2-89,0 0 1,0-3-17,0 3 0,0 0 52,0 2 1,0-2-1,0 0 43,0 1 1,0-2 0,1 1-191,1 0 1,-1-1-29,2 1 1,-2-2 182,-1 1 1,0 1-1,0 2 1,0 1 0,0-1-108,0 0 1,2-2-1,0 0 27,0 1 0,-1-2 0,-1 0 89,0 2 1,0-2-76,0 1 1,2 0-247,1 2 0,-1-2 262,-2 0 0,0 0 159,0 2 1,0 0 0,1 0-228,1 1 0,-1-4 0,1 1-50,-1 1 0,-1-2 212,0 1 0,1-1 1,1 2-243,0-2 1,1 1-1,-3 2 174,0 1 0,0-3 0,0-1 0,0 1 49,3-1 1,-2 3 0,1-2-14,-1 1 0,-1-1 0,1 0-166,1 0 0,-1-1 80,1 1 1,-1-2 149,-1 2 0,0-1 0,1 3-232,1-2 1,-1 1 192,2-1 1,-3-1 0,0 1-67,0 0 0,3 0-71,-1-1 1,1-1 0,-3 1-64,3-1 0,-2 0 122,1 0 0,-1-2 1,-1 4-1,1 0-52,1-1 0,-1 2-32,1-1 0,2 2 0,-2 0 117,0 0 1,-1-2-49,2 0 0,-2-1 1,3 2-236,0-1 0,-2-3 360,-2 3 1,1 0 0,0 2-70,2 0 1,-1-2 0,-2 0 57,0 0 0,3 2 0,-1 0-3,0 0 0,-1 1 0,1-1 20,0 0 0,1-2 0,-3 0 5,0 1 1,0-2 0,0 0 1,0 2 0,0-2 1,0 1 88,0 1 0,0 0 0,0 1-113,0 1 0,1-4 0,0 1-87,2 1 1,-1-2-274,-2 1 1,-1-4 66,-1 2 1,0 1 268,-3 1 1,4-1 0,-2 1-99,2 0 0,1 2 562,0 0-315,0 0-147,0-3 0,-2-1 0,0-6-196,0-2 1,-1 1 0,0 0 34,2-2 0,0 2 204,1-1 0,0 0-85,0-2 1,0 0-1,-1-1-431,-1 1 1,1 0 383,-2 0 1,-1-4 0,0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3.38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14 10699,'2'-4'4653,"1"-1"-4428,2 3 0,-4 0-290,2 4 1,0 2-1,-1 3 1,0 1 353,-1-1 1,-1 0 0,0 1 0,0-1-40,0 0 1,0 3 0,0 0 0,0 1-93,0-1 1,0 1-1,0-2 1,0 1-69,0 1 1,0-2-1,0 2 1,0-2 156,0 1 1,0 0 0,0-3 0,0 1-289,0 2 1,0-2 0,0 2 0,0-2 146,0-1 1,0 0-1,0 1 1,0 1 44,0 1 1,0 0 0,0-1-1,0 1-113,0-1 0,0 1 0,0 0 0,0 0-22,0 0 0,0-2 0,0 2 0,0-2-14,0-1 0,0-2 0,0 0-113,0 0 1,0 2 75,0 0 0,0 0-40,0 1 1,0-3-1,0-1 70,0 2 1,0-2-1,0 1 14,0 1 0,0-2 13,0 0 0,0-1-19,0 2 0,0-1-201,3 1-262,-2-2-113,2-3-356,-3 0-1064,0 0 1726,0 3 0,0-1-317,0 2 1,0-1-1,-1 1 559,-1-1 0,1 3 0,-2-2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7.1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95 30556,'0'-8'0,"-1"1"0,0 0 0,-2 0-2041,-1-1 1,1 4 1144,-2-1 0,4 4-454,-2 1 1,2 1 496,1 4 2198,0-4-888,0 2 1,0-3-447,-3-3 1,2 3 0,-1 0-129,1 4 0,1 0 0,0 1 325,0 1-27,0-3 1,0 1 0,-1-2-48,-1 0 1,1 4 0,-1-1 0,1 1 0,1 1 0,0 0 451,0 1 0,0-1-591,0 0 0,0 1 1,0-1-1,0 0 1,0 0 78,0 1 1,2-1-39,1 0 0,-1-2 1,-2-2-1,-1-2 1,0-4-1,-2-3 1,-1-2-1,1-1 1,1-1-1,-1 2 1,1 0-20,0 0 1,-1 1 0,1-1-1,0-1 1,1-1 0,0 2-1,0-1 1,-2 2 0,2 0-1,-1 0 1,1-1 0,-2 1-1,1 0 1,-1 0 0,1-1 0,-1 1 230,0 0-323,2 3 1074,-2-3-1110,3 7 117,0-4 1,0 5-1,1 2-55,1 1 0,-1 0 0,2 1 1,-3 1 67,0 0 0,3 2 0,-1-1 1,0 0 13,-1 0 1,1 1-1,1-1 1,-2 1 68,0 2 0,0-1 0,0 2 191,2-1-258,-1 3 1,-1-2 0,1 2 0,0-1 122,0 1 1,-2-2 0,1 0-114,2 0 31,-3 2 1,4-5 0,-4 2 0,0 0-130,0 0 0,0-1 0,0-1 0,0-1 9,0 0 1,0 0 0,1 1 0,0-1 24,2 0 1,-1 0 0,-2 1 0,0-1-37,0 0 0,0 0 0,0 1 0,1-1 38,1 0 0,-1 0 1,1 2-1,0-1 11,0 2 1,-1 0 0,2-2 0,-3 1 25,0 0 1,3 1 0,-1-3 0,0 1-56,-1-1 1,-1 0 0,0 0-1,0 1 1,1-1 0,0 0-1,2 0 1,-2 1 0,0 0-1,0 1 1,0 0 0,2 0-1,-1-1-21,2 0 1,-4-1-1,4 0 36,-1 0 1,-2 1-1,2-1 1,-1 0-27,1 0 1,-1 1 0,-1-1 102,1 0 0,-1 0 0,2 1-119,-3-1 0,3 0 1,-1 0-1,0 1 36,-1-1 0,1 1 1,0 1-1,1 1-17,0-1 0,-2-1 0,2-1 0,0 0-19,-1 0 0,0 1 0,-1-1 84,2 0 1,-3 0 0,3 1-1,-2-2 18,2-1 0,-2 1 0,1-1-30,-1 2 0,1 0 0,1 0-5,-2 1 0,0-1 1,0 0 43,1 0 0,-1 1 0,2-1-54,-3 0 1,3 0 0,-1 1-5,0-1 0,1 0 1,0 0 44,-2 1 1,0-4 0,0 1-51,1 1 0,-1 0 0,1 2 42,-1-1 0,0-2 0,1 0-60,0 0 0,0 2 1,-2 0 7,0 0 0,1 1 0,1-1-43,0 0 1,1-2 0,-3 0 75,0 0 0,1 3 1,0 1-1,2-1 42,-2 1 1,0 0-1,-1-2 1,0 1-63,0-1 1,0 0 0,0 0 14,0 1 0,2-1 0,1 0 0,-2 1 1,0-1 1,-1 0 0,0 0 55,0 1 1,3-1 0,-1 0 0,0 0-28,-1 1 0,1-1 0,0 0 9,0 0 1,-1 1-1,-1-1-76,0 0 0,2 0-96,1 1 1,-1-1-1,-2 0 90,0 1 1,0-4-1,0 1-15,0 1 1,0 0 0,0 2-27,0-1 1,0 0 0,0 0 94,0 1 1,1-2 0,0 0 0,2-1-135,-1 0 1,-2 2 148,0 0 0,0 0 1,1 0-67,2-3 0,-3 3 0,3-2 52,-2 1 0,1 1 0,0 1-98,0-1 0,1 0 0,0 1 31,-2-1 1,1-2-1,0-1-108,0 2 1,0-2-1,-2 1 80,0 1 0,1-2 1,1 1-15,0 0 0,1 2 1,-1 0-85,0 0 1,1-2-1,-2 0 102,1 0 0,-1 2 0,2-1 0,0 0-83,-1-1 0,1-3 0,-1 3 74,0 1 0,1-1 0,-1 1-16,1-1 0,-1 0 1,-1 2 153,1 0 0,-1 1 0,2-1 0,0 0-113,2 0 0,-1 1 0,1 1 1,0 1 224,-1-1 1,2 1 0,-1 0 0,-1-1-108,1-1 1,-1-1-1,2 1 1,-2-1-97,-1 0 1,0-2-1,-3 0 84,0 0 1,0-1-180,0 1 135,0 0 1,0 2 11,0 1 1,0-1 279,0 0 1,0 0-136,0 1 0,0-1 1,0-1-9,3-1 1,-2-1-294,1-1 1,-1 1 41,-1 3 1,0 0 0,0 0 62,0 1 1,0-1 0,0 0 0,0 1 0,0-1 1,2 0 0,1 0 0,-2 1 2,0-1 1,-1-2-1,1 0-114,1 0 0,-1 2 32,2 0 1,-3-2 0,0 0 139,0 0 0,1 2 1,1 0-1,0 0 24,0 0 1,-1 1 0,1-1-196,0 0 1,2 1 0,-3-1-32,2 0 0,2 0 0,-3 1 39,0-1 0,-1-2 0,1 0-282,0 0 1,1 2 419,-3 0 0,0 0 1,0 0-3,0 1 1,0-3 0,0-1 127,0 2 0,0 0 26,0 2 0,2-1-152,0 0 0,1-2 67,-3 0 0,0-3 27,0 3 1,0 0-1,1 1-27,1-1 1,-1 2 0,1-2-135,-1 1 0,2-1-201,-1 0 0,0 0 223,-2 2 0,0-2 0,1-1 1,1 0-97,0 0 0,1-2 1,-3 3-1,0 1 252,0 0 1,0 1-1,1 1-124,1-1 0,-1 0 0,1 0-71,-1 1 1,-1-3-1,1-1 57,1 2 0,-1-2 1,1 1 40,-1 1 0,-1-2 1,1 0-1,1 0-27,0 0 1,0 1-1,-2 2 21,0 0 1,1 0 0,1-2 0,0 0-12,0 1 0,-1 0-52,-1 1 0,0 1 273,0-1-130,0-3 0,0 0 224,0-2-241,3 2 0,-2 4 1,2-2-81,0-1 0,-2 1-43,1-1 0,-1-1 0,-1 1 224,0 1 0,0-2 0,1 0 0,1 0-278,0 0 0,1 1 1,-3 2 96,3 0 0,-2-2 1,1 0-176,-1 1 1,-1-2 132,0 1 0,1-1 0,0 1-156,2 0 0,-1-2 114,-2 1 1,0 1 55,0 2 1,0 1 0,0-1 0,0 0-214,0 0 0,0 1 0,0-1 236,0 0 1,0 1-1,-1 0 1,0 0-1,-2 2-181,2-1 0,-3-1 1,1-1 64,-1 1 1,3-4-13,-2 1 1,2-2 743,1 2-205,0-1 1,0 4-337,0-1 1,0-2-1,0 0-3,0 0 1,0-1-53,0 1 0,0-2 0,0 1 97,0 2 1,3 1 0,-1 0 61,0 0 0,-1 0 0,-1 1 1,0-1 116,0 0 1,0-2 0,2 0-190,0 0 1,1-1-87,-3 1 0,1-1 0,0 2-209,2-1 0,-1 0 0,-2 2-14,0 0 1,2 0 0,1 1 0,-1-1 21,-2 0 0,0 1 0,0-1 1,0 0-62,0 0 1,0 1-1,0-1 1,0 0 20,0 0 1,0-2 0,0 0 0,0 0-265,-3-1 0,-1 3 492,-3 0 0,0 4 1,-1 3-1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09.97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44 13 7809,'0'-4'2734,"0"-1"0,-3 3 1,-1 0-3008,0 4 0,-2 0 1,3 2-1,-1 0 0,-1 0 1,0 1 466,0-1 162,4-1 630,-3-3-1584,4 0 1297,0 3 0,0-1-352,0 3 1,1-4 0,1 2 0,0 1 0,1 0-1,-1 0 1,0 1-224,0 1 0,1 0-57,0 2 0,0-2 1,-1 0-1,0-1 1,0 0-1,-2 2 1,1 0-1,1 0 1,0 1-1,0-1 1,-1 0-1,-1 0 1,0 1-1,0-1 1,0 0-1,0 0 1,2 1 8,1-1 0,-1 0 0,-2 0 1,0 1-1,0-1 0,0 0 0,0 0 1,0 1-1,0-1 0,0 0 1,0 1-1,1-1 0,0 0 116,2 0 1,-1 3-1,-1 0 1,1 1 0,0-1-1,0 0-106,2 1 0,-4-3 0,3 1 1,-2-1-1,-1 0 349,0-1 1,1-1-1,0 0 1,2-1-683,-2 1 0,0-2 153,-1 0 1,0 1 246,0 3 0,0-4-47,0 1 0,0 0 1,1 2-47,1-3 0,-1 3 1,1-2-45,-1 1 0,2 1 1,-1 1-1,0-1 33,-1 0 0,-1 0 0,2 1-142,0-1 1,1 0-1,-3 0 194,0 1 0,0-3 0,0-1-86,0 2 0,0 1 0,0 0 0,0 0-63,0 0 1,2 1 0,1 0 0,-2 1 39,0 0 0,-1 2 1,0-2-1,0 1 59,0 1 1,1-2 0,0 2-1,2-2-1,-2 1 1,0 0 0,-1-3-22,0 0 0,0 1 0,1-2 0,1 0-83,0-1 1,1-1 0,-3 4 46,0-1 1,0-2 0,0 0-1,0 0-29,0 2 1,0-1 0,2 0 0,0-1-35,0 0 1,-1-1 0,-1 1 84,0 1 0,0 0 0,1 2-74,1-1 1,-1 0 0,1 0 0,-1 1 90,-1-1 0,0 2 0,0 1 0,0-1-41,0-1 0,0-1 0,1 1 0,1-1 0,0 0 0,0 0 0,-2 1 0,0-1 0,0 0 0,0 0 0,0 1 0,0-1 0,0 0 0,0 1 348,0-1-402,0 0 1,3 3 0,-1-1 0,0 0 68,-1-1 1,-1 2 0,0 0 0,2-1 53,0-1 0,1-1 0,-3 0 1,0 0-84,0 1 1,1-1-1,0 0 1,2 1 26,-2-1 1,0 0-1,-1 0 1,0 1-74,0-1 0,3 0 1,-1 0-1,0 1 9,-2-1 1,1 1 0,1 1 0,0 1-62,0 2 1,1 0 0,-1 2 0,1 0 57,0-2 0,-1 1 0,2-3 0,-1-1 40,-1-1 1,-2-1-1,1 0 5,2 0 1,-3 1 0,3-1 15,-2 0 1,-1 0 0,0 1 55,0-1 0,0 3 0,0-1-63,0 0 0,2-1 0,1 0 0,-2-1 53,0 0 1,-1 0-1,0 1 46,0-1 0,0 0 1,0 0-12,0 1 0,2-4 0,1 1-85,-2 1 1,0 0-1,-1 2 107,0-1 1,0 0 0,0 0-86,0 1 0,0-1 0,0 0 0,0 1 0,1-1-64,1 0 0,-1 0 1,2 1-1,-3-1 94,0 0 1,0-2-1,0 0-50,0 0 1,0 2 0,0 0-22,0 0 0,0-2 1,0 0 21,0 1 0,3 0 1,-1 1 41,0 1 1,-1-1 0,-1 0-33,0 0 1,0 1-1,0-1-26,0 0 0,0 1 1,0-1-1,1-1-19,1-1 1,-1 2-1,1-3-40,-1 3 0,-1 0 0,0 0 8,0 1 1,0-1 0,1 0-1,0 0-1,2 1 1,-1 0 0,-2 1 0,0 0 117,0 0 1,0 0 0,1 0 0,1 1-41,0-1 0,1-1 0,-3-1 0,0 0-21,0 0 1,0 1 0,0-1 0,0 0-82,0 0 0,0 1 0,0-1 132,0 0 1,0 0-1,0 1 8,0-1 0,0 1 0,0 1 0,0 1 5,0-2 1,0 1 0,0-2 0,0 0 110,0 0 0,0 1 0,0-1-191,0 0 1,0 0 0,0 1 42,0-1 0,-1-3 1,-1-1-231,0 0 0,-1 1 219,3 4 0,-2-1 1,-1 1-1,2 1 3,0 1 1,0 0-1,0-1 1,-3 1 13,0 2 0,3-1 0,-3 1 1,2-2 9,0-2 0,-1-1 0,2 0 0,0-2-99,-2 0 0,1-2 0,2 1 107,0 2 1,-1-2 0,0 1 0,-2 1 154,2 0 0,0 1 0,1 1-65,0-1 1,0 0 0,0 0 0,0 1-75,0-1 1,-3 0-1,1 0 1,0 1-61,1-1 0,1 0 0,-2 0 1,0 1-21,0-1 1,1 0 0,0 1-2,-1 2 0,1-2 0,-1 2 0,1-2 0,1 0 57,0 2 0,0-2 0,0 1 1,0-1-84,0 0 1,0 1 0,0 1-57,0-1 0,0-1 0,0-1 55,0 0 1,0 1-129,0-1 1,0 0 113,0 0 0,0 1 1,0-1 52,0 0 0,0 1 0,0-1 0,0 0 15,0 0 0,0-2 0,-1 0 88,-1 1 1,1-2-1,-2 1-131,-1 0 1,4-1 97,-3 1 1,0 0 0,0 2-59,-1 0 1,2 1-1,-1-1 1,0 0 91,1 0 1,-1 1 0,1-1 0,0 0 79,0 1 0,-1-1 0,1 0-142,0 0 1,-1 1 0,-1-1-83,0 0 0,3-2 0,-2-1 0,0 0-157,1 0 0,-2 1 1,3 2 192,-2 0 1,-1 1-1,1-1 1,1 0-41,-1 0 1,2 1 0,-2-1-165,-1 0 1,3 1-405,-4-1 1,2-2-3,-1-1 0,-1-2 0,-3 0-1600,1-1 1928,3-1 0,-2 0 0,2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4:42:11.33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103 211 25815,'0'-7'0,"0"0"539,0 0 1,0-1 0,0 1 0,0 0 0,0 0 0,0-1 0,0 1-1188,0 0 582,0 0 1,-1 0-7,-2 2-599,3 2 0,-4 6 0,4 2 1061,0 2 0,-1 0 0,0 1 0,-2 2 129,2 2 1,-1 1-1,1 3 1,-2 0-278,2 1 1,-3 3 0,1-1-146,-1 2 0,2 1 0,0-1 1,1-1-1,1-1 49,0-1 1,-2-1 0,-1-3 0,2 0-286,0-2 1,1 1 0,0-4 0,0 0 117,0-1 0,0-3 0,0 0 0,0-1 0,0-2 0,0-5 0,0-3 0,-1-4 0,0-1 10,-2 0 1,0-6 0,1 3 0,0-1 0,0-1 0,1 2 0,1-1 15,0 1 1,0 2-1,0 0 1,0 1-1,0 1 1,0-2 0,1 2-1,1-1 1,0 2-1,0-1 129,-1 0 0,0 1 1,0 4-1,2 0 0,-2 1 1,1 2-93,0 5 0,-1 2 0,1 3 1,0 0-1,0 1 0,1 3 1,0 0-1,1 0 0,-1 0 1,1 0-1,0-1 0,-1 0 1,-1-2-43,2-1 0,-4-4 0,4-2 0,-4-4 0,0-3-5,0-2 0,0-3 0,0-1 0,-1-1 0,-1-1 1,0 1-1,-1-1 0,1 0 0,-1 1-775,-1 2 0,1-3 0,-1 2 548,1-1 0,-2-4 1,2 2-1,-1-2-68,-2-2 0,1-1 1,-1-2-1,1 0 107,-1 1 1,3 1 0,0 4 0,0 4 1775,1 2-943,0 2 1,2 11-1,0 8 1,0 10-1,0 6-517,3 3 1,-2-3-1,2 1 1,-1-2-124,1-4 0,0 0 0,-1-6 0,0-3 0,0-1 0,-2-4-589,0 1 1,-3-3-1,-2-2-1141,-1-3 1,-1-1 1316,-1-1 1,1-7-1,0-1 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4:46.8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24 107 24575,'107'2'0,"115"-5"0,-191-2 0,-1-1 0,38-12 0,12-3 0,5-1 0,-57 14 0,1 1 0,0 1 0,0 1 0,46-1 0,23 5 0,81 3 0,-166 0 0,0 1 0,-1 0 0,1 1 0,21 10 0,-22-9 0,0 0 0,1-1 0,-1 0 0,26 3 0,30 1 0,72 2 0,-44-12 0,136 4 0,-173 6 0,-33-4 0,45 2 0,-29-5 0,79 15 0,-80-9 0,83 3 0,11-8 0,110-5 0,-199-9 0,-40 10 0,0-1 0,0 2 0,0-1 0,0 1 0,0-1 0,0 2 0,0-1 0,7 1 0,-12 0 0,0 1 0,0 0 0,0 0 0,0-1 0,0 1 0,0 0 0,0 0 0,0 0 0,0 0 0,0 0 0,0 0 0,0 0 0,-1 1 0,1-1 0,-1 0 0,1 0 0,-1 1 0,1-1 0,-1 0 0,0 0 0,1 1 0,-1-1 0,0 0 0,0 1 0,0-1 0,0 3 0,-1 45 0,0-38 0,-1 441 0,21-314 0,-19-132 0,0 0 0,0 1 0,0-1 0,-1 0 0,0 0 0,0 0 0,-1 1 0,0-1 0,0 0 0,0-1 0,-4 7 0,4-9 0,-1 0 0,0 0 0,1 0 0,-1 0 0,-1 0 0,1 0 0,0-1 0,-1 0 0,1 0 0,-1 0 0,0 0 0,1 0 0,-1-1 0,0 1 0,0-1 0,0 0 0,0-1 0,-5 1 0,-65 4 0,56-5 0,1 1 0,-1 0 0,-19 5 0,19-3 0,-1-1 0,1-1 0,-1 0 0,1-2 0,-1 0 0,-32-6 0,-22-1 0,60 8 0,1 1 0,-1 0 0,1 1 0,0 1 0,0 0 0,0 1 0,-18 7 0,17-5 0,-1-1 0,1-1 0,-1 0 0,0-1 0,-26 2 0,-652-6 0,537-17 0,-35 1 0,123 18 0,-91-2 0,99-7 0,34 4 0,-46-1 0,30 5 0,-1-2 0,-52-9 0,46 6 0,-1 2 0,-81 5 0,32 0 0,64 0 0,21-1 0,1-1 0,-1 0 0,0 0 0,-19-5 0,29 5 0,0-1 0,0 0 0,0 0 0,0 0 0,0 0 0,1-1 0,-1 1 0,0-1 0,1 0 0,-1 0 0,1 0 0,0 0 0,0 0 0,0 0 0,0 0 0,0-1 0,0 1 0,0-1 0,1 0 0,-1 1 0,1-1 0,0 0 0,-2-5 0,-5-32 0,2-1 0,1 0 0,2 0 0,2-1 0,5-50 0,-2-8 0,-2-228-1365,0 313-5461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4:5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24575,'2'43'0,"13"75"0,-8-76 0,4 84 0,-24 36 0,10-132 0,-1 27 0,5 63 0,0-40 0,-1-77 0,0 1 0,0-1 0,0 0 0,1 0 0,-1 0 0,1 1 0,-1-1 0,1 0 0,0 0 0,0 0 0,1 0 0,-1 0 0,1-1 0,-1 1 0,1 0 0,0-1 0,0 1 0,0-1 0,0 1 0,0-1 0,1 0 0,-1 0 0,1 0 0,0 0 0,-1-1 0,1 1 0,0-1 0,0 1 0,0-1 0,5 1 0,8 1 0,1 0 0,-1-1 0,0-1 0,0-1 0,20-2 0,-22 1 0,1 1 0,0 0 0,25 4 0,-4 3 0,0-1 0,40 0 0,21 3 0,-44-4 0,102-4 0,-69-3 0,-68 1 0,-1-1 0,1 0 0,-1-2 0,0 0 0,0-1 0,0 0 0,27-14 0,-41 17 0,-1 0 0,0 0 0,0 0 0,0 0 0,0 0 0,0-1 0,0 1 0,-1-1 0,1 1 0,-1-1 0,1 1 0,-1-1 0,0 0 0,0 0 0,-1 0 0,1 0 0,0 1 0,-1-1 0,0 0 0,0-4 0,-2-71 0,0 47 0,-7-59 0,0-10 0,11 23 0,-3-105 0,-8 126 0,0-26 0,9 77 0,0 0 0,0-1 0,0 1 0,-1 0 0,0 0 0,0 0 0,0-1 0,-1 1 0,1 1 0,-1-1 0,-1 0 0,-3-7 0,3 9 0,1 0 0,-1 1 0,0-1 0,0 1 0,0 0 0,0 0 0,0 0 0,-1 0 0,1 0 0,0 1 0,-1-1 0,0 1 0,1 0 0,-1 0 0,0 1 0,1-1 0,-1 1 0,-5-1 0,0 0 0,1 1 0,0-1 0,0 1 0,-1 1 0,1-1 0,0 1 0,0 1 0,0 0 0,0 0 0,0 0 0,0 1 0,-13 7 0,12-7 0,1 1 0,-1-1 0,-1-1 0,1 0 0,0 0 0,-1-1 0,1 0 0,-1 0 0,1-1 0,-1 0 0,-12-3 0,9 2 0,0 0 0,1 1 0,-1 1 0,0 0 0,-20 4 0,-152 34 0,156-34 0,-1-2 0,1 0 0,0-2 0,-48-4 0,0 0 0,9 3-1365,53 0-5461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09.33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0,-2-1-1,1-9-24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21.4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1,3-27 36</inkml:trace>
  <inkml:trace contextRef="#ctx0" brushRef="#br0" timeOffset="1">5186 3038 16920,'-2'5'-3,"-6"24"-31,0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17.6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0,2-1-594,-1 3 259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17.6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8316,'-2'0'0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17.6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85 599 13043,'0'2'10,"-2"2"13,0 1 45,-2 1 1,2 1-1,0-1 1,1 1-41,-1-1 0,0 3 0,-1 0-35,0-1 0,0-1 1,1 0-1,0-1 1,0 1-58,-1 2 1,2-2-1,-3 2 1,1-2-175,2 0 1,-3-1-381,-1 1 1,2 0 0,-2-2 0,1 0 0,0 0-2183,-1 0 2800,4-2 0,-5 3 0,2-3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17.6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0,-2 0-10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17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3,-2 0 7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2:06.9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349 22 8399,'-7'-3'-290,"0"-2"374,-1 2 1,0-1 0,-1 2 146,0 0 0,-4-1 0,0 3-244,-3 0 79,1 0 1,-6 0-210,1 0 0,-1 1 1,-1 1 193,-3 0 1,-4 3-52,-5-3 0,-1 4 0,-1-2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6380 1 19608,'11'0'556,"-1"0"0,-2 0 0,-1 0-332,0 0 0,-6 0 1,-4 0-1,-2 0 1,-3 0-1,-1 0 1,-2 0-1,1 0-434,0 0 0,-3 0 0,3 0 1,0 0-1,-1 0-93,2 0 308,4 0 1,3 0 0,4 0-21,3 0 0,-1 0 199,1 0-148,-3 0-11,-9 0 1,-1 0 0,-6 0 0,3 0 68,3 0 1,1 0 0,0 0 0,-1 0-80,1 0 1,0 0 0,0 0-79,0 0 0,2 0 15,0 0 1,2 0-3,-1 0 49,2 0 1,-4 0 36,1 0 0,-2 0 1,-1 0-1,-1 0 5,0 0 1,-2 0-1,2 0 1,-3 0-33,1 0 1,-2 0 0,4 0 0,0 0 11,1 0 0,0 0 1,1 0-60,0 0 1,0 0 23,-1 0 0,4 0-4,-1 0 1,0 0-1,-2 0 24,0 0 1,-1 0 0,1 0-1,0 0-4,0 0 0,-1 0 0,1 0 0,0 0 18,0 0 0,-1 0 0,1 0-14,0 0 1,0 0-1,-1 0-7,1 0 1,2 0 0,0 0-1,0 0 0,1 0 0,-1 0 1,-1 0 1,0 0 0,-1 0 0,-1 0 11,-2 0 1,0 0 0,-3 0 0,1 0 112,-1 0 1,-1 0-1,0 0 1,-1 0-122,1 0 0,-1 0 1,1 0-1,-1 0 16,1 0 1,-1 0-1,2 0 1,0 0-67,1 0 0,2 0 0,-2 0 0,-1 0 50,-1 0 1,0 0 0,-1 0-1,-2 0 13,-3 0 0,-1 0 0,0 0 0,-1 0 22,0 0 0,2 0 1,-1 0-1,-1 0 116,2 0 0,1 0 1,3 0-1,-1 0-133,1 0 0,-2 0 1,1 0-1,0 0-24,0 0 0,1 0 0,-3 0 0,1 0 24,2 0 1,-1 0-1,-1 0 1,0 0 40,1 0 0,-3 0 0,3 0 0,1 0 47,1 0 0,-2 0 1,-1 0-1,0 0-33,-2 0 1,-1 0 0,-1 0 0,0 0-9,1 0 0,-1 0 1,0 0-1,1 0-40,-1 0 0,0 0 0,1 0 0,1 0-44,1 0 1,-1 0 0,-2 0 0,-1 0 22,-2 0 0,-2 0 1,1 0-1,-3 0 15,0 0 0,3 0 0,0 0 0,1 0 4,2 0 1,-2 0 0,0 0 0,0 0-2,0 0 0,-4 0 1,2 0-1,-1 0-21,0 0 1,3 0 0,0 0 0,2 0 17,1 0 0,-1 0 0,3 0-137,-4 0 121,2 0 1,-6 0-1,2 0 1,0 0-3,-1 0 1,1 0-1,0 0-14,2 0 1,2 0 0,1 0 0,0 0 0,-2 0 9,1 0 0,-1 0 0,-1 0 0,-1 0-1,0 0 1,1 0 0,0 0 0,2 0-8,0 0 1,1 0 0,1 0 0,0 0 6,0 0 1,-1 0 0,-1 0 0,-2 0 33,-3 0 0,1 0 0,-1 0 0,-1 0-23,0 0 1,-3 0 0,5 0 0,0 0-27,-1 0 1,-2 0 0,-2 0 0,0 0-4,-2 0 1,4 0-1,-3 0 1,3 0-1,3 0 0,1 0 0,3 0 0,1 0 11,2 0 1,-4 0-1,2 0 1,0 0 30,1 0 1,0 0-1,-4 0 1,0 0 5,1 0 0,-2 0 1,1 0-1,0 0-3,2 0 1,-4 0 0,-2 0 0,-3 0-21,1 0 0,-3 0 0,0 0 0,0 0-16,1 0 0,3 0 0,2 0 0,1 0-1,1 0 0,-4 0 0,2 0 0,0 0 0,-1 0 0,0 0 0,1 0 0,1 0 3,1 0 1,1 0 0,2 0 0,1 0 5,-1 0 1,-5 0-1,0 0 1,-1 0 0,-3 0 0,2 0 1,-2 0-1,2 0 29,2 0 1,0 0-1,1 0 1,0 0-17,-2 0 0,-4 0 0,3 0 0,-1 0-4,1 0 1,0 0 0,1 0 0,1 0 0,3 0 0,-2 0 0,0 0 1,-3 0-4,0 0 1,-1 0 0,-1 0 0,1 0-3,0 0 0,-1 0 0,3 0 0,2 0 0,1 0 1,0 0 0,-1 0-1,-1 0 1,1 0 0,3 0 0,-1 0 1,3 0-6,2 0 0,3 0 1,-1 0-1,2 0 0,0 0 1,4 0 0,1 0 0,0 0 7,0 0 0,1 0 0,1 0-21,1 0 0,0 0 0,0 0 175,-1 0 0,4 0-146,-1 0 18,0 0 1,0 0 46,0 0-171,4 0 87,-6 0 1,3 0 1,-3 0 1,0 0 0,-1 0-1,1 0 1,0 0-1,0 0 1,-1 0 0,1 0 0,0 0 0,0 0-4,-1 0 0,4 0 0,-1 0 8,-1 0 0,0 0 1,-1 0 12,-1 0 0,1 0 0,0 0 1,0 0-10,-1 0 0,1 0 0,0 0 0,0 0-5,-1 0 1,1 0 0,0 0-11,0 0 0,2 0-11,0 0 1,0 0-4,-2 0 17,3 0 1,0 0-2,1 0-42,3 0 1,-4 0 2,1 0-50,2 0 80,-2 0 15,0 0 39,2 0-22,-2 0-2,0 0-7,-1 0-8,-4 0-8,1 0 0,0 0 5,0 0 1,2 0 8,0 0 0,0 0 1,-2 0 1,2 0-9,0 0 1,3 0-2,-3 0 1,3 0 0,-3 0-15,-1 0 0,2 0 0,-1 0-16,0 0 1,-2 0 0,0 0 26,0 0 1,0 0 19,-1 0 1,1 0 13,0 0 40,0 0-63,3 0 0,0 0-14,1 0 1,2 0 11,-4 0-23,3 0 6,-4 0 10,2 0 0,-4 0-1,1 0 1,2 0 0,1 0 4,-2 0 84,-1 0 15,3 0-90,1 0 0,2 0 12,-1 0 0,0 0-67,-2 0 1,-1 0-19,-3 0 0,4 0-21,-1 0 63,3 0-7,-1 0 27,0 0 89,2 0-1,-2 0-119,0 0 1,1 0-44,-3 0 480,3 0 224,-1 0 0,9 0-310,1 0-586,-1 0-50,-3 0 0,-9 0 175,-1 0 1,-2 0-1,2 0 116,0 0 0,0 0 5,-1 0 550,4 0 20,1 0-461,10 0 1,-5 0-134,5 0-9,-1 0 0,-1 0-132,-1 0 37,-2 0 0,2 0 99,-2 0 1,3 0 58,2 0 1,0 0-28,0 0 0,-2 0 0,0 0 14,1 0 0,-2 0-10,0 0 1,1 0 7,2 0 1,1 0 0,-1 0 2,0 0 0,0 0 0,1 0 0,-1 0-1,0 0 0,3 0 1,0 0-1,1 0-4,-1 0 1,2 0 0,-1 0-1,0 0 6,2 0 0,-2 0 0,0 0 0,1 0 0,-1 0 0,-1 0 1,1 0-1,0 0-4,0 0 1,-1 0 0,2 0 0,0 0-12,-1 0 0,3 0 1,-2 0-1,2 0-1,0 0 1,3 0-1,1 0 1,0 0 7,-1 0 0,3 0 0,0 0 0,1 0 28,0 0 0,-1 0 1,-1 0-1,0 0 17,0 0 1,4 0 0,-1 0 0,0 0-14,-2 0 1,-2 0 0,-1 0 0,2 0 108,2 0 1,1 0 0,0 0 0,-1 0-168,-2 0 0,4 0 0,0 0 0,1 0 9,1 0 1,5 0-1,-1 0 1,2 0-3,4 0 1,-2 0 0,3 0-1,-4 0 15,-2 0 1,0 0 0,0 0-1,2 0 22,-2 0 0,0 0 0,-1 0 0,-1 0-4,-1 0 0,-3 0 1,-1 0-1,0 0-47,1 0 0,3 0 0,-1 0 0,0 0 13,2 0 0,5 0 0,-3 0 0,2 0 26,0 0 1,-2 0 0,-1 0 0,0 0-7,3 0 0,-2 0 0,4 0 0,0 0 14,-1 0 0,1 0 0,-5 0 0,-3 0 2,0 0 1,-3 0 0,3 0 0,0 0-9,-1 0 0,2 0 1,3 0-1,0 0-2,2 0 0,1 0 1,-4 0-1,0 0-6,2 0 1,2 0 0,6 0 0,1 0 3,0 0 1,3 0 0,-3 0 0,1 0 6,0 0 1,1 0 0,3 0 0,2 0-3,0 0 0,-1 0 1,2 0-146,1 0 141,-2 0 0,6 0 0,-1 0 1,2 0-14,-1 0 1,1 0 0,1 0 0,0 0-23,2 0 1,-3 0-1,-4 0 1,1 0 34,1 0 0,-1 0 1,-2 0-1,-2 0 5,-4 0 1,2 0 0,0 0 0,0 0-79,0 0 1,-3 0 0,0 0 0,-2 0-26,0 0 1,2 0 0,1 0-1,1 0-22,-1 0 0,0 0 0,-4 0 0,1 0 98,2 0 0,-2 0 0,2 0 49,2 0 0,-6 0 0,0 0 0,-2 0 0,-3 0 33,2 0 1,2 0-1,-3 0 1,1 0-12,1 0 1,-3 0 0,-1 0-1,-3 0 29,-3 0 0,2 0 1,-4 0-1,1 0-103,0 0 1,4 0 0,-1 0 0,-1 0-1,1 0 0,0 0 1,-2 0-1,-2 0 12,-1 0 0,-1 0 0,-1 0 0,0 0 16,-2 0 0,2 0 0,-4 0 0,1 0 4,0 0 0,-1 0 0,-1 0 0,1 0 30,-4 0 0,1 0 0,-4 0 1,1 0-30,-1 0 1,0 0-1,-3 0 1,0 0 6,1 0 0,-4 0 1,1 0-61,1 0-106,-3 0 97,0 0-11,-3 0 115,4 0 1,-3 0 0,4 0 1,-3 0-6,3 0 0,-2 0-13,2 0 1,-3 0 0,3 0-8,0 0 1,-1 0-1,1 0 1,1 0-7,0 0 1,-1 0-1,0 0 1,1 0-6,0 0 0,1 0 0,1 0 1,-1 0-13,0 0 0,-2 0 0,0 0 0,0 0-13,2 0 0,-2 0 0,-1 0 5,2 0 1,-2 0 0,1 0 4,1 0 1,-2 0-1,0 0 0,-1 0 0,2 0-1,0 0 1,2 0 0,0 0-29,0 0 8,-3 0 0,0 0-10,-1 0-7,-3 0 209,4 0 0,-1 0-169,2 0 1,1 0-12,1 0 0,-2 0 1,0 0 7,1 0 1,0 0 3,1 0 1,1 0 7,-1 0 0,-2 0 1,-1 0-8,-2 0 0,2 0-51,-1 0-34,-3 0 52,4 0 14,-1 0 24,-2 0 1,3 0 5,-2 0-1,-1 0-9,2 0-1,0 0-18,-2 0 0,3 0-1,-2 0 0,0 0 6,3 0 19,-3 0-1,4 0 0,-4 0-12,2 0 1,-1 0 0,2 0-3,0 0 0,-1 0-33,1 0 0,0 0 30,2 0 0,-2 0 0,0 0 4,0 0 1,-1 0 17,1 0 0,-2 0 0,2 0-7,0 0 1,-1 0-1,1 0 0,-3 0 15,3 0 55,-3 0 307,1 0-395,0 0 1,-1 0-129,3 0 68,-4 0 8,3 0 82,-1 0-14,-2 0 0,3 0-1,-2 0-1,-1 0 0,3 0 0,-2 0 0,-1 0 0,2 0-11,1 0 10,-4 0 0,7 0-8,-6 0 104,2 0-133,0 0 0,-1 0 0,2 0-2,2 0 1,-2 0 37,1 0 110,-3 0 4,1 0-90,0 0-36,-2 0 0,3 0-90,-2 0 27,-1 0-653,2 0 1,-9 0 729,-4 0 0,-3 0 0,-1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2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6344 0 20155,'9'0'656,"-4"0"1,-5 0 0,-6 0-674,-2 0 0,-1 0 1,-1 0 57,1 0 0,3 0-149,-1 0 110,5 0 1,-1 0-153,6 0 60,-2 0-37,3 0 49,-12 0 1,2 0 35,-7 0 36,3 0 93,4 0-7,2 0 1,3 0-48,-2 0-83,2 0-60,-7 0 1,6 0 18,-5 0 70,5 0 50,-2 0 1,3 0-15,-2 0-75,2 0 0,-4 0-350,1 0 341,3 0 153,-3 0-49,13 0 0,-3 0 96,6 0 1,-1 0-7,-2 0 1,-2 0-136,-1 0 0,0 0 11,4 0 0,-1 0 0,0 0-14,1 0 1,-4 0 0,0 0 36,2 0 0,0 0 92,1 0 0,1 0 70,-1 0-154,-4 0-70,0 0-454,-5 0 443,4 0 82,1 0 1,1 0-128,1 0 57,-5 0 0,1 0 60,-6 0 1,1 0-40,-5 0 1,4 0-23,-3 0 66,4 0-19,-2 0-69,4 0 58,-5 0 88,4 0-20,-3 0 370,4 0-471,-4 0 1,2 0-1,-4 0 134,-2 0-14,0 0 0,2 0 0,-1 0-13,0 0 0,2 0-56,-1 0 0,-1 0 0,-2 0 7,0 0 1,-1 0 0,1 0 3,-1 0 0,1 0 0,-1 0 0,1 0 6,0 0 1,-4 0 0,1 0-1,0 0 3,2 0 0,-3 0 0,0 0 0,1 0-7,-2 0 0,4 0 1,-4 0-1,2 0 11,-1 0 1,-4 0 0,3 0-1,-2 0-29,0 0 0,2 0 0,-3 0 0,1 0 9,0 0 0,1 0 1,-1 0-1,0 0-49,-2 0 1,-1 0 0,0 0 0,0 0 9,1 0 0,-4 0 1,-1 0-1,-2 0 4,-1 0 1,2 0-1,-1 0 1,0 0 10,1 0 0,0 0 1,3 0-1,-1 0 7,1 0 1,1 0 0,2 0 0,-1 0 12,0 0 0,0 0 0,-1 0 1,-2 0 38,-3 0 1,-2 0-1,-2 0 1,-2 0-47,0 0 1,-1 0 0,2 0 0,0 0 9,0 0 0,6 0 0,-4 0 0,4 0-74,3 0 0,-2 0 1,0 0 56,-1 0 1,-1 0-1,-3 0 1,0 0 0,-1 0 63,1 0 1,0 0 0,-1 0 0,-1 0 43,2 0 0,-2 0 0,4 0 1,-4 0-81,-1 0 0,-4 0 0,0 0 0,-2 0-49,0 0 1,-1 0 0,0 0-1,2 0 47,1 0 1,2 0-1,3 0 1,-2 0-71,2 0 1,0 0-1,-1 0 1,0 0 51,0 0 0,-1 0 0,0 0 0,-1 0 147,1 0 0,0 0 0,3 0 0,-1 0-97,-2 0 0,-5 0 0,1 0 1,0 0-50,-4 0 0,2 0 0,-1 0 0,3 0-6,5 0 1,1 0 0,2 0-1,0 0-39,0 0 1,-1 0 0,2 0-1,1 0 5,1 0 0,1 0 1,-2 0-1,2 0 17,1 0 1,-2 0-1,2 0 1,0 0 16,0 0 0,-6 0 1,3 0-1,0 0 76,-1 0 0,-4 0 0,-1 0 1,-1 0-53,-3 0 0,3 0 1,-1 0-1,2 0-11,1 0 0,5 0 0,3 0-8,3 0 1,-1 0 0,7 0-1,-2 0 1,1 0-18,2 0 1,-5 0 0,-1 0-1,-5 0 122,-3 0 0,-9 0 1,-2 0-1,-3 0-27,-1 0 0,0 0 1,3 0-1,-3 0-104,-1 0 1,0 0 0,-2 0-1,3 0 18,4 0 1,-1 0 0,7 0 0,2 0-4,1 0 0,5 0 0,2 0 1,2 0-37,1 0 1,3 0 0,1 0 0,-2 0 38,-1 0 0,-1 0 0,0 0 1,-2 0 47,-1 0 0,-4 0 0,0 0 1,0 0-20,1 0 1,-2 0 0,3 0 0,-1 0-11,0 0 0,5 0 0,0 0 0,3 0-90,1 0 0,2 0 0,1 0 0,3 0 38,1 0 0,2 0 1,1 0-1,-1 0 22,-2 0 1,0 0 0,-1 0 0,0 0 14,-3 0 0,2 0 1,-5 0-1,0 0 23,-2 0 1,-5 0 0,-1 0 0,0 0-39,2 0 0,0 0 0,2 0 0,2 0-60,0 0 1,4 0 0,-1 0 0,1 0 4,3 0 1,0 0 0,2 0 53,0 0 0,2 0 0,1 0 53,-1 0 1,-2 0 0,0 0 0,0 0-28,-1 0 1,-2 0 0,-2 0 0,0 0 0,1 0 0,0 0 0,4 0 0,-1 0-22,1 0 1,0 0-1,-1 0-31,1 0 60,4 0 0,-1 0 289,3 0-223,2 0 1,-7 0-45,1 0 0,2 0 0,-1 0-196,-1 0 0,1 0 1,0 0 54,-1 0 1,2 0 54,-2 0 0,4 0 46,-3 0 1,3 0 73,-3 0 1,-1 0-52,-2 0 1,-1 0 0,1 0-13,0 0 0,2 0 0,1 0 0,-1 0-8,-2 0 1,0 0-1,0 0 1,-1 0-10,1 0 0,-1 0 1,1 0-11,-1 0 1,1 0-1,0 0 1,-1 0 5,1 0 1,-1 0 0,1 0 0,0 0 2,-1 0 0,1 0 0,-1 0 10,1 0 0,0 0 53,-1 0 0,1 0 31,-1 0-77,5 0-17,-3 0 0,6 0-1,-5 0 0,1 0-8,-3 0 0,-1 0 0,1 0-5,-1 0 1,4 0-1,0 0 12,-1 0 1,1 0 2,0 0 0,3 0 13,-3 0 1,2 0-47,-2 0 1,0 0-39,-3 0 1,2 0-1,1 0 8,-1 0 0,1 0 30,0 0-30,0 0 337,1 0-112,0 0-82,5 0-131,-4 0 52,3 0 1,-4 0-15,2 0-14,2 0 58,-3 0-2,4 0-21,-5 0-51,4 0 40,-3 0 52,4 0-219,-4 0 139,3 0 51,-3 0 0,3 0 13,-2 0-36,2 0 1,-5 0 8,3 0-13,2 0 1,-4 0-34,2 0 9,2 0 1,-4 0 18,1 0 3,3 0 34,-7 0-9,7 0-138,-3 0 95,0 0 0,-2 0-247,-3 0 1,3 0-9,-1 0 1,4 0 275,-3 0 390,4 0 115,-2 0-201,4 0-454,4 0-248,-3 0 144,3 0-234,-4 0 476,4 0 311,-3 0-134,4 0-301,-5 0 0,-5 0 110,-1 0 0,1 0 0,-1 0-147,-2 0 0,3 0 136,-1 0 0,3 0-5,-4 0 1,4 0 208,-3 0 49,4 0 109,-2 0 32,4 0-205,4 0-181,-3 0-180,7 0 0,-8 0 172,0 0 52,-4 0 87,-1 0-85,1 0-246,4 0 214,-5 0 42,4 0 153,-3 0-316,4 0 1,4 0-46,3 0-505,-3 0 89,0 0 373,-4 0 1,-4 0-1,-1 0 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3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1734 1 9086,'-23'0'748,"4"0"0,-1 0-80,-1 0-590,5 0 1,0 0 0,3 2 62,-5 0 1,-6-1-44,-2-1 0,3 0 0,-2 1-52,-2 1 0,5-2-44,-2 2 1,3-1-24,-5-1 1,1 2 32,-3 0 0,1 0-29,-5-2 0,3 0 27,-1 0 1,10 0 71,1 2 12,2-1 1,-7 1-9,0-2 1,3 0 167,3 0 0,3 0 7,-4 0 1,3 0-240,-5 0-96,3 0 234,-6 0-52,9 3-492,-6-3 77,9 3 207,-2-3 160,1 0-87,-2 0 50,-4 0-30,-1 0 9,1 0-8,-3 0 97,10 0 270,-4 0-218,7 0 191,-4 0-379,-2 0 147,1 0 20,-2 0 18,4 0-498,-4 0 137,0 0-207,-2-3 119,-3 3 244,1-3 259,-3 1-201,4 1 300,-1-1-108,4 2-156,-3 0 227,1 0 174,-1 0-407,0 0-288,2 0 97,-8 0-303,5 0-85,-7-3 308,4 2-61,0-1-523,7 2 272,-3-3 90,2 3 216,-5-3 222,2 3 335,3 0-273,3 0 198,3 0-116,-2 0-92,1 0 167,-4 0 304,4 0-466,-4 0-821,4 0 365,-6 0 215,5 0 32,0 0-1897,2 0 2081,7 0 0,-3-2 0,4-1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591 0 8423,'-11'6'1045,"0"4"-524,5-6-33,-4 6-126,1-3 54,-5 3 0,2-3 339,-1 2-1047,1 1 192,1 1 26,3-3-234,3 0 106,-1-2-93,-2 0 59,2-1-5,-2 3 139,0-2 98,-1 5-113,-2-2 1,-1 0 0,-1 3 0,0 2 0,0 3 228,4 4 1,0 0 0,-1 1-52,0-2 0,2-6 0,-1-3 0,-3 1 431,-3 1-499,7-4 25,-4-1 24,9-5 55,-5 2 518,4 1-278,-3-1-8,6 1-157,-4 0-268,2-1 191,-2-2 33,1 2-218,-1-4 345,2 4-111,-5-2-57,2 5-48,-4 1 30,1-1-22,-2 3 1,0-5-14,2 2-7,1-2 21,5-3-15,-2 2-86,-3-2 30,-1 2 21,-5 1 20,5-1 35,1 3-258,3-1-9,2 1 187,-2-3-9,4-2 104,-4 2 107,-1-4-119,3 4-37,-5-2-189,5 0-129,-2 2 208,-1-2 153,0 3-96,1-3-15,2-1-402,-2 1 220,2 2 136,0-1 31,0 3 82,1-3 53,1 1-48,-1 1-136,4-1 74,1 1-110,3-1 182,2 3 0,5 3 35,4 2 0,-3-1-50,-1-1 180,-3-4-95,1 4 0,2-1 29,0 3 1,-1-1 3,1 1 0,-3-4-131,3 4 1,-6-6-76,4 3 0,-2 0 43,4 5 0,-1-1-305,-1 1 401,0-3 0,0 5-33,0-3 0,-2-1 91,1 0 0,-1-4 75,2 4-167,-5-5-166,2 3 0,-1-1 113,4 3 0,-2-1 4,-2 1 0,-2-4 104,4 4-28,-6-5-2,9 5 8,-5-2-297,6 4 8,-1 1 180,2 1 1,-8-8 459,1 4-178,-1-7-230,3 8-116,-1-3 1,3 3-82,-8-8 81,7 4 82,-6-4 116,7 8-91,-5 0-220,4 0 8,-1 2 31,2-4 106,-2 2 76,1-3-28,-3-2 79,1-1-26,-3 0-32,3-2 33,-2 2 58,2-2-60,-2-1 80,-3-2-82,2 2-18,-2-2 49,3 3-58,-1 2-114,3-2 77,-1 2-172,-2-5 6,0 2-3072,-2-4 2507,3 4 0,-1-2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2503 6 7250,'6'0'494,"1"2"-712,-6-1 371,1 4-185,-2-2 3604,0 0-3209,-2-1-250,-1-2 1,-3 0 193,-2 0 1,0 0-152,-4 0 1,1 0 0,0-2 1,0 1 0,2-1 0,-1 2-22,-2 0 0,2-2 0,-2 0 80,-1 1 1,3 0-202,1 1 0,1 0 1,-1 0 1,1 0-75,-1 0 1,2 0 94,-3 0-87,1 0 1,-2 0 0,0 0-52,0 0 0,1 0-6,-1 0 1,1 0 159,-3 0 0,1 0 61,1 0 0,0 0-1,0 0 1,1 0-42,1 0 0,2 0 0,-3 0-143,0 0 76,2 0 1,0-2-129,0 0 1,1 0 127,-2 0 0,4 2-81,-3-2 0,4 1 98,-3 1 1,1 0 102,-3 0 1,4 0 20,-3 0 0,1 0 0,-4 0-8,-1 0 0,3 0-77,0 0 1,0 0 47,-3 0 0,3 0-14,0 0 1,1 0-44,-1 0 0,4 2-108,-3 0 54,1 0 0,-3-2-11,1 0 31,0 0 0,-2 0 81,0 0 0,3 0 68,1 0-137,4 0-161,-7 2-28,4-1 102,-3 1 1,-1-2-28,1 0 1,-2 0 101,0 0-10,0 0 1,3 0 94,1 0-97,2 0 1,-6 0-17,2 0 0,1 0 7,-2 0 1,3 0 90,-2-2 1,3 1 4,-1-1-85,2 2 0,-4 0 64,1 0-203,2 0 0,-4 0 37,0 0 0,2 0 67,-1 0 0,3 0 51,-1 0-32,2 0 1,-6 0-18,2 0 0,0 0-17,0 0 0,1 0 78,-1 0 1,2 0 21,-3 0 0,1 0-1,-2 0 1,0 0 151,0 0-184,2 0 1,-2 0 24,2 0-29,-1 0 0,2 0 22,1 0-39,4 0 1,-5 0 50,3 0 0,0 0 37,-2 0 0,1 0-6,-3 0-135,2 0-354,2 0 635,-3 0-298,2 0-78,-3 0 5,-1 0 5,4 0 1,-5 0 1,2 0 154,-2 0 0,4 0-84,-1 0 115,6 0 1,-6 0 169,2 0-155,-2 0 1,-5 0 110,0 0 1,2 0-170,2 0 1,0 0-21,-3 0 12,1 0-23,0 0 25,3 0 1,-3 0 11,2 0 122,1 0-51,0 0 0,0 0-37,-2 0 1,0-1-1,-1 0 1,-1-1 0,1 1 234,0 0-273,2 1 0,1 0-15,0 0 0,2 0 0,-4 0-167,0 0 0,2 0 88,-2 0 1,1 0-1,-2 0 37,0 0 0,2 0 184,-1 0 1,1 0-101,-2 0 0,3 0 51,1 0-272,2 0 0,-5 2 128,0 0 1,3 0 68,0-2 0,1 1 120,-3 1 1,0 0 47,-2-2 0,1 0-162,1 0 1,4 1-165,-3 1 0,3-2-36,-5 2 0,3-1 30,-2-1 0,3 0-11,-1 0-127,2 0 167,-6 0 23,2 0 0,0 0-107,0 0 51,2 0-314,-3 0 433,1 0 362,0 0-313,1 2 353,5-1-374,-2 1-419,4-2-12,-1 3-41,0-3 381,-2 3 99,1-3-18,-2 0 256,5 0 49,-5 0-529,4 2 128,-4-1-500,2 1-137,-2-2 659,-1 0 169,0 0-263,1 0 924,2 0-208,-2 0-406,2 0 22,0 0 8,-2 3 1188,4-2-1,1 4-986,1-2-221,1 0 12,-2 2-311,0-5-258,-5 3 458,1-1 80,-4-1 1,2 4 40,-1 1-134,3-3 1,-2 3 60,2-4-82,3 1 1,-9 2 17,3 1 1,-1-2 3,-2-1 125,3 1 0,-1 0-24,3 2 31,2-4-80,0 8 1,1-8 223,1 6-235,-1-6-92,-1 8 1,-1-8-442,-3 3 254,3-3 344,-6 6 261,7-2-12,-3 5 0,2-2-79,2 1-168,-2-6-262,3 3 0,-5-4-82,1 3-97,-1-3 534,-2 2 587,0 1-546,2 0-279,-2 2 1,0-1-648,-1 1 379,1-3 1,-3 0 368,2 1 1,2-3 178,0 3 1,2-3 261,-3 3-303,2-4-289,0 5-198,3-6 0,-2 5-15,-1 0 1,2 1 7,-4-2 247,3 1 1,-1-2 15,3 2 1,-1-3 235,-2 4 0,0 0-142,-1 2 0,2 0-16,0-1 37,0-2-237,-3 4 76,0-1-10,1-3 1,-2 2 34,4-2 0,-1-2 4,0 4 1,3-5 95,-4 5 0,3-3-81,-3 2 0,1 0-170,-3 0 0,3-2 194,-1 0 1,3 0 51,-3 0-109,2 1-2,-1-3 30,1 4-74,5-6-212,-5 9 6,-1-3 107,-3 4 36,-2 0 84,0 0 1,3-2-53,3 1-280,-1-4 98,3 2 157,0 0 19,-2-4-10,4 1 148,-1-2 54,-1 0-185,0 0 115,-2 2-61,2-5-176,0 5 300,1-2-76,1 1-9,-4 0-91,4 0 97,-1-1-116,2 2 17,0-5 130,2 5-23,-1-2 79,6 5 1,-2-1 0,4 2 0,0-1-1,1 1 214,-1-1 0,-2 1-233,3-2-10,-6 1 1,4-3-1,-3 1 85,2 2-97,-2-4 1,0 2 8,-2-2 1,1-3-30,2 5-51,-4-2 1,6 2-88,-3 2 1,1-1-80,4 2 0,-5-2 69,3 3 1,-3-3 118,2 2 1,-1-1 36,0 1 0,-3-1 22,1 1 1,0-2-77,1 3 1,1-1-233,0 2 0,-1-2-59,1 1 1,-2-3-134,2 2 1,-3-1 302,4 1 0,-4-3 657,3 1-342,-2-2 0,2 6-146,-1-2 0,1-1-395,0 2 70,-1-3 1,3 3 225,-1-1 0,0-2-14,-1 1 1,0-3 303,2 4 0,-2 1 189,4 1 0,-3 0-413,2 0 0,-1 0-140,1-2 0,-4 0-160,1-2 218,-2-1 0,2 5-85,-1-2 249,1-1 0,-1 3 136,1-2 1,1 0-262,1 0 0,-1-2 60,-1 3 0,-1-3-197,1 2 1,1 1 96,1 1 0,-1-2 0,-1 0 218,-1 1 0,1-1 156,2 0 0,-2-1-210,1 1 1,0-2-48,1 3 1,-3-4-329,2 2 0,-1-1 110,3 0 1,-3-2 127,1 3 0,-1-3 189,3 4 0,-4-3 102,3 1 1,-4-3-162,3 4 0,-3-4-280,3 4-30,-4-2 0,5 0 39,-3 2 0,-1-3 127,2 2 261,-5-4 1,4 5 196,-1-3-271,-1-2 1,1 7-34,0-2-12,1-3 0,-1 3 19,2-3 63,-4-2-180,8 7-145,-6-4 60,4 3 0,-5-2-164,1-2 182,-3-3 159,2 6-116,2-5 56,-4 0 0,7 2 388,-2-1-314,-3-2-137,7 3 0,-8-3-68,5 2 0,-3-1 156,4-3 1,-5 0 11,5 0 1,-1 2 50,4-1 1,-1 2 2,-1-1 1,-4-2-16,3 2 0,-4-1-46,3-1 0,0 0-22,5 0 0,-5 0-35,0 0 1,1 0 124,3 0 0,1 2-17,1 0 0,-1-1-71,1-1 0,-2 1 13,0 1 0,1-2 33,-1 2 0,0-1 1,0-1 150,0 0 1,-2 0-4,1 0 1,1 0 0,3 0 380,0 0-433,-4 0 0,3 0-142,-4 0 115,-3 0 0,3 0-191,-1 0 0,0 0 47,1 0 1,-1 0-20,1 0 23,0 0 1,1 0 178,1 0 1,-2 0 89,4 0 0,0 0 1,4 0-18,-1 0 0,-3 0-241,-2 0 0,-2 0-118,2 0 0,-5 0 1,3 0-215,0 0 1,-1 0 186,2 0 1,-1 0 191,2 0 0,0 0 169,0 0 1,1 0-86,-1 0-81,-3 0-63,0-3 0,-1 3 0,0-2 86,2 1 1,2 0 8,0-1 0,-2 0 74,1 2 1,-1 0-1,2 0 1,0 0-627,0 0 335,-2 0 1,2 0 43,-2 0 0,0 0 51,0 0 0,-2 0 139,3 0 10,-1 0 0,0 0 29,0 0-228,-2 0 1,4 0 0,-2 0-108,2 0 0,-2 0 39,0 0 1,1 0 105,3 0 0,-1 0 59,3 0 0,-2 0 0,0 0-4,-2 0 1,-1 0-68,-1 0 0,0-1-49,2-1 0,1 2 151,-1-2-42,-3 1 1,1 1 0,-2 0 49,3 0-31,-2 0 0,0 0 1,0 0-1,1 1 0,2 0 244,0 1 0,-2 0-242,0-2-212,-2 0 0,2 0 0,-2 0-49,3 0 1,-1 0 113,2 0 206,-4-3 0,8 3 0,-4-2 0,1 1 0,0 1 711,-1 0-683,-2 0 0,-1 0-242,0 0 71,-4 0 1,4 0 0,-3 0-136,4-2 218,1 1 0,0-1 0,1 2 1,1 0-1,-1 0 173,1 0 1,-2 0 15,1 0 0,-1 0-174,3 0 41,-4 0-15,-1 0 2,0 0 7,-1 0-216,1 0 134,-3 0 7,3 0 23,1 0 58,0 0-5,-1 0-48,-3 0 212,3 0-1,1 0-166,0 0-18,-1 0 37,-3 0 359,1 0-186,-1 0-154,1 0-196,0 0 192,-3 0-395,4 0-145,-3-3 196,4 3 98,0-3 61,1 3 98,2 0-128,0 0 388,-2-2-207,1 1-62,-4-1 88,2 2 59,-5 0-126,2-3-188,-4 2 195,4-1-12,-2 2-25,0 0-177,2 0 144,1 0 239,0 0-147,4 0-42,-3 0-25,1 0-7,-5 0 56,2 0-13,-5-3-154,5 3 221,-2-3 76,3 3 9,-1 0-348,-1 0-249,-2 0 246,1-2 131,-3-1 278,3-3 90,-1 3-132,4-4-127,0 3 99,-1-2-110,0 1-320,-2 2-17,1-2 272,1-1-21,-2 1 117,2-1-30,-2 3-47,2-4 23,-4 5-31,4-5-172,-5 6 187,5-4-3,-4 5-209,1-5 196,1 4-16,0-4-238,0 5-484,2-5-990,-4 4 0,5-6 1751,-2-1 0,-1-2 0,-3-1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1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2056 0 7940,'-17'0'856,"1"0"0,-1 3-424,-5 0 112,2 2-176,1 1-17,0-3-217,-1-1 0,-5-2 107,-1 0-166,6 0 0,0 0 75,5 0 1,2 0-84,-6 0 0,1 0 151,-5 0 1,1 0-16,0 0 0,1 0-84,-1 0 0,-3 0-148,-4-2 0,-2 1-52,-3-1 1,3 2 24,2 0 0,1 0 50,2 0 1,0 0 7,2 0 0,1 0 104,-3 0 0,2 0 1,-2 0 16,1 0 1,5 0-211,1 2 1,6 0 47,-3 1 1,-2 0 79,-6 1 1,-2 0-16,-4-2 1,1 2-127,-2-2 1,1 0-154,-2 0 0,3-1 1,-2 1 88,0-2 0,7 0 90,2 0 0,5 0 24,-5-2 1,0 1-1,-4-3 85,2 2 0,5 0 30,0 2 1,4 0-23,-5 0 1,0 0-104,-4 0-99,4 0 351,1 0-123,7 0 1,-2-2-1,1 0-185,-5-1 63,-3 1-51,1 0 37,1 2 633,2 2-257,3-1 37,0 4-300,0-2 0,-3 3-316,-5-1 1,6 1 137,-1 2 0,3-1 147,-3 4 1,5-4 0,0 4 0,3 3 177,0 3-247,1-5 1,2 5-378,-2-4 212,2 1 0,-5 6 42,2-2 310,1-5 0,-2 5 120,0-5 0,1-2-214,-2 0 0,1-2-208,-3 2 1,-1-1-89,-1 5 1,3-4 61,1 2 397,4-5 92,-1 8-177,4-7-308,-1 2-233,2 0 312,0-5 187,1 5-147,2-3-82,-3 3-68,0 1 252,0-6 167,-2 1-155,5-1-8,-3 5 0,9 5-257,3 3 1,0-3 108,2-1 0,1 0 229,1 2 0,-2-2-47,0-1 1,-1-1 0,3 2-11,-1 1 0,0-3 36,1 2 1,0-5-98,4 4 1,-6-2 26,2 3 0,-1 0-18,1 2 1,0 0-217,-2 2 0,2-2-12,0 1 0,2 2 370,-2-2 1,1 1 427,-1-3 1,-3-3-52,3 0 0,-3-3 138,3 3-645,-3-3 0,6 6-129,-3-1 1,-2-2 55,-2 2 0,-2-2 50,3 5 1,-3-6-34,2 3 1,-1-5-254,4 3 1,-3-7-211,6 2 436,-2-3 1,5-1-67,-1-1 1,-3-2 258,5 1 1,1-1 39,4-1 0,-1 0-31,0 0 0,-7-2 94,4 0 1,-5 0 21,7 0 0,1 1 15,4-1 1,1 2 81,0 0-530,-2 2 0,1 1-232,-1 0 0,-7 2 68,0-3 1,0 0 0,6-2 113,0 0 1,-3 0 294,2 0 1,1 0 96,2 0 0,2 0 242,1 0 0,-3 0-28,1 0 1,-2 0-317,-4 0 1,-3 0-653,-1 0 0,-1 0 188,6 0 0,-4-1 87,3-1 1,2 1 566,2-3 1,-1 2 139,1-1 0,-2-1-24,2-2 0,-8 3-9,1-1 1,-7 1-397,4-2 0,-5 2-242,6-5 0,-4 5 31,3-5 0,-2 4 80,1-3 1,5 0 164,4-2 71,-5 3 0,1 4 195,-5 2 1,-2 0-257,6 0-67,-6 0-313,8-3 334,-11 3 0,10-5 7,-4 1 0,0 2 224,7 0 1,-9-1 475,4 1-347,-8 0-467,3 2 1,-29-4 311,-6-1 0,-7 0 0,7 2 0,-3 0 94,-1 2 1,-3 0 0,-3 1 0,-1 0-80,-3 0 0,4 0 0,-1-2 0,0 0-116,0-1 0,-3 1 0,-1-2 0,0 0-194,2 1 1,-3-2 0,4 2 0,-1-2-104,-1 2 0,-3-2 1,3 1-1,1-1 37,2-1 0,-1 2 0,-2-1 0,-1 1 66,2 0 0,0 2 0,1-1 0,3 1-23,2 0 0,-1 1 0,1 1 0,0 0 40,0 2 0,2-1 1,1 2-21,2 0 0,-5-1 0,1-2-160,0 0 1,4 0-104,0 0 1,4-1-539,-2-1 1159,11-1-127,-4-2-169,14-1-405,11 3 0,-2 0 51,12 3 0,2 0 1,6 0 274,2 0 0,-4 0 1,4 0-1,-2 1 147,-1 1 1,5-1 0,2 0 0,-2 0 284,-1-1 1,0 2 0,-2 0 0,0-1-26,2 0 0,0 0 0,-1 1 0,-1 0 0,-2 0 0,1 1 0,2 1 0,3 1 0,-2-1 1,-1 1-1,-2 0 0,0 1 298,0-1 0,-3 1 0,-1-1-545,-1-2 1,-1 2 0,2-3-167,2 1 1,-6-1-135,5-1 0,-6-1 273,4-4 0,-5 0 138,-1-3 0,-12 2 1,-5 0-1,-15-1 1,-10 0-1,-7 1 1,-3 2-134,34 3 12</inkml:trace>
  <inkml:trace contextRef="#ctx0" brushRef="#br0" timeOffset="1">1435 948 13350,'-21'-2'-7,"-20"0"-5,14 1 3</inkml:trace>
  <inkml:trace contextRef="#ctx0" brushRef="#br0" timeOffset="2">1258 938 13295,'-10'-1'-3,"-31"-1"-9,1-1-1,-2 0 0,0-2-152,-1 0 0,4 1 1,0-1 164,-1-1 0,3 2 0,-5-4 1,1 1-20,2 0 0,6-1 0,0-2 1,0 1 89,14 3-27</inkml:trace>
  <inkml:trace contextRef="#ctx0" brushRef="#br0" timeOffset="3">548 810 13016,'-12'-4'28,"-16"-8"44,2 0 0,2 0-1,1 0-120,0 1 0,-4-2 0,1-1 0,1 1-87,3-1 0,4-2-65,1 2 1,6 1-86,0 0-68,1 0 0,-1-1 0,-2 0-342,0 1 1,2 0 905,2-4 3,2 1-229,1 2 377,4 1 1,6 5 277,3-4-538,-3 6 681,3 1 0,-6 23-461,1 8 0,1 0 148,5 1 0,-1-4-110,2-1 0,1 0-184,3-4 0,-1 1-416,1-2-697,-2-6 871,5 7-1336,-3-8 467,0 1-453,-7-3 1104,-1-8 1,-5-11-1,-1-9 1,-3-6-1,-3-4 1,0 2-1,1-2 1,0 0-1,-1-2 358,-3 0 0,0 3 280,-1-3 0,-1 2-181,1-1 0,5 10-36</inkml:trace>
  <inkml:trace contextRef="#ctx0" brushRef="#br0" timeOffset="4">266 361 14466,'2'4'42,"11"24"240,1 0 0,1 2 0,0 0 0,-2 0 0,0-1 0,-2-1 324,0-2 0,1-2 1,-1-2-772,2 0-46,2-1-1254,-1-1 743,-1-7-1289,-4-5 809,-1-4-110,-2-7 626,-3-8 386,-1-4 0,-4-7-43,-2 0 1,-1-4 185,0-6 1,-1 2 148,0-3-188,-2-2 309,2-1 1,-4-4-166,0-1 0,2 5 440</inkml:trace>
  <inkml:trace contextRef="#ctx0" brushRef="#br0" timeOffset="5">390 223 12465,'0'-6'407,"0"-2"196,8 0 1,0 11-223,7 6 0,-1 7-151,-5 4-38</inkml:trace>
  <inkml:trace contextRef="#ctx0" brushRef="#br0" timeOffset="6">645 784 13093,'10'6'-619,"4"-2"-435,-4-11 1,-4-12 632,-2-5 1,-2-4 0,-2-1 0,0-3 370,0-5 0,-2-2 0,-3 1 222,-2 4 1,1 4 592,-1 2-627,1 3 578,-2 2-235,1 1 804,2 7-432,2 5-541,6 10-65,5 8 1,3 7 78,4 6 1,-2 3-229,-1-1 98,-1 3-67,2 1 0,-1 4 0,2 3 0,-9-21-11</inkml:trace>
  <inkml:trace contextRef="#ctx0" brushRef="#br0" timeOffset="7">843 793 18184,'0'1'17,"10"19"-2712,1 1 1056,0-5 1,1-6 545,-3-15 1,0-15 0,-8-14 219,-2 0 1,-2 1 548,-4-2 1,-3-5 204,9 35 105</inkml:trace>
  <inkml:trace contextRef="#ctx0" brushRef="#br0" timeOffset="8">804 432 7028,'-8'-17'29,"-9"-13"1080,4 7-600,-3-4-173,4 11 24</inkml:trace>
  <inkml:trace contextRef="#ctx0" brushRef="#br0" timeOffset="9">641 319 13964,'-9'10'569,"2"9"114,4-4-194,3 9 0,3-4-281,4 6 1,0 0 36,2 0 1,-2 2 73,1 0 1,0-1 510,-1-1-1196,0-6 1,0 3-1,-2-8 1,-2-9-1,-5-15 1,-4-13-1,-2-4 1,-2-2-2912,-1-1 1544,-2-5 1665,-4-5 1,-2 0-30,2 4 22</inkml:trace>
  <inkml:trace contextRef="#ctx0" brushRef="#br0" timeOffset="10">512 214 10629,'-10'-22'987,"1"0"-684,6 7 1,11 20-88,9 12 1,3 7-56,-10-11 124</inkml:trace>
  <inkml:trace contextRef="#ctx0" brushRef="#br0" timeOffset="11">556 230 13446,'1'1'31,"0"0"-22</inkml:trace>
  <inkml:trace contextRef="#ctx0" brushRef="#br0" timeOffset="12">615 321 14175,'10'18'103,"10"23"102,-2-5 15,-4-1 1,2-1 91,-3-1 0,2-2 0,0-1 0,1-4-19</inkml:trace>
  <inkml:trace contextRef="#ctx0" brushRef="#br0" timeOffset="13">857 706 16968,'20'13'-10,"-2"-2"0,3 2-143,-3 0 0,2 1 0,-3-2-772,2 1-714,-5-5 1,-10-14 545,-10-13 1,-2-5 0,-4-5 1175,2 3 0,2 1-47,5 8-16</inkml:trace>
  <inkml:trace contextRef="#ctx0" brushRef="#br0" timeOffset="14">947 551 9518,'-2'-12'-10,"1"-24"-22,-1 2 683,2 2 0,0 11 16</inkml:trace>
  <inkml:trace contextRef="#ctx0" brushRef="#br0" timeOffset="15">992 364 19889,'5'19'83,"5"11"483,-1 2-274,0 2 1,2 8-49,1 3 0,-12-43-235</inkml:trace>
  <inkml:trace contextRef="#ctx0" brushRef="#br0" timeOffset="16">1029 578 12373,'-1'-2'1,"-18"-50"15,4 5 245,0-1 0,11 33-242</inkml:trace>
  <inkml:trace contextRef="#ctx0" brushRef="#br0" timeOffset="17">925 249 14749,'-3'-10'423,"-8"-14"442,5 9 150,1 4 0,3 31-809,4 12 1,-1-24-171</inkml:trace>
  <inkml:trace contextRef="#ctx0" brushRef="#br0" timeOffset="18">932 429 19696,'4'16'260,"7"23"390,4 1-167,-4-13-165</inkml:trace>
  <inkml:trace contextRef="#ctx0" brushRef="#br0" timeOffset="19">1248 657 10377,'0'-6'-35,"0"-32"-67,0-1 1,0 2-108,0 0 1,-2 2 281,-2 0 1,-1 3-29,0 2-209,1 4 1412,-1 2-652,2 6-227,0 5 0,2 15 0,5 12 251,3 12 0,3 5-253,1 1 1,1 0 219,1 3 1,-1 4-16,3 5 0,0-2-197,2 4 1,1-4-1,-8-21-187</inkml:trace>
  <inkml:trace contextRef="#ctx0" brushRef="#br0" timeOffset="20">1403 604 10892,'-16'-49'-34,"-3"-7"-2,-1 3-103,-4 0 1,1 4 482,1 6 1,2 10-112,4 8 1419,1 5-603,-1 3-642,5 6 98,2 2-218,1 12 0,8 10-39,0 7 1,5 9 88,2 2 1,5 5-86,-1 5 0,4-1 263,0 3 0,0-1 40,1 2 0,1-4 134,3 1 0,-2-5-628,0-6 1,-6-12-29</inkml:trace>
  <inkml:trace contextRef="#ctx0" brushRef="#br0" timeOffset="21">1510 533 8377,'-4'-25'-127,"-5"-15"-82,0 1-1,0-2 1,-1 5 705,3 1-298,-1 10 181,3 1 389,-1 9-506,1 2 564,2 7 1,9 21-200,5 13 1,3 11-266,-1 2 1,2-1-113,4 5 1,-1 3-54,0-5-40</inkml:trace>
  <inkml:trace contextRef="#ctx0" brushRef="#br0" timeOffset="22">1780 920 20019,'9'9'-249,"17"16"49,-7-11-1725</inkml:trace>
  <inkml:trace contextRef="#ctx0" brushRef="#br0" timeOffset="23">1842 976 17233,'14'13'-452,"0"-4"-1000,-6-6 1,-8-16 957,-3 1 247</inkml:trace>
  <inkml:trace contextRef="#ctx0" brushRef="#br0" timeOffset="24">1798 729 9734,'-1'-4'-49,"-11"-34"82</inkml:trace>
  <inkml:trace contextRef="#ctx0" brushRef="#br0" timeOffset="25">1763 602 9762,'-10'-34'-30,"-3"-20"-14,2 7 191,2 2 0,2 8-180,-3 1 0,5 7 792,0 5-342,0 6 485,2-3-302,-2 6-238,5 3 282,-3 5-367,8 29 0,0-3 351,4 18-196,0 1-184,2 0 1,1 3 372,1-2 1,-1 1-97,3 0 0,-2-3 16,-5-16-217</inkml:trace>
  <inkml:trace contextRef="#ctx0" brushRef="#br0" timeOffset="26">2055 713 14833,'5'0'26,"13"3"166,-11-3-268,3 3 156,-4-3-1549,-3 0 1323,2 5-38,-5-1-24,0 6 893,-3-1-157,0 2-223,1-2-243,4-4 41,9-15-185,-6 5 0,10-19-107,-8 3 0,0-6 84,-2-5 1,-1 3 1,-2 7 0,-1-4-239,0-1 32,0-1 165,-1 0 207,0 8-121,0 6 132,0 6-201,3 5 685,0-2-511,5 15 193,-5-3-199,5 12 0,-8-3-133,2 0 143,1-5-32,-2 2-311,4-10 149,1 0-127,0-11 115,-1 1 1,-2-12-539,-3-1 448,-5-7 97,1 1 0,-4 0 29,2 4 0,0 2-175,-1-4 572,1 2-73,-2-5 308,2 4 24,-2 3 85,2 9-199,-2 9-189,2 7 40,1 6-418,2 4 189,-2 4 55,4-2-623,-2-3 4,3-1 234,0-4 15,0 5 126,0-5-152,3 4-21,-2-9-651,1 1 407,-7-18 483,-4-2 1,-2-9-1,-2 3 1,0 0-29,0 1-61,-1 2 875,-5-6-419,2 6 415,2-1-254,5 8-75,7 5 0,5 21 19,3 7 0,4 6-288,-2-6 0,1 3 39,0 1 0,-2 1 132,1 1 0,0-3 121,1-1-193,-2-3-30,2 3 19,-3-9-1288,-2 4 559,0-8 233,-3-5-1793,0 2 1467,-8-25 307,-1 5 0,-6-21 280,2 7 0,0-1-92,3 3 1,2 1 207,-2-1 1,1 2 1,-2 1 235,2 2-2,-4 0-203,4 4 24,-2 1 524,3 6-217,0 5-204,2 1 0,-4 7 333,5 8 0,0-1-175,5 10 0,0 1-160,0 3 1,3-1-20,1 1 0,1-3 206,3-1-647,-2 1 262,4-1-932,-1 1 472,0-1 151,-4-8-1409,-2-3-613,-3-8 1901,-10-13 181,0-8 1,-9-15 180,5-1 1,0 0-81,3 6 1,1 0-89,1-4 0,0 2-13,0 0 1,1 3 2440,3 5-640,-1 2-208,3-2-612,0 7-251,3 4-904,5 11 223,2 11 0,1 9-471,-3 4-2546,-4 0 3184,-9-2 0,-6-2 0,-6-1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5"/>
    </inkml:context>
    <inkml:brush xml:id="br0">
      <inkml:brushProperty name="width" value="0.45714" units="cm"/>
      <inkml:brushProperty name="height" value="0.45714" units="cm"/>
      <inkml:brushProperty name="color" value="#FFFFFF"/>
    </inkml:brush>
  </inkml:definitions>
  <inkml:trace contextRef="#ctx0" brushRef="#br0">1050 315 14409,'-2'-22'-728,"1"0"1,-1 5 1013,2 1 0,-4 7 0,-7-2 260,-9 7 1,-5 3-1,-5 1-367,0 0 0,1 2 0,5 1-251,0 1 0,-6 2 1,-1 0-229,3-1 0,4 0 0,2 1 478,7-3 1,10 3 471,14-3 0,12 2 0,9 0-7,-1-1 1,1 2-401,-4-2 0,0 1 250,3 3-1211,-3-3 238,-2 1 0,-19-2 383,-13-1 1,-11-1 0,-12-2 0,3 0-61,0 0 0,0 1 1,-3 0-1,1 2-52,2-1 0,-2 2 0,3-1 0,1 0 98,0 0 0,2-1 306,0 2 270,3-1 0,9 6-496,13-2 0,10-2 629,14 0 0,1-3-343,-2 0 1,-1-1-329,-1 1 0,-10-4 0,-11-4 0,-17-4 0,-12 1 0,-6 3 0,-1 3 0,2 1-343,-2 1 1,0 1 0,-3 0 0,3 0 0,4 0 222,4 0 1,0 0 1132,2 0-663,7 0 1,19 1-1,17 1 1,10 0-1,5 0 245,-1 1 0,-5-2 0,-4 0-503,-2 0 1,3-1 28,1 0-292,-1-2-349,-6-3 1,-16-3 71,-14-2 1,-1 1-217,-6 3 0,-3 0 680,-6 0 1,-3 0 217,2 2 0,1 1 836,6 0-388,8 0 0,-7-1-148,3 1 0,1-1-101,-5 1 1,7 0-174,-6-1 0,4-1-173,-6-6 0,8 4-242,-2-7 156,8 7 1,4-8-103,9 6 1,5 2 0,12 6 0,3 0 175,3 1 0,2 0 0,3 0 0,-1 0 38,0 0 1,5 0 0,0-2 0,1-1 0,-2-1 1,3 0 0,0-2 0,0 0 25,-2-1 0,-5 1 0,-3-1 120,-3-1 1,-6-1-298,-1-2 1,-17-3 0,-10-1-234,-15 3 0,-13 2 0,-4 6 0,-3 0 81,-2 1 1,-6 0-1,1 2 1,-3 0-64,1 0 1,-1 0 0,7 1-1,2 0 4,2 0 0,6 1 1,4 0 359,4 0 530,-1 1 0,23-1 0,12 1-65,21-1 1,13-1 0,1 0-119,5 0 0,1 2 0,7-1 0,2 0 0,1 0-62,-1-1 1,-1-2 0,-8-1 0,-1 0 836,-3 0 1,-9 0-788,-5-1 1,-14 1-845,-11-2 1,-11 2 0,-18-3 0,-2 1-38,-4 2 0,1-1 0,-4 2 1,-1 0 4,-1 0 1,-2 1-1,2 0 1,1 0 64,0 0 1,0 1-1,1 1 1,4 2 170,1-1 1,5 2 181,1 1 121,5-1 0,16 9 0,17-2 665,14-1 1,10-2 0,1-3 0,2-1-324,1 0 0,4 1 0,-1-1 0,1-1-205,-1-2 1,1 1 0,-3 0 0,-4-1-121,-5-1 1,-5 0 0,-4 1-790,0 0 13,-9 0 1,-12 1 0,-18-2 302,-7 0 1,-7 0 0,0 0 0,-3 0 91,-3 0 1,-4 0-1,1 0 1,-3 0-18,-1 0 1,-2 1-1,3 1 1,2-1 505,0 1 0,5-1 0,1 2 728,4 0-426,1 3 0,15 5 1,11 2-34,16-1 1,14-2-1,5-3 1,1 0-60,2 0 1,7 2 0,4-2 0,3 0-322,-1 0 0,5 0 1,-1 1-1,-2-2-80,-2 1 0,-8-1 0,-1 1 384,-8-1-519,-7 3 0,-15-1 1,-13 1-361,-15-5 1,-8-2 0,-2-3 0,-2 0 389,0 0 0,0-1 0,1 2 0,-1-1-114,0-1 0,0 1 134,4 1 0,-4 0 1,3 0 111,0 2-94,7-2 707,-1 6-446,11-1-184,-1 6 1,22 4 214,9 3 0,11-3 1,3-3-1,0-4-1,1-3 0,-2-2 0,3 0 0,1-1-161,1-1 1,1-1 0,-4 0 0,-1 0-461,-4-2 1,-3-1 336,-1-5 1,-13-1 0,-8-5 52,-15 1 0,-12-2 1,-7 3-1,-4 0-370,-3 0 1,-7 1-1,-2 3 1,-2 1 544,-1 1 1,-5-1-1,-1 0 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8289,'2'-5'3777,"-1"2"-2156,0 0 1,-1 3-848,-1 0 1,0 2 0,0 2-265,0 1 0,1 0 0,0 1-227,0 0 0,2-1 0,-1 1 1,0 1-1,0 2-159,1 0 1,-2 0 0,2-1-1,0 2 28,-1 0 1,1 1 0,-1 1 0,1 2-14,-1 0 0,1 0 0,-1 0 1,0 2-87,1 0 1,-1-3-1,1 1 1,-1-2-35,1 1 1,0-1-1,-1 0 1,1 0 1,0-1 0,0 1 0,0 0 1,1 0-72,-1 2 0,0-1 1,0 0-1,1 1 81,-1-1 1,-1-1 0,2-1-1,-1 0-23,1-1 0,-2 0 1,0 0-31,0 0 1,-1 0 0,0-1-1,0 0 1,0 0-8,2 2 0,-2-2 1,2 1-1,-2 0-34,0-1 0,0-1 1,1 0-1,0-1-71,0-1 1,1 1 0,-1-2 0,1 1-6,-1-1 0,1 2 0,0-1 0,0 1 66,0-1 1,0 1-1,0-1 1,0 0-24,0 1 0,1-2 0,-1 0 0,0 0 91,0 0 0,0-1 0,-2 1 0,1-1 1,1 1-74,-1-1 0,0 0 0,0 1-336,0-1 1,1-1-821,-2 0-285,0 0 862,0 0 1,0-3 0,0-3 34,0-1 1,0 1 0,0 0 0,-1 0-315,0 0 1,0-1-1,0 1-485,0 0 1421,1-2 0,0-1 0,0-1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10 116 7821,'-1'-3'1445,"0"0"0,-1 0 0,0 0-798,0 0 0,1 2 0,1-2 0,0-1 1,0 0-239,0 0 1,0 1 0,0 1-214,2 0 0,-1-2 0,1 1-55,0-1 1,0 1-1,-1 0 1,1 0-33,1 1 0,-2-2 1,1 1-1,1 0 55,-1 0 1,0-1-1,1 1-9,0 1 1,1-2 0,-1 1 0,0 0 0,1 1 12,0 0 1,-2-1 0,1 1 0,1 1 0,0 0-53,0 0 0,-1 1 1,0-2-1,1 1 1,0 0-1,0 0 1,0 0-149,1 0 0,-1 0 0,1-1 1,-1 1-1,1 1 0,1 0 0,-1 0 1,1 0-1,-1 0 69,1 0 1,-1 0 0,1 0-1,-1 0 1,1 0 0,0 0 7,-1 0 0,0 1 0,0 1 1,-1-1-1,0-1 0,1 1 0,-1 0 1,1 0-1,-1 0 0,0 0 0,0 0-43,-1 0 1,-1 1 0,3-2-19,-1 2 1,1-2-1,-1 2 1,1 0 4,-1-1 1,1 3 0,0-2 0,1 1 59,0 0 1,-1 0 0,0 0 0,0 0-2,1 1 1,0-1 0,-2 2 0,1-1-9,-1 1 1,1 1 0,0 0-1,1-1 1,0 1 0,-1 1 0,-1 0 67,1 1 1,-1-2-77,0 2 0,1-2 1,-1 1-1,-1 0 1,0-1-1,0 2 1,0-1-1,0 1 105,-1 0 0,1-2 1,-1 0-87,0 1 0,-1-1 0,1 2 0,-1-1 1,1 0 17,-1 0 1,-1-1 0,1 1-3,0 1 0,0 0 1,0 0-1,0 1 1,-1 0-1,0 0 1,0 1 177,0-2 0,0 1 0,0 0-78,0 0 0,-1-1-79,0 0 0,0 0 0,-2-2 0,1 1 12,-1 1 1,2-1-1,-2 0 1,0 0 0,0-1-25,0 0 1,0 0 0,-1-1-1,-1 1-64,-1 0 1,1-1 0,-3 0 0,0-1 32,0-1 1,-1 1 0,2-2-7,-1 1 1,1-1 0,-2-1 0,0 1-16,0 1 0,1-2 1,0 0-1,1 0 0,1 1 1,0 0-1,0 1 0,0-1 1,1 0 15,0-1 1,2 1 0,0 0-40,-1-1 1,2 0-1,-1 0-40,-1 0 1,2 1-1,-1-2-142,-1 0 0,1 0-79,-2 0 0,1 0 308,-1 0 249,1 0 90,1 0-370,1 0 0,3 0-222,0 0 0,2 0 0,1 0 0,1 0-93,-1 0 0,-1 0 1,0 0-1,0 0 194,1 0 0,2 0 1,0 0-1,0 0 58,-1 0 0,-1 0 0,1 1 0,0 1-14,1-1 0,0-1 0,-1 0 0,0 1 14,0 0 1,0 0-1,1 1 1,-1-1 6,0 1 1,0 0 0,0-1-1,1 2 35,-1 1 0,0-1 1,0 0-1,-1 0 37,1 1 1,-2 1 0,-1-1 0,2 0 3,0 1 1,-1-1 0,0 1-1,0-1 10,-1 1 0,2-1 0,-2 1 1,0 0 75,0 1 0,1 1 1,-2-1-1,1 1-56,0-1 0,1 1 0,-1-1 1,0 0 169,0 1 1,0-1 0,-1 1 0,1 1 23,-1 1 0,1-1 1,-1 0-1,0-1-15,0-1 0,0 2 0,1-1 1,-1 1-33,-1 0 0,0 0 0,0 0 0,0 1-184,0 2 0,0-1 0,0-1 0,0 1-30,-2-1 0,1 0 0,-1-1 0,-1 0 0,1 1 0,-1-1 0,-1-2 0,0 1 0,-1-2 0,2 0 0,-3 0 0,0 0 0,0-1 0,-2 2 0,1-3 0,-2 1 0,0 0 0,0-1 0,1 0 0,-1 1 0,0-1 0,0 1 0,2 0 0,0-2 0,0 0 0,0 0 0,0-1 0,1 1 0,0-1 0,-1-1 0,2 0 0,-2-1-142,1-1 1,0-1-1,-2 0 1,0-2-701,0 0 0,-1-2 1,0-1-1,-1 1-475,1 1 0,0-1 0,2 1 0,0 0-580,1-1 0,2 2 1,2-1 1896,0 2 0,-1-3 0,0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11144,'3'-1'0,"0"-1"0,-1 0 0,-1-2 0,-1 0 0,-1 0 1048,-1-1 0,-1 1 1,0 1-1,-1 0 1,-1 0-1,1 0-719,0 0 1,-1 1 0,0-1 0,0 1 0,-2 0 0,1 1 0,0 0 0,0 0 23,1 1 1,-1 0 0,0 0 0,1 1-227,0 0 1,1 2 0,-1 1 0,1 1 0,-1-1 23,1 0 1,1 2 0,0 1 0,0 0-129,1 1 1,-2 0-1,2 1 1,0 0-1,0-1 1,0 1 0,0 0-1,1 1 1,0-1-1,0 2-10,-1 1 1,1-1 0,1 2-1,0 0 1,0-1 0,0 1 0,0-1-1,0 0 1,0-1 0,0-1 0,0 0-1,0 0 1,0-1 0,1-1 0,1 1-1,1 0 1,0 0 0,0-2-1,0 1 1,0-1 0,1 1 0,-1-2-1,0 1 1,0 0 0,1 0 0,0-1-1,0 1 1,-1-2 0,0 0 0,1-1-1,0 1 1,1-1 0,-1-1-1,1-2 1,-1 0 0,1-1 0,-1 0-1,1 0 1,-1 0 0,0 0 0,1 0-1,0-1 1,0 0 0,1-1 0,-1 0-1,0-2 1,0 0 0,-1-1-1,1 0 1,-1-1 0,1 1 0,-1-1-1,-1 1 1,0-1 0,0 0 0,0 0-1,-1-1 1,1-1 0,-1 1 0,1 0-1,0 1 1,-1-2 0,-1 1-1,1 0 1,-1 0 0,1 0 0,-1-1-1,0 0 1,-1-1 0,0 2 0,0-1-1,0 1 1,0-1 0,0 2 0,0-1-1,0 1 1,0 0 0,0 0 199,0 1 0,0 0 0,0 1 0,1-1 0,0 1 0,0-1 0,0 1-216,0-1 1,-1 1 0,0 0 0,1 1 0,1 0 0,-1-1 0,0 1 0,0-1 0,0 1-168,0 0 0,0 0 105,-1 0 11,0 2 1,1-1 0,1 1-133,-1-2 0,-1 0 81,0 0 1,0 0 0,0-1 287,-2 1 1,2 2 0,-2 2 0,2 2 0,0 2 0,0 0-1,0 2-110,0-1 1,0 2 0,0 1 0,1 0 0,1-1 0,-1 2 0,0 0-1,0 2 1,0 0 0,1 0 0,-1-2 0,1 1-58,1-1 0,-2-1 0,2 1 0,-1 0 1,0-1-1,0-1 26,1 1 0,-2 0-76,2 0 1,0-2 0,1 1 0,0 0 0,-1 0 0,0-1 0,1 0 0,0 0-1,1-1-447,-1 0 0,1-2 0,-1 1 0,1 0 0,1-1-1282,-1-2 894,1-2 1,-1 0 0,1 0 0,0 0-624,-1 0 0,0-2 0,-1-1 0,1 0 1492,-1 0 0,3-1 0,0 2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66 9538,'3'-2'646,"-1"1"1,-2-2 0,-1 0 0,0 0-1,-1 0 1,0 0-54,-2-1 0,0-1 0,0 1-267,0-1 0,1 1 1,0 1-1,-1 0 78,0 0 1,-1-1 0,0 1 0,-1 0-78,1 1 1,-2 1 0,-1 0-1,0 0 1,1 0 0,-1 0 0,1 2-1,-1 1 1,1 2 0,-1 1 0,0 0 308,1 2 0,-2-1 0,3 2 0,-1-1-419,1 1 1,0 1-1,1 1 1,0 0-1,2 0 1,-1 1-1,1 0 1,1 0-1,0 1 1,1 1-1,0 1 727,1 1 1,0 0-1056,0 1 1,0-1-1,1-1 1,0-1 0,1-2-1,0 0 1,0-2 0,1 0-1,0-1 1,1 0 0,0-1-1,1 0 1,-1 0-1,1 0 1,1 0 0,0-1-1,1 0 1,1-1 0,1 1-1,1-1 1,0-1 0,2-2-1,0 1 1,-1-1 0,-1 0-1,0-1 1,-2-1-1,1 0 1,-1 0 0,-1 0-1,-1 0 1,-1-1 0,1-1-1,-1 0 1,1-1 0,0 1 110,-2 0 0,3-1 0,0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16759,'0'5'0,"0"-1"0,-1 1 0,0 1 0,0 1 0,0 2 0,0 1 0,0 1 0,-1 2 0,1 2 0,1 1 0,0 0 0,0 1 0,0 0 0,0 1 0,0 0 0,0 2 0,1 1 0,1 1 0,0 0 0,0 0 0,0-1 0,-1-2 0,1 1 0,0 0 0,0-1 0,-1 0 0,0 0 0,-1-1 0,0 0 588,0-1 1,0-2 0,0 0 0,0-3-1,0 0 1,0-1 0,0-1 0,0 1-776,0-1 1,0-4 0,0 3-1,0-2 1,1 0 0,0-1 0,0 0-1,0 0 1,-1 1 0,1 0-1,1-1 1,-1-1 0,-1-1 0,1 1-1,0-1 1,0 0 0,0-3-1,0-2 1,-1-3 0,0 0 0,0-1-1,0 0 1,0 0 0,0-1 0,0-1 186,0 1 0,0-2 0,0 1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9951,'-4'1'480,"-1"0"1,1 2-1,0 1 1,-1 1-1,1-1 1,-1 1-1,1-1 1,-1 0 242,1 1 1,-1 1-1,1 1 1,0 1-270,-1-1 0,1-1 0,-1 1 0,1 1-6,-1-1 0,1 0 1,0 0-1,-1-1-5,1 1 1,-2 0-1,-1-1-291,1 1 0,0-1 0,-1 0 0,0-2 0,0 0 73,1-2 1,0 1-1,0 0 1,0 0-309,1-1 1,0 1 0,0-1 0,1 0-92,0 0 1,-1-1 0,1 0 0,-1 0-5,1 0 1,1 1 0,0-1 146,0 1 1,0 0-71,0-1 1,2 1-70,-2 1 1,2-1-47,-1 0 0,1-2 0,0 2-292,0 0 316,-1-1 0,2 1 1,1-1-1,0 1 1,1 0 169,0 0 0,0 0 0,0-2 1,1 1-1,-1 1 0,2-1-118,-1-1 79,2 0 0,-1 0 1,1 1 21,-1 0 1,1 0 0,-1 0 0,0 0-23,1-1 0,1 1 0,0 1 118,-1 0-33,0-1 1,0 3 0,0-3 37,1 0 1,0 2-1,-1 0 1,-1 0 0,1 1-20,-1-1 1,0 1 0,-1 2 0,0 1 22,1-1 1,0 2-1,0 0 1,-1 0 110,0 1 0,0 0 0,1 1 0,-1 0 1,0 0 1,0 0 0,0-2 0,0 1-139,1 0 0,-1 0 0,1-2 0,-1-1-168,0 1 1,-1-2-1,1 1 1,0 0-395,0 0 0,1 0 0,-2-2 0,1 1 37,0-1 0,-1 2 1,0 0-1,0-1-572,-1 0 1,1 1 0,-1 0-2133,0-1 3189,2 0 0,-3 0 0,2-1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2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9111,'6'6'1914,"-3"2"-1887,2-5 120,-2 2 70,0 1-90,2-1-94,-2 1 1,2 0 43,1 2-145,0-5-26,-3 5 24,2-5 113,-2 5 0,1-2 9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3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22 18 6780,'-9'-10'-329,"-1"4"1,7 4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444 1 12397,'5'22'734,"-3"-6"-851,0-1 200,0-6 32,-1 5-35,2-3-26,-2 6-126,3-6 55,-4 6-72,2-1 25,0 4 94,1-2 36,-1-4-64,2 0-71,-3-4-294,1 3 271,-2-2-31,0 2-40,2 1 221,-2-1 1,2 3 5,-2 1-179,0-3 47,0 1-8,0-6 7,-2 0 99,2-2-12,-2 1 7,2-3-18,0 1-4,0-1-14,0 1 8,0-1 4,0 3 101,0-1-2,0 4-92,0-2 10,0 2-43,0-2 11,0 0-43,0 2 44,0-4 29,0 6 13,0-4 43,0 6-21,0-1-38,0 1 16,0-1-88,0-1 30,-2 0 23,1 0 18,-1-1 51,2 1-36,0-2 20,0 0-79,-2 4-169,2-5 187,-4 5 12,3-4 184,-1 2-56,2-1-14,-2 0-56,2-2-191,-2 3 34,0-4 125,1 4-2,0-4-49,1 2 42,0-2-16,-2 0 37,1 0 54,-1-1-48,2 1-15,-2 0-65,2 0-9,-4-2 28,3 1 39,-1-3 0,2 2 66,-2-1-78,2-1 55,-2 1 2,0-1 16,1 1-78,-1-1-37,2 4-76,-2-3 88,2 1 16,-2 0 66,2-1-36,-2-1-84,1 3 28,-1-1 40,1 0 102,0 0-13,-1-1-69,0-1-53,2 3 8,-2-1 17,2 0-109,-2 0 63,1-3 67,-3 0-20,4 3 3,-4-4-2,1 5-101,1-5 29,-2 1 91,1 2-7,1-3-119,-2 3 79,2-1 28,-3-1 30,1 1 25,-1-1-52,1 1-4,-1-1 23,1-2 304,-2 2-173,1-3-131,-2 3-111,3-2-111,-3 5-26,0-4 277,-1 3-154,3-4 70,-7 2 73,6-1 5,-5 1-129,3-4 64,-3 2 0,1-2 165,-1 0-6,5 0-98,1 0-224,-1 0 219,-5 2 83,1 1-73,-1-1-1,3 0-23,1 0-23,-4 1 58,2-1 70,-2 0-24,2 0-288,0-2 1,-5 4 188,-4-1-106,5-1-422,-3 0-633,6-2-324,1 0-703,-5-2 2182,2-6 0,0 0 0,2-5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5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1 142 10603,'9'3'539,"0"0"-769,1 1 211,0-2 174,1 1 0,-1-2 0,2 0 1,1 0-1,0 0 595,1 1-597,-7-1-222,3-1-288,-5 2-64,2-1 416,-1 1 0,0-1 920,1 1-447,-4-1-4,7-1-785,-7 2 187,8-1-382,-8 1 416,5-2 550,-6 0-124,3 0-345,3 0 0,-1 0-148,3 0 147,-6 0 131,2 0-77,-2 0 275,1 0-185,4 0-113,0 0 5,-2 0 34,1 0 1,0 0 126,2 0-19,-1 2-61,0-2-43,-1 2 22,-3-2 22,2 0-43,-1 0 23,-1 0 49,4 0 17,-3 0-20,-1 0 77,3 0-139,-5 0-87,4-2-7,-1 2 61,-1-2 6,-1 2 51,0 0-68,-1 0 11,-1 0-44,2-2 0,1 1 16,1-1-47,3 2 27,0-2 256,-2 2-21,0-2-101,-1 2 12,-1-2-170,3 1 35,-3-1 1,3 0 237,-1-1-209,2 0-112,1-2 51,-4 3 67,-2-2-4,-3 3-5,2-1-13,0 0 10,-1 0 70,0-1 23,0 1-187,-1 0 30,3 2-17,-4-4 129,4 1-11,-1 1 213,-1-2-76,2 4 3,-3-4 58,2 3-66,0-1 41,-1 0-51,2 0-49,-1-3 13,3 1 0,0-1-148,1-1-143,-2-1 12,0 2 56,-1-1 74,-4 4 78,4-1-39,-3-1-7,3 2-2,-4-1 188,4 0 197,-1 0-201,-1 1-164,2-2 69,-4 1-327,4-1 171,-3 1 37,3-1-6,-4 2-130,2-1-238,-2 0-289,2 2-667,-1-3-1469,1 2-1853,-2-3 4663,0 3 0,-6-2 0,-2 1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6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9044,'8'9'1317,"-1"-1"-2161,-4 1 683,5 0 219,-7-2 8,5-1 20,-5-1 124,3-1-175,-2 3-205,2 0-155,-1 0 119,1 1 256,-4-3 439,2 1 4,0 1-164,1 0-65,3 3-955,-1 2 361,0-1 318,-2-2 274,-2-1 74,3-1-193,-4 2-65,4 0-101,-1 0-83,1 0 151,-1 0-12,-1-1 32,0 1 47,-2 0-30,2 2-7,0 0-27,-1 3-13,1-1-95,-1 0 12,0-3 91,1 0 1,-2-1 2,2 3-131,-2-4 213,2 5-115,-2-4 108,0 0-74,0 2-15,0-4 29,2 4-165,-1-2 86,1 4 63,-2-6 38,0 3 0,1-1-28,1 3 0,-1-1 69,-1 1 0,0-1-281,0 0 0,0 1 129,0 2 0,0-4-10,0 0-7,0-3 148,0 3-15,0-1-1,0 0-47,2 4 1,-1-2-1,0 3-23,0-1-138,-1-4 58,0-2 117,0 1 111,0-3-97,0 8 25,0-2-22,0 1-85,0 0 0,0-2 8,0 2-29,0-6 21,0 6-121,0-7-64,0 6 204,0 0 2,0-2 27,0 0-96,0-1-39,0-1 280,-2 2-140,1-2-73,-1 3-83,2-2 191,0 5 1,-1-2-41,-1 2 0,0-1-4,1 0-20,0-4-274,-3 4 248,2-2 159,-2 1-136,1 0 67,1-2-68,0-1-118,2 3 96,-4-1-5,3 0 34,-1-1 21,2 2 1,0 1 110,-2 3-145,2-5 1,-4 4-73,1-4 66,-1 1 73,1 1-79,0-2 56,2 1-30,-1-3 7,2 1-32,-2 2 3,2-1-56,-4 0 29,1-1 0,1-1 13,0 1 53,0 1 1,1 0-30,-2 1 1,1-4 5,-1 3 1,2-1 113,-2 3-95,2-2-132,-3 1 74,4-2-4,-2-3-14,2 1 241,0-5-38,0 2-149,0-1 59,0-1 74,0 2-139,0-1-20,0 3-187,0 1-158,0 0-231,-2 1-806,1-1 1403,-1-2 0,-2 1 0,-1-4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13 8973,'0'-7'373,"0"1"-459,2 6 335,0 0-200,3 2-84,-3 1-98,2 1 5,-3 0 140,1-1 1,0 0-1,1 1-83,2 4-213,-2-1 397,1-2-23,-4-2-42,0 0-16,2 1-44,1 3-229,-1-2 75,2 1 133,-3-1-42,3-1 134,-4 0-15,4 1-40,-1-1-7,-1 1-121,2-1 107,-4-1 29,2 1-17,0-4-50,-1 6-118,3-3-41,-4 1 215,2 0 235,-2-3-2,0 3-120,2-2 23,1 5-210,-1-2-60,2 1 143,-3 0 128,1-1 65,0 2-30,-2 1-66,4-1-94,-2 4-50,3 0 6,-3-2 17,2 2 20,-1 0-3,1-2 7,-1 0-1,-1-2-3,0-1 109,0 1-69,1 2-42,0 0-27,0-2 19,1 3-3,-1-3 51,1 4 101,-4-2-148,4 2-15,-1-2 1,0 3 5,0-2-9,-2-3 27,2 6 40,-2-6-42,1 6 0,-2-3 31,2 2 103,-2-5-9,2 6-130,0-4-8,-1 2 21,1 0 79,-2 0-44,0-1 48,2 0-52,-2-1-50,4 0 26,-3 2 36,1-2 1,-2 3 29,2-2-107,-2-3 48,2 4-31,-2-6 1,1 5 170,0 0-139,0-1 34,1-1-10,-2-2 83,2-1-40,-2 2-69,2-3-56,-2 3-93,0 0 148,0 3 7,0-2 1,1 3-1,1-3 1,-1 4 0,-1 1-1,0 0 1,0 2-1,0-1 166,0 1 1,0-3-176,0 0 1,0-3 0,0 1 0,0 1 3,0 2 1,0-1 1,0-1 1,0-3-7,0 1 1,0-5-30,0 5 69,0-2 0,0 4 0,0 0 63,0 0-115,0 0 0,0-1 0,0-1-62,0 2 16,0-3 0,0 3 65,0-2 297,0 2-262,0 0 28,0 2-42,0-2-28,0 1 0,0-1 1,-1-1 109,-1 2-54,1-3-84,1 1 32,0-5-106,0 4 55,0-5 13,0 7 12,0-4-40,0 2 1,0 1-1,0 1 1,0 1-55,0 1 124,0-3 0,0-2-108,0-1-52,-2-1 98,2 1-32,-2 2 170,2-6 14,0 5-78,0-6-204,0 5-6,0-3 9,0 1 117,-2-3 147,1 2 104,-1 1-107,2 0-49,0 3 0,0-3-64,-2 1-5,2 1 41,-2-2 15,2 1-22,0-2-16,0 3-8,-2-2-6,1 1 8,-1-1 2,2-1-6,-2 0-59,2 1-93,-2-3 74,0 2-21,1-3 211,-1 3-78,0-2-115,2 1 72,-4-1-206,2 0-11,-1-2-135,-1 4 52,0 0 301,-3 3-347,2 0-1103,1 0-183,2-5 1649,-1 0 0,1 0 0,0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45.88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1834 32 12210,'-21'0'850,"0"0"1,2 1-3,0 1-624,2-2 0,-5 4-92,1-2 1,2 0-127,2-2 1,0 0-62,-4 0 1,0 0 57,0 0 76,2 0-35,4 0 1,-4-2-32,-1 0 1,4 0 7,0 2 1,4 0-55,-5 0 0,2 0-223,-4-2 209,6 2 0,-12-3-36,5 1 0,-1 1-55,0-3 298,9 3 217,-5-1-309,6 2 1,-7 0 7,-1 0 0,3 0-61,1 0 1,3 0-132,-6 0 85,8 0-65,-5 0-6,2-3 1,-3 3 45,-5-2 0,2 1 61,-2-1 0,6 2 96,-2-2 0,4 1 50,-4 1-109,4 0 1,-9 0 20,1 0 1,2-1 45,-2-1-51,4 0 1,-7 2 33,1 0-54,3 0 1,-3-2-4,4 1 0,-2-1 1,-1 2-59,-1 0 1,4 0-8,2 0 1,3 0 0,-4 0-7,0 0 0,1 0 10,0 0 102,2 2 0,-6-1 0,1 2 56,-2 0 0,3-2 1,1 0-110,0 1 1,1-2-47,0 2 1,1-1-241,-5 1 192,8-2 1,-9 3 0,7-3-80,-4 0 126,-2 0 0,-1 0 66,0 2 1,0-1 107,-3 0 131,10 2-271,-9-2-22,17 1 1,-14-1 48,6 1 1,-3-1-207,-5 2-91,11-2-53,-4 2 12,14-3-524,-10 0-1192,7 0-30,-6 0-287,1 0 2334,4 0 0,1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48.11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 9564,'6'16'897,"4"2"-520,-1-2-410,-4-3 1,9 7 169,-4-3 0,1-1 42,1 0 0,-1-1-28,2 4 1,-1-5 7,0 4 1,-1-4-177,-3 5 0,3 3 26,-1 2 0,-1-4 49,1-1 1,-1-3 91,1 1 13,-1-1 0,5 0 26,-2 0-130,4 2 0,-4-5 35,0 3 0,-2-6-53,3 6 8,-2-3 1,0 4-58,0-3 0,-3-3-32,4 5 0,-4-6 43,3 8 1,-3-6-79,2 6 1,-2-5-73,4 3 65,-2-2 1,5 7 67,-1 1 0,-2-4 18,0-1 1,0-1 55,4 5 0,-3-3-49,3-1 1,-6-5 1,6 2-17,-3 1 0,-1-2 12,0 0 1,-4-1-3,3 4-219,-4-6 4,5 9 104,-3-3 16,3 3-56,1 2-291,-2-6-183,-3-4 198,-1-1 1135,-6-7-627,1 2-17,-2 0-126,3 1 80,-3 1-106,3 1-24,-3-2 1,0 5 56,0 1 48,0-4 0,0 6-15,0-3 0,-3-1 100,0 8 1,-2-4 25,0 3 1,0 1-135,-1 5 0,1 0 0,-2 1 0,0 0 1,0-2-1,0 2 0,0 2 0,-1 4 1,-2 2-1,0 0 0,0 0 0,0-2 0,1-2 152,2-4 1,0-1-32,0-3 1,1 0-80,1 1 1,0 5 0,-3 6 0,-2 1-1,-1 0 1,1-4 0,1-3 0,-1-1 0,-1 3-1,-2 2 1,0 1 0,-1 0-43,0 0 0,6-9 1,-1 2-1,2-3 0,2 1 1,-1 0 252,1 1 1,-1-1-1,1 1 1,0-2 417,0 0-532,-3 0 1,2-3 48,-1 1 0,-1-1-251,0 5 0,-1-4-261,1 0-451,1-4 80,-3 2 247,2-6 618,0 0-152,1-4-476,4-4-338,0 2 1,-1-16 0,-2-1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49.542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1641 6 10550,'-13'14'56,"2"-2"1,-8-7 0,-3-2-1,-3-1 1,-3-2 0,-3 0 0,-1 0-1,1 0 1,0 0 0,1 0-1,1 0 1,3 0 0,4 0 0,0 0-1,-1 0 1,0 0 0,-3 0-1,-2-2 1,-3-1 0,1 0 0,0-1-1,1 1 1,0-1 0,1 1 0,-1 1-1,0 0 1,-2 1 0,0-1-1,-1 1 1,-2 0 0,3 1 0,1-2-1,3 0 1,1 0 0,-2-1-1,0 2 1,0 1 0,1 0 0,2 0-1,3 0 1,-1 0 0,0 0 0,-3 0-1,0 0 1,-3 2-600,-2 1 0,5 4 0,1 2 0,3 2 653,1 1 0,4-1 0,-1 3 1,0-2-1,-2-3 0,-2-2 1,-1-4-1,1-1 0,0 0 1,0 0-2322,-1 0 2161,7-1 0,1-3 752,3-1-8,3-2-611,-1 2-932,5-2-786,5 5 1635,-5-7 0,2 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31.31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2048 77 9898,'11'27'714,"1"-4"-587,-3 3 1,1 0 0,2 5-1051,0-2-154,-5-12 811,0 0 1,-7-14 265,-2-5 1,-1-3 81,-6-12 0,2 2 302,-2-4 0,1-1-143,-1-4 1,2 2 147,2 3-301,2 7-183,-2-3 1,5 14 271,0 5 1,3 8 120,4 14 0,4 6 80,5 8 0,-1-2-460,3-3-221,-7-6-3,-1-13 1,-9-3-130,-7-10 0,0-5 71,-10-8 1,4-5 55,-1-4 1,4-2 519,2 0 0,2 4 111,5 0-264,0 9 1,9 5-42,3 15 1,6 9 0,0 7-1,-3-3 34,-1-1 1,-1 4-1,3 4 1,0-1 125,-1-1 0,0 0 0,0-1 1,-2 0-70,0 0 0,-1-1 0,-1-4-306,-1 2 443,-2-8-1043,0 4-938,-5-16 1559,-3 1 119,4-23 1,-3 8-93,6-13 1,-3 3-98,-1-2 302,-1 3 0,6 12 0,1 13 31,1 9 1,2 9 1,0 0 0,0-1 0,2 3 0,0 2 0,-1 1 0,-1-1 1,-1-4-1,-1-2 0,-2-7-515,0-9 988,0-11-360,-3-15-84,8 11 1,-3 11-43,1 13 55,-3-4 18,-7 6 1,6-7 145,-1 7-5,-1-6-376,4 3 0,-7-14-213,1-4 0,-5-5 130,-5-14 0,-1-2 0,-4-6 1,3 3-2,2 3 0,3 3 608,0 1-255,3 5 0,-1 11 1,2 14-136,2 11 1,-1 6 0,0-2-1,0 1 28,-1-1 1,2 3-1,-1-2 1,1 2-72,-2 2 1,0-1 0,0-3-1,0-4-361,0-1-568,0-5 656,-2 2 1,-3-16 165,-2-7 0,0-11 1,3-12-1,0 2 1,1-1 148,0 1 0,0-3 0,1 0 33,-1 1 0,1 0 1,-2 2-1,1 0-26,0 0 1,-2 2 96,0-3-339,-1 6 0,-2 9 0,2 17 112,4 13 1,0 3-1,2 1 505,0 1 1,3-1-1,0 1 1,0 3-94,1 4 0,-1 1 0,2 6 0,0 0 0,1-2-40,-1 0 1,0-1 0,0 2 0,-2-3-112,-1-5 0,-2-3-674,-2-2 0,-7-13-246,-8-11 1,0-11-1,-4-19 1,2-3 199,2-1 0,-1-5 0,3 1 0,0-2 378,1-5 1,3 0 0,3-2 0,0 1 481,2 1 0,-2-1 1,1 1-1,1 5 395,2 5 0,0 1 1,0 4 149,0 2 0,-2-1-323,1 3 1,0 12-640,0 16 0,0 10 1,1 20-1,3 3 78,0 4 0,1 7 1,0 2-1,1 2 118,0 1 0,2-1 1,1 3-1,1-1 14,-1-3 1,1-2 0,-2-9-1,0-2-491,-1-7 0,-4-10 78,-5-10 1,-2-14 0,-9-15-1,0-8-237,-1-6 1,-3-8 0,-1-3 0,2-2 508,1-1 0,2-1 0,2-2 0,1 0 108,1-2 1,1 7 0,3 3 0,0 5 1552,1 3 0,1 6 389,1 4-1750,-1 6 0,1 15 1,1 12-1,4 10-374,2 4 1,4 5-1,1 4 1,1 4 101,2 1 0,-1 7 0,3 2 0,-2-1 0,2-1 528,-1-2 1,1 2 0,-1-4-253,-2-4 0,-2-2-939,-1-5 1,-8-11 0,-6-8 274,-4-13 1,-1-12-1,0-11 1,0-5-372,0-2 0,-4-5 0,4 3 0,-1 1 1065,-1-1 1,2-1-1,1 0 1,0 3 410,2 1 0,-1 5 633,1-2-1169,1 9 0,-3 2-473,3 17 357,4 6 1,5 17 0,2 0 32,0 3 0,2 6 0,2 6 89,0 5 1,2-1 0,-1 3-1,1 0 1,0 1-11,1 0 0,0 0 1,-2-7-1,0-2-369,-2-2 0,0-9-906,-3-1 1,-11-13 0,-5-10 346,-2-14 0,0-9 1,2-6-1,-1-4 618,-1-3 1,1-6 0,1 1 0,1 1 106,-1 1 1,0-1 0,1 1-1,2-1 1255,2 2-755,1 5 1,2 7 1039,0 5-1372,-2 1 1,5 10 0,-1 9 3,4 13 0,1 8 0,1 4 0,1 4-4,1 2 0,-1 4 1,2 0-1,1 3 139,1 0 1,2 4 0,0-1 0,-1 0-92,0 0 0,-2-4 1,-1-2-1,1-2-633,-1-3 1,-1-4-831,-2-2 1,-8-12-211,-4-11 1,0-13 1280,-2-14 0,2-8 0,2 0 110,0-3 0,-3-8 1,-1-1-1,-1 1 284,1 2 0,0 2 0,1 4 0,0 0-201,1 3 1,-1 5 3279,1 4-3005,1 6 0,-3 7-162,3 13 1,4 14-1,6 15 1,0 0-59,1 2 1,1 1 0,0 3 0,3 3 397,0 3-83,2 5 0,-1-3 0,0 3 1,0-2 176,1 0 1,-1-1-781,0-3 1,-2-8 0,0-4 145,-3-2 0,-4-10-729,-8-7 1,-5-22 0,-2-18 0,2-8 71,3-5 1,-1-3 0,-1 0 0,-3-4 1033,-1-1 0,-3-1 0,5 4 1,-1 1 324,2 3 1,1 4-1,2 8 1137,2 7-1390,1 1 0,3 12-407,1 9 0,3 7 37,3 16 0,1 0 0,1 3 1,1 4 112,1 3 1,1 0-1,1 4 1,2 3 0,0 2-4,1 3 1,-1 1-1,2-1 1,0-2 309,-1 0 0,1-1 0,-4-3 1,0-3-1174,-3-6 0,-2-7 75,-7-3 0,-2-11 0,-9-12 0,3-12 191,1-9 0,-1-8 0,1-1 0,-2-3 620,1 0 0,-1-5 1,-1 2-1,1-1 1,1 1 329,0 5 0,2 0 1,1 6 719,1 3 0,2 3 418,0 5-1113,3 5-740,-1 5 1,-2 19 0,1 10 0,2 4 204,3 2 0,2 5 0,1 0 1,1 2-1,1 5 66,1 3 0,2 3 0,2-1 0,0 0 203,-1-3 0,2 1 0,-2-6-551,-1-3 1,-1-4-1299,-4-3 1,-4-9 1151,-7-9 1,-3-19 0,-1-16 0,2 0 249,3-1 0,0-2 1,1 0-1,-2-3 202,-1-3 0,-1 2 0,1-3 0,0 1 1127,1 1 0,-1 4 0,0 3 856,0 2-1426,0 3 1,0 8-501,2 11 1,3 10 0,5 18 0,2 1-113,0 1 0,2 6 0,1 1 0,2 3 438,0 5 0,2 1 0,1 2-53,0-1 0,0-2 1,1 2-1,-2-1-433,1-2 1,-5-5 0,1-4 0,-3-3-228,-1-2 1,-6-8-729,-7-5 1,-1-14 0,-7-16 536,2-7 0,1-11 0,6 6 1,1 0 781,0-2 0,0 4 0,0-3 0,-1 1 226,0 0 0,0 0 0,1 3 205,-1 1 0,-3-2-555,-3 0-415,1 5 45,4 7 363,-5 5 0,8 20-2,-1 11 1,7 5 0,7 7 0,1-1 542,2-2 0,1 5 0,-1 0 0,2 2-366,0 0 1,0 1 0,1-1-1,-1 1-283,-2-2 0,0 0-1080,-5-5 1,-5-8 0,-6-10 272,-4-13 1,-5-14 0,1-11 0,0-5 265,0-3 1,1-3-1,1 0 1,-2-2 408,-1-1 0,1-1 0,0 3 0,1 4 1581,2 4 1,-2 1 201,3 5 0,-1 2 1638,-1 0-3320,5 9 0,0 7-11,6 13 1,1 6 0,4 12 31,2 2 0,2 3 1,2-4-1,1 2 197,2 2 1,-2 1 0,0 1 0,-1-2-812,-1-3 0,-3-5-936,0-1 0,-7-10 925,-7-3 1,-2-19 0,-8-9 431,5-4 1,4-1-1,4 3 792,0 1 0,0-7 1,0 3-1,-1 1 590,2 3 0,-2-2-1106,-2-2 1,-1-1-796,-3-2-526,3 6 1210,-2 9 1,7 17 282,1 12 1,5 3-1,6 5 1,1-1 330,0 0 0,2-2 0,1 3 76,2 5 1,1 4-883,3 4-1396,-4-2 1,-8-18 766,-7-9 0,-3-11 0,-6-17 593,1-1 0,3-1 1,1 3 116,0-2 0,-2-6 0,0-1 1334,3 2 0,-2-2-253,-1 2 0,2 4-650,0 2-192,2 8-952,0 0 1,4 13 623,1 4 0,3 4 462,2 11 0,1-1 504,5 4-1201,-2 0-1009,2-3 968,-3-7 0,0-8 72,-3-11 1,1-5 161,1-7 0,3-5 243,3-4 1,-2-1 0,3 0 0,-1 0 804,-2 3 1,1 3 0,-3 3-168,-1 0 1,1 4 26,2-1-529,-3 10 0,10 5 0,-3 15-149,-1 6 1,3 11-1,-5 1 1,0-1 214,-1-1-117,0-2 0,1-3 165,-2 0 1,3-1-15,-1 1-423,1-2 1,-4-10-553,-5-12 0,-4-15 0,-4-13 541,1 0 1,0 2 0,4 6 0,-1 0 228,1 0 0,0-4 0,1 1 0,0-1 54,0 1 0,0 1 120,0 0 57,0 4 474,0 4-361,0 5-101,10 23 1,-5-7 0,9 15-51,0 0 1,2-1-1,2 4 29,1 0 1,-1 2-517,-2-4-299,-2 0 1,2-6 194,-7-16 1,-5-9-1,-10-19 1,1 1 305,-2 1 0,1-2 0,-1 0 0,1 1 250,1 0 0,0 1 0,2 1 1,1 0-59,1 0 1,1 4-1,0-3 1850,0-1-1378,0 5-1254,0-2 1,2 24 646,1 6 0,3 16 133,4 9 0,-1 0 0,0-5 0,0 2 0,1 0 302,3 1 0,0 0 0,3 0 0,-1 0-35,-1-4 1,0-1 0,-1-5-1038,0 2 258,-3-8 269,-3-1 0,-6-16 1,-5-8-1,-4-8-689,-1-5 1,0-3 0,-2-1 441,0-1 0,-1-2 0,4 3 564,0-1 1,1-1 0,1 0 0,1-2-1,1 1 304,0 2 0,0 2 1,2 5-85,1 0 1,-1-3-332,0 0-137,0-1 1,2 25 62,2 12 0,-1 5 1,7 10-1,-1-1 226,0 0 1,4 4-1,-1 5 1,2-1 106,1-1 0,0-3 0,3-1 1,-1 0-1,0-3 131,-1-1 1,-2-3-1011,-3-3 0,-4-11 0,-5-9 51,-5-12 1,-8-9 0,1-7 0,-2-2 342,-2-1 0,1-5 0,1 1 0,2 0 428,3-2 0,2 2 1,2 1-1,1 0 57,3-1 0,0 0 0,1 3 1,0 2 245,0 2 0,0 3-353,0 1 1,0 11-265,0 9-38,9 27 0,-1 10 39,8 15 0,-2-4 0,2 5 168,2 2 1,0-3 0,3 5 0,-2-3 309,-2-4 0,0-1 1,-2-10-452,1-2 0,-5-4-715,0-3 1,-8-16 0,-4-10-666,-7-16 1199,-3-10 1,1 3 0,0-2 74,1 0 1,2-3-1,2-2 347,1 1 0,2 1-174,2-1-7,0 2-229,0-1 238,0 2 57,0-3 1,0 1-1,0 0 1,-2 3 642,1 3-801,-1 6 30,0-3-276,-1 9 394,0 0 1,0 9 0,5 9 0,0 7 0,4 5 330,0 4 0,2 1 218,0 4 0,5 3-246,0 2 1,3 1-64,2 1 1,1 3-66,3 4 0,-1-4 148,1-5 0,-4-4 585,1-3 1,-2-2-1535,-1-3 61,-3-5 1,-5-8 0,-5-15-1,-4-11 1,-3-8-309,-3-2 1,-2 0 0,2-4 0,-1-4 668,-2 0 1,1-2 0,0 2 0,0-1 4,0 1 0,-1-2 0,0 1 0,1 4 249,0 2 0,5 3 1098,-2 1-441,2 6-686,8 12 1,4 16-1,8 14 1,-1 2 166,0 3 0,-1-1 1,0 7-1,0 1 1,1 2-1,1 1 325,2-2 1,0 0-329,3 0-17,-2-3-383,-1-1-624,-5-8-964,2 0 1147,-4-10 0,-5-11 0,-6-14 0,-4-5-61,-3-5 1,1-3 265,-3-4 0,0 3 245,-1-3 1,-1 1 64,1-6 0,0 3 193,-1-1-189,3 3 288,-2 4 545,7 5 512,-4-2-33,6 9-807,3-4-333,7 20 0,6 7 80,2 14 1,1 2-9,-1-1 0,0 4-80,2 5 1,0-1 34,0 1 0,0 1-108,0 1 0,-1-2 30,3-2 0,0-1 0,0-6-237,-3-3-248,1-2 1,-4-8-630,-1-8 916,-6-4 0,-6-24-73,-4 0 0,-1 0 1,-3 2-1,-1-1-153,0-1 1,0 3 225,0-2 1,-3 1-1,1-6-111,-1 0 1,0 2 185,3 8-59,1 2 1,-2-6 706,1 0 0,5 9 641,4 12-994,10 19 0,6 11 0,2 7 180,-2-3 1,2 1-1,-1 2-147,-1 1 0,3 2 1,-2 4-1,1 0 1,2-3 109,0-3 1,-1-5 0,0-5-1054,-3-3 208,-2-4 0,-10-21 0,-6-13 1,-9-9-91,-4-6 1,-4-6 0,-3-2 0,1-3 385,2 1 1,0-4 0,5 6 0,0-1 147,1 0 0,3 3 1,1 1-1,2 5 241,1 5-37,2 4 67,2 5-25,0-1-125,0 7 0,7 3 60,4 14 0,0 4 0,2 12 0,0 4 0,2 4-29,2 3 1,5 6 0,-1-1 0,2 1 123,2 2 1,-1-3-1,-2 0 1,-1-2-148,-4-5 0,0-5-736,-3-4 1,-5-10 80,-6-11 1,-8-19-1,-9-18 253,1 1 1,1 3-1,0 1 1,1 1 268,1 0 0,0 1 1,5 3-1,1 2 451,1 0 0,1 0-41,2-3 0,3 4 30,2-3-233,0 12 0,7 5-139,1 15 0,-1 2 0,0 12 0,0 1-27,0 0 0,2 7 0,3 1 0,3 1 95,2 3 1,3 4 0,2 4 0,-2-1-64,-2-2 1,1-1 0,-3-8-435,0-2 120,1-4 1,-10-23 0,-5-11 0,-10-11-74,-7-5 1,-3-6-1,-1-1 1,1-2 321,2 0 0,0 0 1,4 4-1,0 4 272,2 1 0,2 2 1,1 0 87,1 1 1,1-2-56,0 1-250,3 4 1,2 10-112,6 12 1,-1 5 0,1 12 15,-2 1 1,0 1-1,3 1 1,1 3 195,0 0 1,-1 0 0,0-2-91,-1 1 1,1 2-318,-2-2 1,-4-11-1,-8-13 0,-6-14 281,-8-14 0,4 1 150,-2-3 1,2 0-51,-2-5 1,2 4 210,3 5-641,2 5-29,1 8 0,3 11 304,2 10 0,2 6 151,3 7 0,3 1 93,2 4 1,1-4 66,2-1-640,-5-8-326,2-1 211,-6-9 299,2-6 1,4 2 124,3 1 0,0 5 1,4 12 62,-1 3 1,-1 2 0,-3 1-1,-1 2 1,1 2 14,2 3 1,-1 2 0,3 2 35,1 2 0,-1 1 0,2 3 0,-1-3-11,-2-1 0,0 0 0,-2 1 1,0-1-25,-1-2 0,-1 1 0,-1-7 0,-3-1-52,0-2 0,-1-3 1,1 2-11,-1 4 1,1-2 16,1 6 0,1-6-5,5 4 1,2-3 50,2-3 0,-1-5 87,0-3 1,-4-8 200,3-1-79,-6-5 1,8 7 33,-5 3 3,-2-1 0,4 13 138,-4-5-633,0 0 347,-3 2-251,-4-7 1,-1 4 120,-4 0-42,-1 0 146,0 8 0,-1-5 1,2 2 252,-1 1 1,2-1-269,-1 1 1,2-2-44,2-3 1,-1-5-221,2 1-441,-1-6-375,0 6 911,-2-10 1,-2-2 81,0-8 1,1-4 68,1-12 0,0 2 164,0-7 0,0 1 30,2-3-121,-1 8 0,1 3 16,-2 17 1,-4 16 0,-1 20 20,-1-2 0,0-4 0,0 1 0,0 1-9,-1 0 0,0 0 1,2-1-1,-1-2 37,1-3 0,1 1 0,0-3-76,0 0-1376,1 0 938,-7-5 1,0-18 0,-1-13 0,5-8 145,3-4 0,0-1 0,2-4 1,-1 1 94,1-1 1,1-4 0,1-1 0,2 0 142,0 2 0,-2 2 0,0 6 234,0 1-294,-1-1 1,-1 10 24,-3 9 0,1 17 1,-4 21 205,1-2 1,1-4-1,0 4 1,-1-1 77,1 1 0,2 3 1,-1-2-1,1 1 32,0-1 1,1 5 0,1-2-1,0-2-139,-1-2 0,0-5 1,2 0-1418,0 2 797,0-11 0,-6-11 1,0-18-1,-1-11-46,0-9 0,2-7 0,-1-11 0,0 0-491,-1-1 749,-2-5 0,3 2 414,-1-3 0,2 3 0,0 0 0,3 2 1,-1 5-1,2 6 450,0 7 0,2 6 395,1 5-844,-2 8 1,4 6 0,-4 13-341,-2 8 1,-3 6 0,0 6 0,0 4 220,0 5 0,0 6 0,1 3 0,1 3 120,1 0 0,0 5 0,2-1-110,0-1 1,0-4-1,0-1 1,0-3-1,0-5 1,0-5-127,0-5-453,0-7 0,-7-11 1,-2-14-1,-3-15 38,0-11 1,2-6 0,-3-12 0,2-4 331,0-2 1,0-7-1,3 6 1,0-3 279,1 2 1,2 5 0,3 11 0,-1 5 1392,2 5-697,1 9 0,2 8-751,1 12 0,0 19 1,-2 18-149,0-2 1,-1 0-1,0 3 1,0 3 142,0 3 0,0 2 1,0-1-1,0 4-54,0 4 1,2 0 0,1-1 0,1-3 92,-1-4 1,-2-6-714,1-7 0,-5-6 0,-5-12 56,-4-14 1,-1-15 0,3-11 0,-1-4 232,1-4 1,-2-4 0,1-5 0,2 0 239,1 3 0,1-1 1,4 6-1,1 1-220,1 3 1172,1 4 1,1 10 1484,1 0-2124,1 9 1,5 7-270,1 17 1,-2 7 0,-4 12 0,0 1 0,0 2 186,1 3 1,1 0 0,0 8-176,0 3 0,0 1 1,1 0-1,0 1 117,1 2 0,0-6 1,-4-3-1,0-6-1715,-1-8 1114,-2-9 0,-7-23 1,-5-16-1,-1-13 267,1-10 1,1-5-1,0-2 1,0-2 331,-2-2 0,1 2 0,2-2 52,-1 4 0,1 4 1,-1 2-1,2 4 350,0 6 0,1 4 535,1 6-867,3 6 1,0 19 0,4 15-56,2 7 0,1 6 0,4 4 0,0 3 0,0 4 223,0 5 1,1 3 0,3 7 0,-1 0-255,1-2 1,-1 2 0,0-4 0,-1-5-800,-2-8 1,-4-8-142,-1-7 1,-8-13 0,-3-11 0,-2-16 198,0-11 1,-2-18 0,1-4 479,0-5 1,0-4-1,-2-1 1,1-1 149,2 2 1,0 2 0,2 2 0,1 5 672,0 7 1,1 8 1310,2 4-2008,2 8 0,1 14-164,2 13 1,2 16-1,1 10 196,0 2 1,2-1 0,-2 3 0,2 3 0,0 5 217,0 7 1,1 0 0,-1 4-40,0-2 0,0-3 1,0-1-1,-2-5 430,-1-7-1282,-1-5 1,-11-23-1,-3-15 1,-1-18 0,-2-14 74,1-7 0,-1-6 0,-2-2 0,0-2 583,-1 0 1,1 0-1,3 8 1,1 1 735,2 3 1,3 8 0,2 4 1212,1 7-1486,1 5 1,2 12-515,1 11 1,2 7 0,0 12-187,0 2 1,0 0 0,2 4 0,2 2 308,0 4 1,0 0 0,1 4 0,1 4 12,0 1 1,1 3 0,0-4 0,-1-3-192,0-1 1,-1-6 0,-2-3-361,-1-4 0,-6-13 1,-3-13-1,-2-16-85,-2-12 0,0-8 1,-1-10-1,-1-5 440,-1-4 1,-1-5-1,1 4 1,-1 2 571,0 2 1,0 7-1,1 9 1,1 6 1813,2 6-1052,3 8-637,1-1 0,4 14-530,1 6 0,2 13 0,2 12 0,1-1 118,2 2 0,1 3 0,0 4-149,1 3 0,2 3 1,0 4-1,1 4 1,0 1-54,1-1 1,-1 3 0,-2-2-178,-1 1 1,-1-5 0,-2-7 0,-1-7-763,-1-6 1,-4-15 0,-4-10 378,-4-13 1,-3-20 0,-1-7-1,0-9 706,-3-6 1,1 2 0,0-1 622,0 0-724,3 7 0,0-3 1,2 10-1,0 3-73,1 4 1,3 8 1662,2 1-633,-2 3 0,5 10-1012,-3 10 0,3 10 0,0 18-196,1 2 1,2 3-1,1-3 1,1 4 271,2 4 1,2 1 0,0 4 0,-1-3 115,0 1 0,-1 1 1,0-1-1,-2-5-617,-1-3 0,-1-9 153,-1-2 0,-7-13 0,-1-10-348,-3-14 1,0-14-1,0-10 1,0-6 0,-2-2 79,-1-3 0,-1-2 0,-3 0 921,1 4 1,2 9 0,1 6 0,2 5 1590,1 3 1340,0 2-1840,5 6 1,2 20-1370,4 14 1,4 11 0,1 7 0,1-3-75,0 0 1,1 5-1,0 8 1,1 0 112,2 0 0,-1 6 1,1-2-231,-1 2 1,-1-4 0,-4-5 0,0-6-647,-3-5 0,-3-11 1,-5-10 477,-5-12 0,-4-17 0,2-17-177,-1-7 0,1-5 0,-4-9 0,2 0 0,1 2 501,1 0 1,0 3 0,3 3 0,1 6 635,0 5 1,2 5 0,0 9 1545,1 1-1874,4 11 1,-1 2-727,4 16 0,0 6 238,0 17 1,0-2 0,2 2-1,1-1 58,2 2 1,0 7-1,0 3 74,1 1 0,-1 0 0,0 0 0,0 1 0,-1-2-285,-1-3 1,-1-6-345,-1-6 1,-5-12-1,-4-10-17,-1-15 1,-5-16 0,3-8 0,-1-5 515,-3-2 1,0-3 0,0 3 0,1 0 1621,2 1-954,1 3 1,1 4-1,1 3 417,0 4 1,2 2-468,-2 3 0,4 5-302,-2-1-242,5 10 1,-7 3 0,4 15 0,1 7 245,2 6 0,2 5 0,1 0 0,1 2-54,1 5 0,3 7 0,1 5 0,1 0 92,-1-1 0,3-1 0,-2 5 0,0-5-171,-1-4 0,-3-2 1,-1-7-1429,-1-1 0,-4-17 842,-7-9 0,0-17 0,-5-14 1,1-7 476,1-8 0,0-2 0,1-3 0,1 1 193,-1 0 0,1 0 0,-1 0 0,1 4 597,-1 4 0,1 4 1,0 4-1,1 3 1547,0 4-2297,0 1-59,-1 4 0,2 18 0,3 10 126,3 8 1,1 12-1,2 1 1,1 0-54,1 0 5,2 3 1,1 1-1,0 5-27,1 1 1,2-2-1,-2 1 1,-1-2-408,0-2 1,-2-4 0,0-4-753,-2-1 0,-4-13 405,-5-9 0,2-10 0,-7-15 510,1-6 0,1-6 1,0-6-1,-1-1 1,1-1 277,2 0 0,-2-3 1,1 0-1,0 3 291,0 1 0,-1 3 0,2 2 0,0 2 58,1 1 0,0 4 0,-1 3 441,0-1-404,2 7-633,-2 1 256,-2 7 1,6 15 0,-1 9 296,5 15 0,3 2 1,1 7 67,2-2 1,-2 0-1,4 6 1,0 1-6,-2-1 0,2 4 1,-1-5-1,1-2-625,-1-3 1,-2-3-749,-3-5 0,-4-14 0,-3-13 186,-4-16 1,-2-13 0,3-3 0,-1-6 439,-2-4 1,1-2-1,-2-1 814,1 2 1,1 1 0,0-1-1,2 0-384,-2-4 1,1 6 0,-2 0 0,1 4 0,-1 4 930,1 3 1,1 3-90,-2 0-1266,2 6 1,-1 9-1,5 15 518,2 11 1,3 9-1,0 0 1,2 2 116,2 2 0,1 2 1,2 6-1,1 2 109,0 1 0,4 4 0,-2-4 0,1-1 428,-2-2-881,1 4 0,-5-13-1471,0 3 1022,-2-5 0,-10-18 0,-3-11 0,-3-14 0,0-10 87,0-5 0,1-3 0,0-3 0,0-1 211,0-2 0,1 4 1,1 1-1,0 5 1264,1 5 0,1 4 0,1 4 72,-2-1 0,1 5-523,-3-1-220,6 7-416,-11-5-394,9 13 1,-3 1 323,6 10 1,6 6 95,1 9 0,2-4 0,0 0 1025,0-1-872,3 8 0,-3-6-1139,2 6-8,-3-11 0,-5 0 345,-6-17 1,-1-4 0,-5-21 425,0-4 0,4 7 1,-1-4 604,2 4 1,0 4 0,2-3 1642,-1-5-1595,0 6 1,2-2-93,-1 6 0,2 2-680,-1-4-11,3 10 0,-1 2 52,6 14 1,2 1 0,5 13 256,4 4 1,0-4 0,6 6 0,-2-4 117,0-3 0,1 4 0,-2-2 0,-2 1-51,0 1 0,-2-3 1,3 5-270,1 2 1,-3-6 7,5 6 0,-1-3 0,3 3 181,-2-1 1,-3-4-1,-2-1-48,3 2 0,-3-3 0,2 6 355,1 0 0,-4-6 23,2 1-223,-1-4 1,4 3 13,-3-3 1,-3-2-20,-2 2 0,-4-3 237,1 1-148,-5-4-342,5 5-175,-4-10 202,0 0 807,-1-6-234,-2 3-262,0 1 5,0 2 12,0 6 1,0-3 553,0 6-508,3-4-233,0 2-657,0-5 50,-1-4 1,-3-18 167,0-11 966,0 4-123,-1 0-410,2 15-678,2-3 0,1 7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10:11.95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12245,'9'4'-297,"-3"-1"1114,0 1-591,-3-2-277,4 1 29,-3 0 56,-1-2 243,-1 1-383,1-2 371,-2 0-226,5-2-192,-5 1-43,3 0 219,-2 1-19,1 0-432,1 0 445,-2 1 35,1 2-93,1 1 64,-4-1 4,4 1 7,-2 0 31,3 1-148,-1 4 0,0-6 0,0 4 0,1 1-383,1 1 473,-2-2 0,0-2 0,-2-1 0,2 4-53,2 2 98,0-2 72,-4 2-11,2-5 32,-2 4-142,3-2 22,-1 1-325,1 3 0,-2-1-116,0 2 579,-2-6-8,1 2 10,0-2 215,-2-2-339,4 5 0,-2-3-111,1 4 15,1-2 14,-4-2 47,2 0 26,0-1-27,-1 2 3,3 1-14,-4 1 63,4 0 145,-3 4-155,3-4 116,-4 2-109,4 0-87,-3 0 0,2 1 21,-1 0 1,-1-4 14,-1 0 22,2-3 6,-2 6-20,2-2 8,-2 0 13,2 2 44,-1 0-80,1-2 0,-1 2 1,1 0-1,0 0 1,0 2 27,-1 1-78,0-5-56,-1 1 1,0-4-580,0 3 910,0 1 3,0 1-76,0 2-83,0-4-16,2 2 30,-2-2-64,2 2 15,0-2-2,-1 2-48,1-2-29,-2 0-370,0 0 227,0 2 1,0-4 60,2 3 34,-2-3 146,2 2-174,-2 0 56,0-2 60,0 1 188,0-1-94,0 2 1,0 0-41,0 2-189,0-6 105,2 7-173,-1-7 190,0 6 66,-1-2 46,0-2-207,0 3-57,0-2 119,0 3-145,0-3 87,-1 1 169,0-2-79,-1 0-74,2-5-164,0 4 127,0-5 142,-2 7 1,2-4-35,-2 5 1,1-4 180,0 4-339,0-6 117,-1 9 68,0-7 16,2 4-24,-2-3 55,0-1-49,1-1-3,-1 1-26,2-1 16,-2 1 11,2 1 23,-2-1-8,2 1 18,0 1-64,-2-2-97,1 3 115,-3 1 34,2 0-9,0 2 2,-2-2-137,1 0 78,1-2 42,-2 3 13,3-3 31,-3 4-273,4 0 80,-4 0 59,1 3-266,1-1 72,-2-2-361,3 2 401,-2-3 0,0 2-631,-1 0 881,1-3 0,-1 1 0,2-3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29:39.9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18,0-4-14</inkml:trace>
  <inkml:trace contextRef="#ctx0" brushRef="#br0" timeOffset="1">23 826 12938,'-1'7'-27,"0"1"0,0-1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0:55.416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623 0 11832,'-14'18'2643,"0"-1"-2417,-1 2 0,2-3 0,-2 1-347,-1 0 1,2-2 134,-2-1 1,4-1 54,-2 2 1,3-1 76,-1 5 1,3-4-1,-3 4 1,4-4-1,-2 2 27,0 2 1,0-3 1,-1 1 0,-1-1-50,0 3 0,-2 0-133,0 2 1,2-4 0,0 1 33,-2 3 0,2-3-15,-2 3 0,2-1-49,-2 1 1,-2-1 5,-1-1 1,-1 1 30,2-2-1,5-3 0,-1-2 15,1-1 1,3 0 57,-3 4 0,-1 1 1,0 4-49,0 2 1,2-5-254,3 1 1,0-3 16,-4 4 0,5-7-326,-2 3 119,3-7 104,-5 10 51,2-5 69,2 2 43,-1-3-19,6-6-483,-1-4 557,2 4 31,0-3-33,0 3-61,2 1 69,1 0-8,0 0 1,5 5 243,0 1 1,2 2 18,2 3 1,2 0-83,0 4 0,-3-4 58,1 2 1,-3-5 91,3 6 0,1 2-127,4 5 1,0 0-37,2-1 1,-5-6 0,1 3 100,1 1 0,-1 0-120,-1 4 0,2 0 0,2 2 28,-1-4 0,-1-6 23,-2-1 0,2 2 0,2 6-42,-2-6 0,3 5 5,-2 1 0,4 3-89,-4-3 0,3 1-39,-1-2 0,2 4 124,1-3 1,0 3-30,1-5 0,-2 1-25,0-2 1,-2 0-1,-1 0 1,-1 0-1,1 2 1,1 2-1,0 2-18,2-1 0,-5-7-86,0-2 0,-5-5-27,-1 4 1,-1-5-743,-1 5 650,0-3 15,-1 2-254,2-4-256,1 0-1003,1-8-879,-6-3 1964,0-10 0,-5-1 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13.427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2644 105 7948,'-8'-3'1069,"-1"1"-739,0 1 1,1 2 0,-1 0 0,0 2 56,-1-1 1,1 0-163,0-1 0,1 0 84,-3-1-263,1 0 0,-1 0 167,1 0 0,1 0-134,0 0 0,0 0-145,-3 0 0,2 2 72,-2-1 0,0 1 0,-2-2 1,2 0-17,1 0 1,1 0 0,-1-2 0,0 0 29,-1-1 0,0 1 0,-1 0 54,0-1 0,2 1 0,1 1 112,-1-1 0,0-1-168,0 1 0,1-2 0,-1 2 0,1-1-133,0-1 1,1 2 0,0-1 0,0 1 0,-1-1-49,0 0 248,1 1 0,0 0 83,0 0 0,-1 0-124,-1 0 0,3 2 0,-1-2 0,0 1 6,-1 1-69,4 0 52,-3 0 0,5 0 49,-5 0 1,0 0-22,-1 0 1,-1 0-88,1-2 1,1 2-137,1-2 0,1 1 130,-2-1 1,0 1-1,-1 0 1,-1-1-57,1 1 71,2 0 0,-2-1 310,1 2 0,-1 0-252,0 0 1,-1 0-24,-1 0 0,4 0 0,-1-1 67,1-1 0,-2 2 1,0-2 7,-1 2 1,5 0-27,-1 0 0,1 0-18,-2 0 0,-1 0 0,-2 0-57,1 0 1,-1 0-2,-1 0 0,3 0 1,-2 0 26,1 0 0,0 0 1,0 0 19,-1 0 0,1 0 0,-1 0-28,-1 0 1,4 0 0,0 0-38,-1 0 0,1 0-77,0 0 1,-1 0 76,-2 0 1,1 0 0,-1 0 21,1 0 0,1 0 0,1 0 21,-2 0 1,0-2 0,0 0 91,0 1-104,1 0 44,2 1 0,-1 0 211,0 0 0,-5 0-286,0 0 1,0-1 0,1-1-208,1 1 1,0 0 130,1-1 0,-1 1-67,1-1 1,-1 1 117,1 0 0,1 0 164,0-1 1,1 2 90,-3 0 0,1 0-173,-1 0 0,3 0 0,-1 0 42,0 0 1,0 0-152,-1 0 1,0-1-1,-2 0-4,1-1 1,2 0 9,1 2 1,1 0 42,-2 0 1,2 0 17,-2 0 0,1-1 12,-3-1 1,0 0-26,-1 2 0,1 0 0,-1 0 9,1 0 0,2 0-67,0 0 1,2 0 147,-1 0 0,-1 0-6,-2 0 0,1 0 252,-1 0 1,1 0-235,0 0 1,1 0-77,0 0 0,0 0 53,-1 0 0,1 0-271,1 0 126,1 0 0,-1 0 18,1 0 1,2 0 56,-1 0 9,3 0 1,-6 0 17,2 0 0,-1 0 4,0 0 1,1 1-39,-2 1 11,5-2-28,-5 2 21,5 1 0,-2-2 19,1 2-3,3-1 49,-3 0 160,1 0-126,0 1-25,-6 2-31,4 3 0,-2-2-30,1 1-16,4-4 1,-6 4-26,2-2 130,2-1 1,-4 0-74,2 0 1,-1 1 5,-1 0 1,4 1-356,-2 1 312,5-4 1,-6 6 13,3-4 1,1 0-1,-3-1 1,-1 1-1,-1 2 1,0 0-1,1 2-437,0-1 505,-1-2 59,3 4 1,-3-4-66,2 3 0,0 0-2,2 1 1,2-3 2,1 0 1,-1-3-16,0 3 1,0-4-22,-1 4-57,1-2 0,-3 5-21,-1-2 11,4 0 0,-4 2 32,3-2 1,0-1 170,-2 0 1,3-4 64,-1 4-159,1-4 1,-3 3 16,-1-2-91,4 1 1,-5 0-147,3 2 0,1-2-85,-1 2 270,3-5 1,-2 6 52,0-3 0,1-1-62,0 3-129,-1-5 3,-1 8 1,-1-6 29,-1 4 123,4-3-63,-4 2 7,4-5 105,0 1 11,-2 2 289,3 0-210,-6 1-124,2 4 1,-3-4-78,2 3 1,2-4-64,1 2 0,1-2 0,-1 4 40,1 0 1,-1-1-33,-1 1 0,2-2 104,-1 2 23,1-3-52,-5 4 1,2-4-36,-3 1 23,5-4 40,-5 2 54,5-2 0,-3 3 6,1 1 0,3-3-61,-1 3 1,1-3 44,-2 3-188,2-5 137,-4 7 196,3-5 8,-3 3-145,4-1 29,-2-3-147,5 3 0,-5-1-252,2 3 1,0-3 398,-1 2 121,3-2-102,-4 5 0,3-2-174,-1 3 10,-2-6 0,4 5 39,-3-3 0,1 0 62,0 2 1,0-4-30,1 2 1,-1-2 76,-2 4 1,2 0 310,-1 1-450,-2 1 1,2-3-12,-3 1 0,2-2 128,-2 2 1,1-2-69,1 1 132,2-1-246,-1 0 0,1-1-330,-3 1 494,1-1 1,2 2 75,-1-1-66,-2-1 92,1 1 0,-5-1 39,3 1-37,3-1 1,-1 2 122,2-1-38,0-4 25,-1 4-226,-2-1 0,1 2-693,-2 2 449,1-2 180,3-2 169,-2 1 128,2-4 1,0 5 89,-1-1-230,3-3 1,-2 3-777,2-2 374,0 1-92,-4 1 205,3-2-314,-1 1 170,-2-4 25,2 3 55,0-2 393,-1 0 72,1 2-538,-3-3 201,4 1-62,-1 2 21,1-4-2403,1 1 1,-1-2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18.203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0 1 8915,'2'10'92,"0"1"0,0-4 0,0 0-79,1 1 0,2 1 0,0 2 1,0-1 7,1 1 0,-1-1 0,0 0-237,0 1 0,1-2 193,-1-1 1,0 1 11,0 1 1,2 1-24,0-1 1,0 1 29,-2-1 1,1 1 22,-1-1 0,2 1 0,0-1 35,-1 0 1,-1-1-13,0 0 1,0 0-29,3 1 1,-1 0-13,2 1 1,-3 0 117,1 1 0,1-1 0,-1 1 0,0-2-149,-2-2 1,0 1-73,1 2 1,-2-3-59,1 1 1,-3-2 169,3 2 1,1-1 151,1 3 1,1-3-107,-1 1 1,-3-2-102,1 2 1,1-2-73,1 2 0,0-1 139,0 3 0,-1-3 139,1 1 1,1 0 139,1 1 1,-1-2-150,1-1 0,-2 1 8,1 1 0,-1-2-217,0 0 1,1-1-102,0 5 1,-2-2 62,0-1 1,-2 1 373,1 2 1,0-3-85,0 1 1,0 0-68,1 1 0,-1-1-275,0 2 1,0-2-191,-2 3 1,1-1 0,-1 0 115,0-1 159,0-2 948,0 2-540,2-2 0,-1 3-304,3-1 50,-2-4 1,-1 2-340,-2-3 221,-1-2 0,2 6 0,1-2 0,2 2 0,-2 2 1,1-1-1,1 1 0,1-1 0,0 1 0,-2-1 1,1 0-1,-2 1-456,0-1 566,-2-2 0,0-1 0,2-2 164,1 3 1,0 1-275,0 1 1,1 1 0,0-1 0,1 1-47,0-1 1,-2-3 0,1 0 25,-1 1 0,0-2 105,0 1 0,-1-4-28,-1 4 1,1-1-5,1 2-1,0-1 1,0 3 73,1-2 1,-1 0 8,0 1 0,-1-2-14,1 2 1,-2-2 0,2 2-66,2 2 0,-2 0 26,2 1 1,-1-3 23,-1 0-149,0-3 0,1 4 78,1-1 1,-1-1-35,3 1 0,-2-1 27,2 3 0,-3-3 93,1 1 0,1 0-108,-1 1 0,0-1-9,-2 0 1,0-4-1,0 2 0,1-2-452,-1 4 1,1-1 168,1 3 0,-2-1-14,2 1 0,-3-4 229,0 0 1,-2-2 172,1 4 0,-1-4 83,1 2 1,0-4 346,1 4-360,0-2 1,-1 3-205,2-1 1,-1-2 26,-1 2 0,-1-4 104,2 4 1,-1-3 92,2 3 1,-1-4 71,-1 4 1,1-4-154,1 4-171,0-2 0,0 3 33,-2-1-35,2-3 176,-4 3-112,3-4 153,-3-1-101,3 3 1,-2-1-78,3 3 126,-3-4 22,5 2-72,-4-3-40,2 1-283,-2 2 215,2-2 59,-2 2 43,2-2-4,0-1 22,3 3-37,-2-2-7,1 0 96,1 2-45,-5-5-67,4 2 33,-2-2-5,1 3 66,2-3 1,-3 4-125,2-2-42,-1 2 41,2-3 77,-3 1 110,0 0-64,0-1-136,3 4 58,-5-5-148,7 3 417,-7-6-121,5 3-345,-1 0 199,-1 0 1,2 3-202,-1-3 132,-3 0 141,3 0 250,-2-3-232,1 3 1,2-3-3,-1 3 0,-3 0-54,3-2-194,-4 1 211,1-1-217,1 2 145,-2 0 0,6 0-9,-2 0 1,-1 0 38,3 0 1,-4 0 184,2-2 0,0 1 16,3-1 0,-1 2-74,0 0 1,-4 0-67,2 0-35,-5 0 0,6 0 0,-3 0-60,3 0 1,-2 0-1,1 0 1,2 0 0,0 0-1,1-1 1,1 0 0,-1-1 222,1 1 0,-3 1 0,1 0-143,0 0-285,-1 0 54,-3 0 0,0 0 106,1 0 1,-2 0 37,3 0 0,-4 0 211,4 0 0,-2 0-80,4 0 1,-4 0-83,2 0 20,-2 0 0,3 0-257,-1 0-86,-4 0 364,7 0-112,-7 0 171,2 0 1,2 0-67,0 2 0,1-1 240,1 0 0,-4 0-330,2 1 0,-4-1-101,4 1 1,-3-2-7,3 0 0,-2 0 85,4 0 0,-4 2 152,2 0 0,-2-1-18,4-1 0,-1 0-71,3 0 1,-2 2-70,-1 0 0,-1 0-44,2-2 1,0 0-248,1 0 1,-1 0 265,0 2 1,-3-2 49,3 2 0,-2-1 8,2-1 1,-2 2-33,2 2 0,-1-2-49,3 0 0,-3-2 0,1 1-15,0 1 1,1 0-5,1 1 0,1 0 57,2-3 1,1 1 0,-1 2-28,0 0 0,-1-2 1,0 1-25,0-2 0,-1 1 58,1 0 0,-2 0 1,1 1 42,-1-2 0,1 2 0,0 0 0,0-1 42,-1 0 0,-1-1 0,1 1-10,2 1 1,-2 0 0,1-2 0,-1 0-19,2 2 1,-2-1 0,1 0 0,-1 1-38,-1-1 1,2 0 0,1 1-45,-2-2 0,-1 0 1,-2 0 42,2 0 1,-2 0 78,3 0 1,-2 0 0,3 0 103,-1 0 1,0 0-52,1 0 0,1 0 1,1 0-31,-2 0 0,-2 1 0,-2 0-67,2 1 1,-2 0-79,0-2 0,1 0 81,2 0 0,-1 0 3,1 0 0,-1 0 94,0 0 1,3 0 0,-1 0 14,-1 0 0,-1 0-88,1 0 1,0 0 0,3 0-95,-2 0 0,-2 0 13,0 0 1,1 0 75,3 0 1,1-2 0,-3 0 111,-1 1 0,-1 0-41,-2 1 1,-1 0-134,2 0 1,-2 0-27,2 0 1,-4 0-64,2 0 1,0 0 39,3-2 0,-1 1 154,0 0 0,-2-1 178,2 1-234,-3 0-11,1-1 1,1 2-29,1 0-135,-2 0 1,1 0-328,-1 0-396,-3 0 174,3 0-51,-4 0 605,0 0 1,-1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1:08.568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1 1 10788,'8'7'58,"-1"-2"-203,-2 2 0,0-2 89,0 2 1,-3-3 99,3 2 0,-1-4 0,2 5 103,1-1-119,-3 1 184,0-4-87,-1 1-81,-1 1-57,4 1 40,-3 2 31,1-3-32,-1 3 77,2-3-8,1 3-83,-1-1 1,-1 0 6,0 2 12,-2-5-37,1 3 61,0-2 1,1 1 23,0 3 0,0-4-25,0 2 1,-1-3-26,0 3 0,0-4-142,1 4 30,0-5 129,-3 8 0,3-6 53,0 4 273,-2-4-291,5 6-88,-3-5-88,3 4 143,-2-2-48,1 1 2,-1-2 46,-2-1 0,0-2-22,-2 1 22,5-1-282,-1 7 124,3-4 69,-3 4 164,0-4 156,1 3-161,1-3-111,-1 4 4,4-2 0,-4 1-159,1 0 0,-3-4 123,-1 2 0,1-4-10,1 4 16,-2-2 0,1 5 107,0-2-91,-2-2 57,3 1-1,-3-4-15,2 4-40,0-1 7,-1 4-37,2-4 1,-1 2-16,-1-1 36,3 1 0,-1 0-22,2-1-162,-5-1 306,7 1 1,-5 0-12,3 1-46,-1-1-25,1 0 27,-3-1-34,3-1 24,-4 0-205,2 0 141,0 0 1,-1 1 10,1-1 0,-2 1 7,2 1 1,-1-1 102,1 3-103,0-3 1,2 4-20,0-1 1,0-1 17,-1 1 0,-1-4 72,0 2 0,0-2 105,0 4-235,1-3-180,-1 2 1,0-1-18,0 2-898,-2-4 1222,2 4 0,-2-5 405,2 5 1,-1-4 56,-1 2 1,0-3-114,3 3-554,-1-3 1,0 6-349,0-1 87,-2-4 312,2 4 0,-2-3 255,4 5 0,-3-4-130,2 0 0,-3-4-30,1 4-26,0-2 1,0 4 13,3-2 286,-4 0-272,6 1 26,-7-5 1,5 5 55,-2-3 1,1 1-103,1 2 0,-3-3-100,1 0 89,-3-1 0,5 2 11,-3 1 146,0-4-35,4 7 0,-1-4 127,2 4-292,-1-2 0,-3-1-49,0-2 0,0-2-11,-2 4 84,2-3 0,0 6 273,1-1-173,-1-4 1,0 4-34,1-2 1,-3-1-11,2 1-69,-3-5-81,0 8 74,1-9 50,-3 6 100,5-2-50,-5-1-25,5 5 179,-4-6 114,3 3-125,-3-2-101,1 1-32,1-1-11,-3 3 0,2-4-137,-2 4-125,0-1 204,0 2 1,0-3 287,0 2-5,0-3-109,0 5-8,0-5-9,0 6-38,0-5-8,0 3-228,0-1 1,-2-2 94,-1 2 0,0-2 176,-1 4-115,3-5 0,-1 4-10,2-3 11,0-2-23,0 1 0,0-1-9,0 2-170,0 1 1,-3 4 177,0-2 1,1 2 177,0 1-139,1-3-17,1-1 1,0-1-186,-2 1 1,1-1 173,-3 3 0,3-2-16,-1 2 0,1-4 336,0 2-81,0-5-146,-1 5 0,1-3 0,-1 3 0,1-1-221,-2 3 1,0 0 47,-1 1 0,1-3 160,2 0 0,0-4 109,-1 4-263,-1 0 0,1 3 0,-4-1-75,1 3 1,2-3 304,-1 0 28,3-3-158,-4 2 0,3 0 2,-1 0 0,-2 2 0,1 1 13,0-1 1,0-1-297,1-1 399,2-1 1,-3 1-52,2-1-72,0-1 0,0 4-144,-2-2 1,0-1 0,-2 0-720,1 1 1061,2-1 0,-1 1-287,2-1 303,-2 1 1,3 2-187,-2 1 1,1-2-166,-1-1 1,0 1 0,-2 1-324,0 1 1,3-1 239,-1 1 52,-1-3 59,3-1-105,-1-4 474,0 2 1,1-2 369,0 4-577,-2-1 1,0 4 0,-2-1-324,2 1 1,-2-2 181,1 1 1,2-2 53,-2 2 1,1-2 181,-3 1 1,3-1-1,-1 2 229,0 0 0,0 1-89,1 1 0,-1-3 0,2 1 114,1 0 0,-1 0-196,0 2-149,0-4 0,0 3-247,1-3-103,-4-1 0,2 4 6,-4 1 1,-1-1 587,0 2 0,0-2 91,3-2 0,2-2 57,1 0-396,-1-3 0,1 6-275,-1-2 0,-1-1-253,2 1 330,-2-3 0,3 5 39,-3-2 1,1 1-66,0 2-175,-2 1 102,5-1 228,-3 1 0,1-1-49,1 0 1,-1-3-5,2 0 1,-1-1-126,0 2 0,-1-1-1,-1 2 0,2-4 60,-1 2 1,1-3 208,-1 3 1,2-4 0,-3 4-11,1 1 1,1-2 228,0 1-386,-2 0 1,2 3 6,-3 1 1,3-1 54,-1 1 0,0-3 161,0 1-146,0-3 0,2 1 9,0-2 1,-2 2 5,-4 5 1,3-1-911,-2 1 1,3-4 985,0-1 1,0-2 99,0 4-251,0-3 0,2 2-57,-2-1 55,1-3 1,-1 5-7,2-2 142,0-2 0,-2 2-115,1-1 13,-1-4-91,0 8 95,1-7 52,-1 7 7,-1-2 0,3 3-112,-2-1 0,0-1-91,0 0 39,-2-3 0,3 2-68,0-1 84,-2-1 233,2 1-33,-4 1-66,2-2-74,1 4-152,-3-7-129,2 4 298,-2-2-56,0-1-24,-1 0-28,1-1 12,0-3 58,-3 3 0,2-3-43,-3 2 1,4-2-46,-2 2-98,2-1 3,-2-1 34,-1 0 57,3 0-537,-3 0-1313,5-3 2001,1 3 0,-1-7 0,1 1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45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286 313 8633,'-2'-3'0,"0"0"0,-1 0 316,1 0 1,-2-1-1,0 0 1,0-1-1,0 2 1,1 1-1,-1-1-28,-1 1 1,0-2-1,1 1 1,0-1-1,0 1 1,0-1 101,-2-1 0,3 1 0,-1 1-223,0-1 1,0 1-1,0 0 1,1 0 0,0 0 47,0-1 0,1 1 1,-1-1-136,1 0 0,-2 0 0,1-2-85,0 1 1,-2 0-1,2-1-88,0 1 1,-1 0-1,2 0 1,0-1 95,-1 1 0,-1 0 0,1-1 1,0 1 1,-1 2 0,2-1 47,-1 0 1,1 0 0,-1 0-1,0 0 62,0 0 0,2 1 1,-1 0-1,0 0-60,0 0 0,-1 1 0,0-1-39,0-1 1,2 1-1,-3-1 7,0 0 1,0 1 0,0 0-1,1 0-70,1 0 1,-1 2 0,2-1-62,-1 0 0,-1 0 0,0-1-56,0 1 1,2 0 0,-3 1-20,0-1 1,1-2-6,0 3 0,0-4 140,-1 2 0,-1 0 171,2-1 1,0 3-95,-1-1 1,3 0 0,-3 0-76,0-1 0,2 1 0,-1-1 0,1 0-20,-2 0 0,2 1 0,0 0-39,-1-1 0,2 1 16,-2 0 30,1 1-290,0-1 82,2 0 80,0 1-300,0-1 1,2 4 478,0 2 1,0-2 0,-1 0-49,1 1 1,1-2 0,0 2 21,0-1 1,-2 2-1,2-2 1,0 0-17,0 1 1,-2-1-1,2-1 25,-1 1 0,-1 2 1,2-2-21,0 1 1,0-1-1,0 1-31,-1-1 0,0 0 0,0 0 1,0 0 23,0 1 0,0-2 0,-1 1 0,1 0 8,1 0 1,-1 1 0,1 0 0,0 0-80,0 1 176,-2-2 0,4 3-26,-2-2 0,0 0-63,1 1 0,-1-1-30,3 3 1,-3-3-1,-1 0 1,0 0-13,-1 0 1,2-1 0,-2 1-66,1 1 1,2 1 133,-1 0 1,2 1-1,-1-1 29,-1 0 0,-1-1 0,1-1-16,2 2 0,-3-3 0,0 1 1,0 0 23,0 0 1,0-2-1,-1 2-138,1-1 87,0-1 0,-2 2-93,2-2 108,-1 0 0,1 2-49,-2-1 0,1-1 46,0 2 0,2 1 0,3 1 1,-3 0 0,0-1 120,0 0 0,-1-3 0,-1 1-32,1 0 1,0-1-1,-1 1-31,1 1 1,2-2-13,-3 2 1,3-1-15,-2 2 0,1-2 1,0 0-11,0 1 0,-2 1-31,3-1 1,-2 2 0,1-1 0,-1-1-64,1-1 0,-1 0 0,0 0 13,0-1 1,-1 2 0,1-2 97,1 1 0,-2 1 86,2-1 1,-1 1-3,2-1 0,-3 0 1,2-1 36,0 0-123,-2 0 1,0 1-14,1-2-483,-2 0 453,5 0 0,-4 1 19,0 1 31,0-2 82,1 3 1,0-3-85,1 0-38,-2 0-94,2 0 51,-1 0 1,-1 0-10,0 2 1,0-2 27,1 2-23,-1-1-113,1-1 1,0 0 207,0 2 1,0-1-19,0 1 1,-2-1-70,2 0 0,-1 0 0,1 1-14,-1-2 487,1 0-416,-2-2 25,0 1-95,-2-1-93,1 2 1,-2 0-53,1 0-48,2 0 252,-3-2 8,3 1-451,0-1 407,-2 2-191,2 0 809,-3 0-547,1 0 1,1 2 62,-3-1-107,3 3 0,-1-2 0,2 1-16,0 1 0,0-1 5,0 1 1,0-2 17,0 1 0,0-2 0,1 2 19,1-1-24,0-1 14,-2 1 16,2-2-20,-1 0-5,1 2-5,1-1 0,-2 1-27,2-2 0,-1 0 0,2 0 1,-3 0-64,3 0 100,-3 0 0,1 1 0,-1 0 35,1 1 1,-1-1 8,2-1 0,-1 1-22,-1 1 1,1-2-83,-1 2 15,0-1 132,4-1 0,-4 0 10,2 0-22,-2 0 0,2 0-39,-1 0 0,-1-1-41,1-1 0,-1 0-15,0-1 1,0 0 1,1 1 0,-2 1-14,0-3 41,0 1 79,0-3 1,0 3-50,0-1 1,0 2-20,0-1 0,0 1-27,0-1 5,0 1 1,0 0-82,-2 0 27,1 1 0,-1-2 14,2 1 38,-2 2 0,1-2 90,-3 2-75,3-3 0,-2 3 24,1-2-112,-1-1 0,-2 2 70,0-1-30,2 0 8,-2 1 98,4-1 0,-3 2-10,0 0-73,2 0 19,-3 0 1,4 0-49,-3 0 1,3 1-141,-3 1 117,3 0 21,-4 0 71,5 1 0,-3 0 1,2 0-9,-1-1 0,0-1-29,2 3 1,0-3-136,0 3 82,0-3 1,0 2-1,0-1 4,0 1 1,1 0-1,0-1-13,1 0-47,-1 1 95,2 0 0,-3 0-13,2-1-62,-1-1 46,1 3 1,-1-3-1,1 2-95,0 0 109,-1-2 1,2 1 61,-1 0 1,-2 0 100,2 0-78,1-1 1,-2 1-14,3-2-35,-3 2 0,2-1-18,-2 1-19,0-2 39,4 0 0,-4 0 68,2 0-35,-1 0 0,2 0 41,-3-2 1,2 1 51,-1 0 1,-1-2-77,2 2 0,-2-2 1,2 2-18,-1-1 0,-1 0 0,1 1 5,0-1-18,-1 0 0,2 0-7,-1 1 27,-2-3 0,3 2-6,-3-1 0,0 1 15,0-1 1,0 1 14,0-2 0,0 2-99,0-1 56,0 2 1,0-2 8,0 1 1,-1 1-55,-1 0 1,2 0-1,-3-1 1,2 0 35,-1-1 1,-2 2 0,1-1 33,0-1 0,0 3 0,1-2 122,-1 1 0,0-1-115,-1 1 0,2-1-25,-1 2 0,1 0-1,-1 0 0,1 0-116,-2 0 118,3 0-9,-4 0 1,4 0 78,-2 0 1,-1 0-65,-1 0 0,1 2 48,1-1-43,2 4 0,-2-4-21,1 2 44,1 1-50,-3 1 0,3 0-37,-1 1 0,2-3-18,0 1 0,0-1-62,0 3 24,0-3 0,0 1 28,0 0 0,1-1 35,1 0 20,0-2 0,-2 2 0,1-1-45,0-1 1,0 2 16,1-2 1,-1 0-51,1 1 1,-1-2 27,2 0 0,-1 2 16,2 0 52,-1 0 0,1-2 15,-1 0 1,1-2-14,1 0 1,-2 0 0,-1 1-1,0-2-1,0 0 1,0 2 0,-1-1 36,1-1 0,0 2-41,-2-2 0,2 1-146,-1-2-135,1 1-394,-2 0-1050,0-2 1706,0 2 0,-2-2 0,-1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49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9851,'5'3'124,"-2"1"1,0-3-1,-2 1 1,2 0-138,-1 0 1,2 1 0,1 0 0,-1-1-120,-1 1 1,-1-1-1,0-1 125,0 1 0,-1 0 29,3 0 1,-2-1 9,1 3 1,-1-3-1,1 1 25,-1 1 1,1-3-1,-2 2-17,1 1 0,0-3 1,-1 3-1,1-1-45,1-1 24,-1 3 0,2-2-9,-3 1 1,3-1-31,-2 1 1,1-1 0,-1 2-59,-1 0 0,2-1 61,-2 0 1,3-1-23,-2 2 25,-1-3 0,-1 2 1,1-2-26,1 1 0,-2 0-25,2 0 0,0-1 26,0 2 36,0-1 0,0 1-22,-1-2 0,2 0 18,-1 1 1,-2-1-11,2 1 0,-1-2 1,0 3 5,1-1 11,0-1 0,-2 3 2,2-3 1,-1 2 66,1-1-24,0 0 0,0 2-20,1 0-16,-2-1 0,2 1 15,-1-1-13,-1-2 0,1 2-10,-2-1 1,1-1-12,0 0 0,0 2 33,1 1 0,-1-2 1,0 1 10,1-1 34,0-2 0,-2 3-10,0-1-17,2 1 0,0 1-28,2-1 0,-1-1-35,-1 1 9,-2-1 1,3 2 63,-1-3 1,-2 2-24,2-1 1,-1-2 0,1 3 23,-1-1 1,1-1-43,-2 3 0,1-3 0,0 1 32,1 0 28,-1-1-126,-1 1 77,3 1-269,-3-3 225,3 3 1,-1-1 35,-1-1 0,2 1 0,-2-1 201,0 0-165,1 0 1,0 2-5,0-1 0,0-2-88,0 2 1,-2-1-29,2 1 0,-1-1-46,1 0 120,-1 2 1,2-2 25,-2 1 0,0-1-13,1 1 168,-2-2 29,0 2-105,0 1 34,0-3-334,0 3 0,-1-4 0,-2 0 0,1-1 74,0-1 0,-1 1 40,1-2 1,2 3-1,-2-2-32,-1 0 0,3 1 17,-2 0 1,1 1 0,-1-2-37,-2-2 0,1 2 1,0 0 1,-1-1 0,0-1-22,0 0 0,0 1 0,2 1 35,-1 1 1,0-2 0,-1 1 143,0 0 0,2-2 7,-1 2 1,-1-2 58,-1 0 0,1 1 110,1 1 1,1 1-57,-1-2 1,1 2-3,-2-2 0,3 1 1,-1 2 156,-1-1-10,3 0-1356,-2 2 0,3 4 941,1 2 0,2 0 142,-3 0 0,3-3 1,-2 1-1,-1-1-39,2 0 1,-3 2 0,3-2 82,-1 0 1,-1 1-1,1-1 96,0 0-111,-1 2 0,2-3 0,-2 2-21,1 0 0,0-2 1,-1 1 8,1 1 0,0-1 17,0 1 0,-1-2 1,1 0-1,0 1-19,0 0 0,0 0 0,-1 1-43,1 0 24,0-3 1,-2 3 75,2-2 0,-1 0-15,0 0 1,1-1 0,-1 1 130,1 0-133,-1-1-71,2 4-18,-3-5 1,3 3-137,-3-1 909,0-1-608,0 3-78,0-3 0,-1 1-87,-1-2 0,1 0 7,-2-2 0,0 1 0,-1-3 21,0 0 0,2 2 1,-1-1 68,1 1-37,-2 1 1,3-2 5,-3 2 0,2-2 0,-1-1 24,1 1 1,0 1-91,0-2 1,1 1-1,-2-1-17,0 1 0,2 1 0,0-1-18,-1 1 1,2-1 40,-2 2 1,1-1 0,1 0-1,-1-1-12,-1 0 7,0 1 0,2 0 9,0 0 0,0 1 1,-2-1-3,1-1 0,-1 2-19,2-2 16,-3 2 0,3-2 0,-2 1 42,-1 1 0,3-2 193,-2 2-81,-1-2 1,1-3-1,-3 2-101,2 0 0,2 1 0,-2 2 0,2-1 17,-1-1 0,0 2 0,0-2-135,1 1 1,-2 1-1,2-1 71,-1 0 0,0 1 0,1-1 10,-1-1 0,0 3-22,0-2 0,1 0 0,-2-1-11,0 0 1,0 2 9,1-3 1,-1 2 0,0-1 58,0 1 1,2 0 108,-1 0-150,-1 1 1,3-2 0,-3 2-51,1-1 1,1 1-1,-2 0-39,1-1 0,-1 1 38,2-2 0,-1 1 0,-1 0 38,1 0 0,0 1 63,0-1 1,1 0-32,-3 0 1,3 0-1,-1 1 68,-1-1-83,3 0-14,-5 0 0,4 1-128,-3-3-14,3 3 60,-4-1 0,4 0-59,-2 0 161,2 0 1,-4 2 121,4-2-104,-3 1 0,2-1 0,-1 1-11,1 0 0,0 0 81,0-1-84,1-1-36,-1 3-2,2-3 0,-2 3-19,1-2 1,-2 1 21,1 0 1,2-1-1,-2 1 0,1 0 0,-1-1-106,2-1 86,-3 3-108,3-3 230,0 1-159,-2 2-10,1-3-68,-1 3-484,2-2-2614,0 1 3249,2-1 0,-1 2 0,1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1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149 0 9559,'-4'0'628,"1"0"0,-1 0-592,-1 0 1,1 0 109,1 0 1,0 1 0,-1 0 64,0 1 0,3 0 39,-3 0 1,2-1 0,-1 1 480,1 0-600,-2-1 101,1 4 1,-2-4-220,2 2 1,0-2-1,2 2-247,-1-1 0,-1-1 1,2 1 235,0 0 1,-2-1 0,2 1 76,-1 1 1,0-3-1,1 3 17,-1-1 0,0-1 0,0 3-35,1 0 1,-1-1 0,1 0-73,0-1 1,0 0-43,-1 0 0,0-1 1,0 3 28,1 0 0,0-2 0,0 1 62,-1-1 1,0 1 72,2 2 0,-2-1 1,0-1-42,1 2 1,1-3-1,0 2 1,-1 0-65,-1-2 0,2 3 0,-3-1 0,2 0 0,-1 2 0,0-2 0,0 1 0,1-2 0,-1 1 0,1 1 0,0 0 0,-1 0 1,1 1 502,1-1-437,0 0 0,-1 1-34,-1-1 1,2-2-88,-2 1 0,1-2 16,1 1 0,-1 1 142,-1 1 0,0 0-124,2 1 0,0-1 34,0 0 1,0 1-3,0-1 1,-1 0 0,0-1-7,-1-1-101,1-2 66,1 4 0,0-4 1,0 3 18,0 0 0,0-1-26,0 0 0,0-1 13,0 2 0,0-1-27,0 2 1,0-1 0,0 0-41,0 0 1,0-1-5,0 0 40,0 1 1,0 1-42,0 0 0,0 1-37,0-1 0,0-2 63,0 1 1,0-1 0,1 1 38,1-1 0,0-1-21,-2 2 1,0-3 33,0 3 1,0 0 23,0 1 1,0-2 0,1 0-9,0 0 0,0-1-10,1 0 10,-2 1-15,0 2-76,0-2-109,0-1 120,0 1 0,0-2-80,0 2-475,0-1-980,0 0 1,0-2-1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2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8800,'2'4'0,"0"-2"0,1 1 0,-1 0 0,1 0 0,0-1 0,-1 1 0,1-1 0,-1 1 0,1 0 0,-2 1 0,2 1 0,0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5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1027 943 5737,'-3'-2'2087,"1"1"-1471,2-1 1,-2 2-674,-2 0 1,1-3 197,0 0 0,0 0 0,-1-1 509,0 0-466,3 2 0,-2-1 46,1 1 1,2 1-1,-3-3-16,1 0 0,0 0-201,-2-2 0,0 3 0,2-1-6,-1 0 1,-1-1 0,-1 0-234,0 0 1,0 1-1,1 1 1,0 0 0,0 1 163,-1 0 1,2-2 0,-1 1 70,0 0 0,0 0 1,0 2-1,0-2 96,0 0 0,1 2 0,0-2 439,-1 0-440,1-1 1,-1 3 0,2-2-11,-1 1 0,-1-2-78,-1 2 0,2-1 0,0 0 0,0 1 49,0 0 0,0-1 1,-1 2-1,0-1-117,0-1-31,2 2 0,-3-3 0,2 1-329,0 0 442,-2 2 0,4-3 0,-2 2 22,1-1 0,-2 1 0,2-1 60,-1 1 1,0-2 0,-1 1-54,1 0 1,1-2-1,-2 2-75,0-2 0,1 1 1,0 1-78,-1-1 0,1 0 0,0-1 0,0 2 89,0-1 1,1 1-173,-1-1 1,0 1 0,-2-2 0,3 1 0,-1 1 54,0 1 1,1-2-1,-1 0 312,1-1 0,-2 2-21,2-1 1,-1 2 0,0-1-152,0-1 1,2 1 0,-1 0-1,0 0-78,-2 0 0,1 1 0,0-1 0,0-1-24,0 1 0,0-1 0,-3 1-59,1 0 0,2-1 0,0 1 0,0 1 123,0 0 0,1-2 0,-1 2 172,1-1 0,-2 1-65,0-2 0,1 3 299,0-3-342,-1 1 0,1-1-26,-1 1 1,1-1 0,-3-1 0,2 1 0,-1 1 0,2 0 0,-1 0 0,1 0-13,-1 0 0,3-1 1,-3 1-1,0 1 0,1-2 1,0 0-1,0 2 1,1-1-1,-1 0 0,0-1 1,-1-1-1,-1 0 1,0-1-1,1 2 0,1-1 1,0 2-1,1 1 0,-1-1 1,1-2-1,-1 1 1,0 0-1,0 1 0,1-1 1,-1-1-1,1 1 1,-1 1-1,1 0 0,-1 1 1,0-1-1,0 1 0,1-1-223,0 0 1,-3 0-1,3-1 165,-1 0 1,0 3-1,1-1 1,0 0-1,0 0 1,-1-1 312,0 1 1,1 0-416,-1 0 1,1 1 51,-2 0 0,3-1 78,-3 1 0,1-1 1,-1-1 92,0 1 1,3 0 170,-3 0 1,1 1-1,-1-2-108,1 1 1,1-2-149,-2 2 1,1-1 0,-2 0 27,1 0 1,0 2 0,2-2-194,-1 0 0,1 1 0,-1 0 118,-1-1 0,1 0 1,-1 0-9,0 1 0,-1-3 72,0 2 1,0-2-1,-1 0 1,2 0 0,0 0-1,0 1 1,0 0 0,-1 0-1,1-1 1,0 0 0,0 0-1,0 0 1,0-1 0,0 2-1,1-1 1,0 2 0,0 1-1,0-1 1,1 0 0,-1 1-1,1-1 1,-1 0 0,2-1-1,-1 1 1,0 0 0,-1 0-1,0 1 1,1-1 0,-1 0-1,0-1 1,-1-1 0,-1 0-1,1-1 1,-1 2 0,2 0-1,-1 0 1,-1 0 0,0-1-1,-1 1 330,1 0 1,2 0-344,-1 2 1,2 0 0,-1 1 0,-1-2-1,1 1 1,-1 0 0,1 0 0,-1 0-90,1 0 1,0-2 0,-1 1 0,0 0 59,0-1 1,0 2 0,0-1-1,0 1-1,0-1 0,0 1 0,0-1 0,0 0 73,0 0-1,2 2 1,-2-2 0,1 2-16,0-1 0,0-2 18,-2 3 0,1-3 1,1 2-1,-1-1-27,1-1 1,-2 1-1,2 0 1,-1 0 27,0 0-124,0 2 0,1-4-10,-3 2 1,3 0 0,-1-1-1,0 0 78,-1-1 0,1 2 1,0 0-1,1 0 125,0 0 1,1 1-49,0-1 1,1 1 0,-2-2 0,0 1 75,0 0 0,1-1 1,-1 1-78,1 0 1,-1 2 0,0-2-116,0 0 0,2 1 1,-3 0 23,0-1 1,1 0 62,-1 2 1,3 0 216,-3 1 0,2-2-243,-1 0 0,1 1-103,-1 1 0,1-2-28,-2 0 1,1 0 0,-1 1 60,1-1 0,1 0 34,-2 0-24,3 1 539,-1-1-436,-1 2-27,3 0-1329,-2 0 0,2 0 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2:58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48 9736,'-5'0'54,"2"0"1,-1-1 0,0-1 0,-1 1 0,0 0 0,0 1 0,-1 0-1,1 0 1,0-2 0,-1 1 0,1-1 0,0 2 0,0 0 0,-1 0-1,1-1 77,0-1 0,1 2 1,1-2-1,-1 2 1,-1-1-153,0-1 1,1 2-1,0-2 1,0 1-1,0 1 1,-2-2 17,1 1 0,0-1 1,-1 1-1,1 0 1,0-1-1,0 1 1,-1 1-1,2-1 1,-1 0-1,2-1 1,-1 1-1,-1 0 1,0 1-1,0 0 0,-1 0 1,1 0-1,0 0 1,-1 0-1,1 0 1,0 0-1,0 0 1,-1 0-1,1 0 1,0 0-1,-1 0-135,1 0 1,2 0 0,1-1 0,-1-1-103,0 1 1,0 0 81,-1 1 14,1 0 143,0 0 0,0-1 39,1 0 0,1 0-5,-2-1-19,1 2 19,-2 0 58,3 0 1,-1 0-1,2 2 1,0 2-1,0 0-189,0 2 0,0-3 96,0 1 1,0-3 13,0 3 0,0-2-4,0 1 0,0-2 0,1 2 17,1-1 0,0-1-7,-2 3 1,1-2-20,0 1 0,0 1 0,1 0 1,0 0 0,0 0 1,0-2 0,-2 1 5,2 1 1,-1-1-7,0 1 0,0-2 0,-1 1 0,2-1 1,-1 2 0,1 0-10,-2 0 0,0 0 0,1-1 1,0 1-1,1 1 0,-1 0-7,2 1 1,-3-3-1,2 1 33,-1 0 0,-1-1 0,0 0 12,2-1 1,-1 2 0,0 0 0,0 1-16,-1 0 0,0-2-43,0 1 0,1-3 0,0 1-15,1 1 0,-1-2 15,-1 2 1,0-1 15,0 2 0,0-2 40,0 1-14,3-2 1,-2 3 1,2-2-27,-1 0 0,0-2-244,-2 2-1087,0-1 1,0 1-1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00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6717,'4'2'83,"-1"-1"0,-1 1 0,2-1 0,0 0 295,0 1 1,0 1-258,-1-1 0,1 2-177,1 0 0,-1-2 1,-1 1 157,1 0 0,1 1 1,0-1-44,-2 2 0,2-2 1,-2-1-1,1 1 91,-1 0 1,-1 0 0,1 0 0,1 0-12,-1 0 0,2-1 1,-2 1-1,2 1-174,0-1 0,0 1 0,-1 0 36,-1 1 0,1-2 0,1 1 0,1 0 0,-1 1 34,0 0 1,2-1 0,0 1-1,0 1 31,-1-1 0,-1 1 0,0 0 0,1-2 332,-1 0-276,0 1 0,0-2 1,1 2 14,-1 0-38,3 0 0,-3 1 1,3-2-4,-3 0 0,1 1 1,-1-2-1,0 2-91,1 0 0,-1-1 0,0-1 0,0 1 0,0 1 1,-1 0-1,-1-1 0,0-1 0,0 1 0,1-1-116,-1 1 0,1-1 1,-1 3-1,1-2 0,-1 1 140,1-2 1,-1-1 0,1 1 0,0 1 0,0-1 0,0 0 0,0 0 0,0 0 0,1 0 0,0 0 314,0 1 0,0-1-345,1 0 1,-3 0 0,1 1-1,0 0 1,1-1 0,-1 1-1,0-1 1,0 0 0,0-1 0,1 1-1,0 0 1,-1 1 0,-1 0-1,1 0 1,0 0 0,0-1 0,0 1-1,0-1 1,0 0 0,0-1-1,0 1 1,0-1 0,0 1 0,0 0-1,0 0 1,0 0 0,1 1-1,0 0 1,0 0 0,-1-1 0,-1 0-1,1 0 1,-1 0 0,0 1-1,0-1 1,0 0 0,-1-1-1,1 1 1,2 0 0,-1 1 0,0 0-1,-1 0 1,1 0 0,1 0-1,0 1 1,1-1 0,-2 0 0,1-1 31,-2 0 0,1 1 1,1-1-1,0 0 1,0 1-26,1 0 1,-2-1 0,1 0 0,-2-1 0,1 0 0,-1 0-1,0 0 1,0 0 0,0 1 0,0-1 0,1-1 0,0 2-1,0-1 1,0 1 46,-1 0 1,2-1 0,-1 1 40,0-1 1,2 1 0,-2 0-37,0 0 0,0-2 0,-1 1 1,1 0 3,-1 0 1,1 2-90,1-1 1,-1 0 0,-1-1 0,1 0-1,1 0 24,-2 1 0,2-1 1,-2 2-1,0-1 0,0 1 1,0-1-1,0-1 1,-1 1-1,1 0 0,0-1 1,0 1-1,1 0 0,0 1 1,0 1-1,0 0 1,-1-1-1,1-1 0,-1 0 1,0-1-1,-1 1 1,1-1-1,-1 1 0,1-1 1,-1 1-1,1 0 0,0 1 1,1-1-1,1 1 1,0-1-1,1 1 0,-1-1 1,0 0-1,-1-1 0,-1 1 1,1-1-1,1 1 1,-1 0-1,-1 0 0,0-1 1,0 0-1,1 0 1,0 1-1,2-1 0,-2 2 1,0-1-1,0-1 0,0 0 1,-1 0-1,1 0 1,0 1-1,0-1 0,2 1 1,-2 0-1,1-1 1,-2 0-1,1 0 0,1 0 1,0 0-1,0 1 0,1 0 1,-1-1-1,0 1 1,-1-1-1,-1 1 0,0 0 1,0-1-1,0 0 0,1 0 1,-1 2-1,0 0 1,0-1-1,0 0 0,1-1 1,-1 1-1,0 2 1,-1-1-1,1-1 0,-1 0 1,1-1-1,-1 1 0,1-1 1,0 1-1,0 0 1,-1-1-1,1 1 0,0 1 1,0-1-1,1 0 1,-1 0-1,0 0 0,0 1 1,1 1-1,1 0 0,-1-1 1,0-1-1,0 0 1,0-1-1,0 1 0,0 0 1,0 1-1,-1-1 0,1 0 1,-1 0-1,2 0 1,-1 0-1,1 1 0,-1-1 1,0-1-1,-1 0 1,1 0-1,-1 0 0,1 0 1,1 1 93,0 0 1,0-1 0,-1 1-1,0-1-141,0 0 0,-1 0 0,0 0 0,1 1 1,0 0-1,1-1 0,-2 1 0,1-1 0,0 1 1,0 0-1,-1-1 0,0 1 0,0 0 0,0-1 1,-1 1-1,1-1 0,0 1 0,0-1 0,1-1 1,-1 2-1,0-1 0,0 0 0,0 0 0,0-1 50,-1-1 0,-1-1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13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43 6546,'-3'0'898,"-1"0"1,3 0-58,-1-2-502,2 1 541,0-1 1,2 2-1001,1 2 0,2-1 0,-1 3 0,-1 0-153,1 1 120,-1-2 1,1 1-1,-2-1-24,1 0 104,-2 2-173,2-4 126,-1 3 58,-2-3 39,3 4 1,-4-5 91,-1 2 0,0-2 1,-3 0-8,1-2 0,0 1 0,2-2-1,-1 1 1,0-1 0,-1 2 0,1-1 53,1-1 0,-2 1 564,2-1-799,-2 1-83,4 0 795,-3 2-513,8 0-353,-4 0 1,3 0 26,-6 0 0,0 0 0,-4-1 0,1 0-93,0-3 0,-1 1 0,1 0 196,0 1 0,1-2 1,1 3-1,-1-1 372,1-1 285,-1 3 0,3-3 741,-1 1-1087,2 2 0,0-2 14,2 4 1,1 0 0,2 2-455,-2 0 1,1-3-839,-2 3 376,2-3 511,-3 1 0,0-2 195,-2 0 0,-2 0 0,-3 0-80,1-2 0,2 1 0,-1-2 209,0 1 1,1-1-35,0 1 0,1 2 31,-2-2 1,3 1 505,-1-1-334,2 2 1,0-2-225,2 4 1,0-1 0,3 2 0,-3 0-26,1 0 1,0-2 0,0 2-308,0 0 36,-2 1 1,3-3 31,-2 2 185,-1-1 0,-1 0 1,-2-2-50,-1 0 0,0 0 0,0-1 40,0 0 0,-1-1 1,1-1-13,-2-1 0,0 1 53,-1-1 1,1 1 0,0-2 0,0 1 132,2 0 1,-2 3 410,4-3 172,-1 3-675,2-1 0,2 6 40,2 1 1,-1 2 0,0-2 8,1 0 0,-1 0 1,1 1-46,0-1 1,-2 0 0,1 0-660,-1-1 255,-1 0 1,-1-3 0,-4 0 104,-1-2 0,1 0 0,0-3 0,0 1-7,0 0 0,1-2 1,-1 1 519,0 0 0,0-2 293,-2 1 0,3 0 0,0 1 135,1 1 0,-3 1 75,2-2-726,1 3 93,-1-1 98,3 2-80,3 5-9,-3-2 1,4 3-157,-2-2 0,0-3 1,0 1-111,-1 0-367,1-1 0,-4 1 1,-1-2 110,0-2 0,-1 1 0,1-2 197,0 1 1,0-2 0,-2 2 0,1-1 210,1-1 0,-1 1 0,-1 0 2,-1 0 0,3 0 32,-1 1 0,3 0 537,-1 0 1,1 1-265,0 0 0,1 1-290,0 1 1,0 2-79,4 0 1,-1 2-1,1-2-22,-1 0-373,-2 2 267,2-2-166,-3-1 1,-1 1 293,-1-3 0,1 0 1,-2 0 21,-1 0 0,1-2 1,-1 0-1,0-1-38,-1 1 0,0-2 0,0 1 0,-1-1 3,1 1 1,0 0-1,0-1 232,-1 0 1,3 3 903,-1-1-957,3 2 1,-1 0-1,3 0 1,2 2-1,0 1 1,1 1 653,1-1-745,-3 1 0,3 1 0,-1 0 0,0-1 88,-1-1 0,2 1-421,-1 1 1,0 0-662,-1 1 541,0-3 0,-4-1 211,-1-2 0,1-1 1,-2 0-1,-2-1 0,1 0 1,-2-1-104,1 0 0,2 0 0,-1-1 0,0 0 1,-1 1 645,0 0 348,2 0-325,1 3 1,2 0-223,2 0 1,1 3-1,2 0 1,1 2-162,-1 0 0,0 0 1,0 0 43,1-1 0,-1 0 0,0 0 0,0 1-44,-1 0 0,0 0 0,-1-1 0,0-1 0,-1 1-454,1 1 1,-3-2 263,0-1 1,-1-2 0,-2 0 96,-1-2 1,1 1 0,-1-2-1,1 0-10,0 0 0,-1 1 0,1-1 205,0 1 1,0-2 0,-2 2 306,1-1 1,2 2 352,0-1-483,1 2 0,-1 0 0,4 0-225,-1 2 0,3 1 1,0 2-1,1 0 27,0 1 1,0-1-1,-1 0 1,-1 1-14,1-1 1,1-2 0,-1 1-1,-1 0 11,-1 1 1,0-2-302,0 1-90,-1-3 188,1 4 1,-3-5 0,0 2-1,-2-2 1,-1-1-119,1-1 0,-1-1 366,-1 1 0,1-2 65,1 3 0,2-2 0,-2 2 525,1-1-241,1 1 191,-1 1-576,4 4 0,0-3 0,0 4 35,1-3 1,-1 0-115,0 1 1,-1-1-1,0 1 1,0-1-49,1-1 0,-2 0-288,0-1 1,-2 0-1,-3-1 46,-1 0 0,2-1 0,-1 0 196,2-1 1,0 1 0,-1 1 0,0-2 519,0 0 857,2 2-407,0-1-808,2 2 0,3 0 0,1 2 0,0 0-77,1 1 0,-2-2 0,0 1 0,0 0-280,0 0 1,-1 0-249,1 0-794,1-1 990,-1 1 1,-1-2-42,0 0 374,-1 0 19,1-2 158,-2 1 0,0-2-12,0 1 1,0 1 0,0-2-76,-2 1 1,1-2 0,-2 3 508,2-3-317,0 3 117,-1-1-313,2-1-99,0 3 0,0-3-137,0 1 64,0 1 217,2-1 0,-1 3 0,3 0 1,0 3 34,0 1 1,2-1-1,-1 0 1,0 2-1,1 0 13,1 0 1,-1-1-1,1 1 1,-2 1-18,-1 0 0,2 0 0,-1-2 0,0 0-195,-1 1 1,0-3-1,0 1-208,0 0-600,0-2 691,-3 1 0,1-5 1,-3-1-1,-2 0 37,0-1 1,0-1 0,-2-1 0,0-1 0,1-1 24,0 1 0,1 1 0,-3-2 0,2 1 54,0 0 1,0 0-1,2 2 15,-1 0 0,1-1 1,-1 1 418,1 0 1,0 1-1,1 1 201,0 1-504,0 0 1,3 4 0,3 2-26,1 1 1,0 2 0,1 0 0,0 2 61,-1 0 1,3 0-1,-1 1 1,3-1 589,1 0-513,0 1 1,0-2 0,-2-1 35,-1-1 1,-1 0-1,-3-1 1,-1-1 138,-1 0 1,-2-2-459,-1-2 1,-3 0 0,-4-2 0,-2-2-2236,-1 0 1985,-1-4 1,1 2-55,-1-3 1,1 0-1,1-2 1,1 1-1,0-1 45,2 1 0,0 0 0,0 0 473,1 1 0,2 3 1,0-1-1,0 1 717,2 1 0,0-1-267,1 1 0,1 3 0,1 2-427,1 3 1,2 1 0,1 2 0,1 1 22,2 2 0,1 1 0,1 1 0,1 1 0,2 1-118,2-2 0,0 0 1,0-1-1,-1-1 228,-1-2 1,-1 1-1,-3-2 1,-2 0-585,-3-2 0,-1-3-191,-4 1 1,-3-2 0,-6-3-1,-3-1-96,0-3 1,-3-2 0,2 0 104,-1-1 0,1 1 0,1-1 1,0-2-1,2 1 26,0 0 0,4 1 1,-1 1 1300,3 0-651,-1 2 55,5 0 0,-3 2 0,2 1 1,-1 0-1,1 1 221,3 0 1,0 1 0,3 4 0,-1 1 107,2 0 1,1 2 0,0 0 0,2 2-303,1 1 0,1 1 1,1 1-1,1-1-32,1 0 0,-3-1 0,2 1 0,-1-2-74,-1-1 0,0-1 0,-5 1 0,0-2 324,-2 0-2469,-3 1 1531,1-5 1,-2 3 183,-2-3 0,-1-1 1,-1-1-1,1-1 1,-2-2-519,-1 0 1,0-1 0,-2-1 602,0 0 0,2-2 0,-2 0 0,0-1 1,0 0-22,0-1 1,1 2 0,2 1 57,0 0 1,0 1 0,1 2 1535,3 0-948,0 2 1,4 0 0,2 4-1,2 1-64,1 1 0,1 4 0,1 0 0,2 2 783,0 0-1003,1 3 0,1-1 0,-1 2 52,0-2 0,-3 0 1,2 0-1,-1 1-81,-2-2 0,1-2 0,-3 1 1,0-2-150,-1-1 1,-3-2-846,-2-1 1,-1-2 0,-1 1-1,-3-2 378,-1-2 1,-1-1 0,0-3 0,-2 0 84,0-1 1,1-2 0,-2 0 0,0-1 105,1-1 1,-2 1 0,1-1-1,0 0 252,0 1 1,1-1 0,1 1-1,0 1 110,1 2 0,1 1 0,1 1 303,2 0 0,0 1 0,1 1 0,1 1-170,3 1 0,2 3 0,1 2 0,1 2 270,2 3 0,1 1 1,0 1-1,1 0 1,-1 1 725,1 0 1,0 3-911,-1-1 1,1-1 0,-1-1 0,1-1-133,0 0 1,-3-2-1,1-1 1,-2-1-820,-3 0 123,-1-1 0,-5-3 1,-2-1-1,0-2-333,-2-2 1,1-1-1,-1-2 465,-1-1 1,1-1-1,-2 0 1,-1-1 213,1 0 0,2-1 0,-1 1 0,0-1 0,1 2 18,-1 1 0,-1 1 1,4 0-1,0 0 556,0 2-215,3-2 1,-2 4 1039,1 0 1,2 0-759,0 1 1,3 2 0,2 2 0,0 1-199,0 2 0,3 0 1,-1 2-1,1 2-27,2 0 0,2 2 0,2 0 1,0 0-50,0 1-133,2 3 0,1-2 146,1 2 1,-4-3 0,-3-2 0,-2-3 0,-4-1-421,-2-3 0,-4-2 1,-2-1-1,-4-2-49,-3-2 1,-3-3 0,-1-4 0,-3-1-632,0-3 0,-1 2 0,2-4 1,1 1-1,1 1 548,1 0 0,2 0 0,1 2 0,1 1 353,2 2 307,1 0 0,3 2 204,2-1 0,2 3 0,3 3 1,1 1-1,2 1 0,0 3 231,2 1 1,-2 1-1,1 0-591,2 1 1,2 2 0,2 1 0,2 2 8,2 2 1,0 1 0,2 1-1,-1-1 90,-1-1 0,-1-1 1,-3-3-1,-2-1 0,-3-2-254,-4-1 1,-2-2 0,-4-2-1489,-3 1 1,0-4 1202,-7-5 1,2 0-1,-4-2 1,0-2 0,0 0-165,0 0 1,1-1 0,0 0-1,1 1 1,1-1 44,1 1 1,1 1 551,3 2 0,0 2 1,0-1 635,1 1 1,3 2-586,2 1 1,4 4-1,3 2 313,2 3 0,0 1 1,4 4-1,2 2 0,1 0 67,2 3 0,2 2 0,0 1 1,1 0-1,1 1 43,1 1 1,4-1 0,0-1-373,0 0 1,-2-1 0,-4-3 0,-5-2 263,-5-3 0,-4-2-958,-3-2 0,-7-4 0,-5-4 0,-5-4-2110,-4-3 2077,-2-4 0,0 0 9,-2-2 0,0 0 1,3 0-1,0 0 1,3 1 37,1 1 1,2-1 0,1 1 364,-1 0 0,1 1 0,1 1 0,2 0 0,1 1 588,1 2 1,2-1-1,1 1 773,-1 1 0,3 0-489,-2 0 1,3 3-339,1-1-661,0 3 309,-2-1 6,2 2 0,-1 2 0,3 0 0,0 1 66,3 1 0,-1 3 1,1 1-1,0 0-13,0 0 1,2 0-1,-1 1 1,0 0 0,0 0 219,0-2 0,-1 1 1,0-1-176,-2-1 1,0-2-472,-1 0 1,-3-3 0,-2 1 0,-3-2-718,-1-2 0,-2-1 607,-2-2 1,1-3 0,-1-1 0,-1-1 0,-1-2-1575,-2-1 1805,1-1 1,1 0-1,-1-2-1,0 0 0,0 3 0,3 1 0,0 0 202,2 2 0,0 2 1,2 1 145,1 1 1,0 0 0,3 1 2982,-1 0-2959,2 2 0,0 1-121,2 4 0,1 0 1,3 2-1,0 2 1,2 1-1,0 0 240,-1 2 1,3-1-1,-1 1-138,1 1 0,-2 0 0,1 0 0,0 1 0,-1-1 680,-1 1-1350,-1-3 1,-2 0 47,-1-3 0,-2-2 0,-1-2 1,-3-2 217,-2-2 0,-2-2 0,-2-1 0,-1-1-363,-1-2 1,-1-3 0,-1 0 0,-1 0 0,0 0 174,1 1 1,0-2 0,3 4 0,1 0 0,2 1 854,1 1 1,1 2-292,-1-1 646,4 1 1,0 2 0,4 1 0,1 2-26,2 2 1,2 2-668,2 3 1,1 1 0,1 2 0,2 2-18,1 0 1,1 1 0,2 4 0,0 0 0,0 1 0,-2-1 153,-2-1 0,-2-2 0,-3-3 1,-1-1-523,-3-3 1,-2-1 0,-2-2 0,-2 0-422,-2-2 0,-3-2 1,-1-2 169,-2-2 1,-3-3 0,-2-1-19,0-2 0,-1-3 0,-1-1 0,0 0 297,1 0 0,2 2 1,3-1-1,0 1 1,1 2-1,2 2 466,2-1 1,2 5 0,1-2 2090,0 2-1731,2 1 0,3 2 0,1 2 0,2 2-365,0 1 1,3 1 0,1 4-1,2 2-325,1 1 1,2 3 0,3 0 145,1 2 1,-1 1 0,-1-4 54,0 0 1,-4-2 0,-2 0 0,-2-3 0,-2-2-141,-2-1 1,-2-1 0,-4-2-1,-2-1-777,-3-1 1,-3-5 173,-4-2 1,-2-3 0,-2-1 0,-1-2-1,0-2 374,0-1 0,2 0 1,0-1-1,2 1 1,2 0-50,2 1 0,3 2 0,1 1 0,1 1 579,1 1 0,0 2 1,1 1-1,1 1 1332,1 2 0,0 1-1128,2-2 1,0 4 0,0 0 0,1 3-238,0 1 1,4 4-145,2 1 1,3 1 0,0 3 0,3 1 16,2 4 1,0-2 0,3 2-1,-2-2 1,-1-1 1758,-1 0-1508,-1-3 0,-4-2-547,-2-1 0,-2-1 0,-2-3-26,-3 0 0,-2-2 0,-4-1 0,-1-3 0,-2-1 272,-1-1 1,-3-3 0,1-3-656,-2-1 0,1-1 0,-2-1 0,1-1 1,1 0-1,2-2-58,-1 0 1,2-1 0,0 0 582,1 2 0,0 1 1,1 3-1,0 2-67,1 1 1,-1 1-1,2 0 1,-2 2 606,2 0 103,2-1 1,0 5 182,0-2-303,2 2 72,0 0 1,2 2-319,2 1 1,1 2 0,4 1 0,1 1 0,0 1 0,1 2 162,1 0 1,1 0 57,-1 2 1,-1-1-1,-1 0 1,0-1-1,-1 0-154,-2-1 0,-2-1 0,0-3 0,-2-1-884,1-1 0,-1-2 1,-2 1 50,-3-1 1,-1-3 0,0 0 212,0-1 1,0-1-1,0-1 1,1 0 0,0-1 16,-2-1 0,0 0 0,-1-1 0,1 0 113,-1 2 1,-1-2-1,-1 0 1,0 1 20,0-1 0,-1 1 0,1 1 0,2 0 76,-1 1 1,2 1-1,-1-1 354,1-1 0,1 2 305,0 0-47,2 2 1,1 2-163,4 0 0,-1 2 1,2 0-1,0 0-147,0 1 0,-2 0 1,2-1-1,0 1 261,0-1-286,-2 2 0,4-1-510,-4 3 0,1-3-538,-2 1 476,0-3 0,-2-1 0,-1-2 0,-1 0 272,1-1 1,-1-1-1,-1 1 1,0 0 21,2-1 0,-2 2 97,1-1 1,0-1 0,-2 0 768,1 0 29,2-1-56,1 5 76,2-2-985,0 6 0,0-2-62,0 3 1,0-2 223,0 0 0,0-1 31,0 1 1,2-1-53,-1 2-1,3-3 1,-2 2-223,1 0 254,1 1 1,1-3-1,0 2 1,0 0-1,-1-1 84,0 1 1,-1-1 0,3-1-61,-1 1 1,-2 0 0,1-1-1,0 2 186,1 0 1,-2-2 0,0 1-114,-1 1 1,3-3 0,-2 3-79,-1-1 1,3-1-1,-1 2 1,0 0 43,2 0 1,-3 0-1,1 1-7,0 0 0,1-1 0,0 2 0,0-1 4,-2-1 0,2 0 0,-2 1 0,0-1 0,0 0 7,0 0 0,-1 0 0,-1 1-25,1 0 0,1-2 1,-1 1-43,-1 1-175,2-1 1,-2 1 169,3 0 0,0 1 0,1-1 0,0 0 0,-1-1 100,-1 0 0,1 0-48,1-1 0,-1 2 0,-1-2 1,1 0-1,0 1 92,0 0 1,1-1-229,-2 1 70,2 1 0,-2-1 0,0-1 59,0 1 1,0-2-1,-1 2-220,1-1 0,0 0 0,1 0 0,0 0 112,0 1 0,1 0 0,0 1 0,-1-1 0,-1 0 188,1 0 1,0-2-112,0 3 1,1-1-1,-2 1 1,2-1 7,0-1 0,-1 2 1,-1-2-163,1 1 154,1 1 0,0-1 1,-1 0-1,-1 0-48,-1 0 25,2-2 39,-1 4 1,2-2 28,1 2 0,-1 0 0,0-1 0,-1-1 0,-1 0-10,-1 0 1,2-1-1,-2 1 1,0-1-9,1 1 1,1 0-1,-1 1 1,0 0-217,1 0 1,-2-1 125,1 1 1,0-3-1,1 2 1,0 0 39,0 0 0,-1 0 0,0 1 0,0-1 0,0 0-12,1 0 1,-1-1 61,0 1 1,1-1 0,0 2 0,1-1-1,-2 1 11,1-1 0,1 0 0,0 1 0,-1-1-36,-1 0 1,1 1 0,1-1-24,0 2 1,0-2 0,-1 1-1,0 0-170,0 1 1,0-2 0,0 0 0,-1 0 145,-1 0 1,2-1 0,-2 1 213,1-1-90,1 2 1,1-1-1,0 1 1,1-1 54,-1-1 1,0 2 0,0-1-1,0 1 40,-1-1 0,0-1-155,0 1 1,1 1-110,0 1 1,-2-2-34,1-1 1,-2 1-50,1 0 1,-1 0 178,2 1 0,-3-2 0,3 1 1,0 1 93,1-1 0,-2 1 1,1-2 28,0 1 1,0-1 0,0 1 0,-1 0-78,-1 0 1,3-2-420,-2 3 423,-1-3-136,3 2 0,-4-3 1,2 2-1,0 1 13,0 0 1,-1 0 0,1-2 0,1 1 73,1 1 0,-1-1 0,-1 1 415,1 2 0,-1-3-247,1 0 0,-2 0-66,1 0 0,-2 0 0,2-1-164,-1 1 0,-1 0 0,1 0-235,0-1 1,-1 2 282,3-1 0,-2-2 0,1 2 1,0 0 87,0 0 0,-2 0 0,3-1 0,-1 2-20,0 0 0,0-2 1,-1 1 282,2 1 1,-1-3-369,0 2 0,-1-1-24,1 1 0,-1-1 0,1 1 0,0 0-28,0-1 1,0 2-1,1-2 1,-1 1-1,0 1-61,0-1 1,0 0 0,1 0 200,-1-1 17,-1 3 0,1-3 1,-2 1-84,0 1 1,3-2 0,-2 2 38,1-1 0,-1 2-46,2-3 1,-3 3 0,2-2 0,0 1-137,0-1 0,-1 2 145,1-3 0,-1 3 0,1-2 0,0 1-3,0-1 1,-2 0 0,2-1 93,-1 1 0,-1 0-80,3-2 1,-3 1 0,1 0 0,1 1-131,0 1 0,0-2 83,0 1 1,-1 0 0,1 1 1,0 0 0,1-2 43,-1 3 1,0-3-4,1 1 0,-3-2-8,3 0 1,-3 1 6,1 1 0,1-2 0,0 3 0,0-1 25,1-1 1,-2 2-1,1-2 14,1 1 0,-1 1 1,0-1-43,-1 1-22,0-1 0,-1 0-104,1-2 27,-2 0 0,5 2 98,-2-1 0,0 3 0,0-2 0,0 1 98,0-1 0,-1 0 0,1 0 84,2-1 0,-2 3-69,0-2 53,1 2-174,1-4 0,0 3 0,-1-2-235,-1 1 240,-2 0 1,2-2-20,-1 0 14,-1 0-57,3 2 0,-2-1-93,1 1 55,-2 1 1,2-3-176,-1 2 182,-1-1 0,2-1 173,-2 0 0,0 0 0,2 0 362,0 2-429,-1-2 1,-2 3-1,1-3-125,1 2-252,0-1 13,-2 1 382,0-7-28,0 4-5,0-3-790,0 4 830,0-3 1,0 2 14,0-2 0,-1 1-49,-1-2 1,2 2 0,-2 0 0,0-1 15,0 0 0,0 1 1,2-1-1,-2 0-4,1 0 0,-2 1-227,2-1 210,0-1-59,-4 1 1,5 0-1,-3 2 3,1-3 1,1 1-1,-1 0 1,0 0-45,1 0 0,-3 2 1,2-2-1,-1 0-6,-1 0 1,1 1 0,1-1 0,0 0 125,0 0 385,1 2-509,1-1 62,-3-1 0,0 0 0,-2-2-4,0 0 1,-1 1 0,1 1 0,0-1 0,0 1-1,1 0 84,0 0 1,3 0 0,-2 0 0,0 1 208,0 0 0,1-2-80,-1 2 1,-1-2 0,-1 1-40,-1-2 0,1 0 1,0-1-99,0 1 0,-1 0 0,1 0 0,0-1-47,-1 1 0,2 1 0,0 1 31,0-1 1,1-1-1,-2 0 1,1 0 69,0-1 0,1 1 0,-1 0 0,1 1-3,1 1 1,-2 0 0,1-1-26,0 0 0,-2 1 0,2-2 0,-2 1 1,1 0-1,1 1 1,-1-1-180,-1 1 0,0 1 1,-1-2-1,-1 0 1,0-1-521,1 0 685,0 0 1,1 0 0,-1 0-1,2 1 1,0 1 115,0 0 1,2-1-1,-1 1 1,-1-2 221,-1 0 1,1 1 0,1 1-296,1-1 1,-2 1 0,1-1-1,0 1-203,-1 0 1,1-2 0,-1 1-1,0 0-58,0-2 1,0 1 0,-1 0 0,1 0-8,0-1 1,1 1-1,-3 0 1,1-1 121,0 1 0,0 0 0,1 0 0,1 1 75,-2 1 1,2-1 0,0-1 340,-1-1 1,1 1 49,-1 0 0,3 0 0,-2 1-336,0 0 0,1 3 0,1-3 0,-2 1 101,0 0 0,2-2-443,-3 1 0,2 0 0,-1 0-412,1 1 611,-2-1 0,2-1 0,-2 0 146,0 2 0,2-1 1,-1 1 52,1 0 1,-2 1 0,3-1 0,-1-1 40,0 1-73,1 1-314,-1 2-40,4 5 1,-1-3 194,3 3 1,-3-1-1,3 1 1,-1 1 0,1-1-17,0 0 0,-1 2 0,2 1 0,1 0 1,-1 1 13,0-1 1,1 2 0,-1-3 26,0 1 1,0 1 0,1 0 0,-2-2 0,1-2-13,-2 1 0,1-1 0,0 0 0,0 1-4,0-1 1,-2 0 4,1 0 1,-1 1-1,1-1 1,0 0 0,0 1-40,1-1 1,1 0 0,0 1 0,0 1 61,0 0 0,3 1 0,-1 0 0,1-1 87,-1 0 0,1 0 0,-3 1 0,0 0 80,0-2 0,0 0 0,-1-1-47,0 1 1,-3-3-99,1 1 1,-2-3 10,0 3 0,0-1 0,1 2 0,0-1 53,1 0 1,1-2 138,-1 1 1,0-2 0,0 2 390,-1-1-383,1-1 86,-2 1-233,-5-4 1,4 1-1,-5-1-45,2-1 0,-1 0 0,0-2 0,-1 0 10,1 2 0,2-2 0,0 2 1,0-2 385,0 2-369,2-2 0,-4 2 87,4-2 0,-3 0 0,1-1 1,-1 1-1,1 0 0,-1-1 119,1 1 1,-2-1-207,2-1 1,-2 1 0,0-1 0,0 1 0,0 1 0,1 0-282,0 0 1,1-1-186,-3 1 377,1 0 0,3 2 1,2 2-61,3 2 1,0 2 74,3 2 0,-2 0 0,3 1 1,-2-1-1,-1 0 0,-1-1-249,-1-1 66,3 1 0,-3 1 1,2 0 136,0 1 1,-1-2-1,2 1 1,1 0-1,0 1 1,0 0-91,1 2 0,2-2 267,0 3 0,0-3 0,-1 2 0,0-1 0,0-2 137,-1 0 0,0-1 0,-1 1 402,-1-1-722,-2 0-280,-1-3 229,-2 1 146,-4-2 514,2 0-293,-2 0 0,4 1 3,2 1 0,1 0 97,2 4-350,1-1-351,-4-2 1,1 0-142,-3-1 1150,0-2-414,2 3-109,-1-3 1,1-1 0,-2 0-204,-2-1 86,-1-2 0,-2 3 0,-1-3 1,1 0-105,0-1 0,-1 0 0,0-2 0,0-1 52,-1 0 0,-2 1 1,1-1 25,0 0 1,1 1 0,-1 0 0,0 0-1,0 1 137,0 0 0,0 0 3,1-1 0,-1 1 1,3-1-1,0 1 0,0 1 267,-1 2 0,-1-2 1,0 2-302,1-2 0,0 0 0,1-1 0,-1 0 1,1 0-1,0-1 66,-1 0 0,1 1 1,0 1-132,0 0 0,1 1 1,0 1-1,0-1 106,0 1 1,-1-1 0,1 0-1,0-1 148,0 0 0,-1 0-211,0 2 1,0-2 0,1 2 0,1 0 0,-1-1 52,-1 0 0,0 1 1,1 0-1,1-1-76,-1-1-106,-1 0-12,0-1 1,-1 1 0,1 0 0,0 1 0,-1 1-29,1-2 1,0 3-1,1-1-30,1 0 146,-1-1 0,0 3 0,-1-2 1,2 0 299,-1 0 1,1 2-281,-1-1 0,3 0 0,-3-1 0,0 1-40,-1 0 1,2-2 0,-1 2-1,0 0-120,-1-1 0,2 0 73,-1 1 0,1-2 54,-3 3 1,3-2 16,2 1 0,-2 1-48,2-2 1,-4 1-50,2-2 0,0 3 2,-1-3 0,2 2 118,-2-1-29,2 2-1986,2-2 1285,-3 3 427,3 0 0,-3-1-31,1-1 1,1 0 769,-3 2 818,3 0 939,-1 0-1657,2 2-108,0-1 0,0 2 206,2-1 1,-1 0-454,3 2-46,-1 0 0,0-3-202,-1 3 0,0-2 0,1 1 0,0 0 44,1 0 1,-1 0 0,0 1 0,1-1-181,1 1 1,0-1 62,-2 1 0,2-2 1,-1 0-1,0 1 31,2 0 0,-1-1 0,0 2 0,0 0 0,1 0-21,-1-1 1,2 3 0,1-2-1,-1 3 46,1-1 1,1 1-1,0-1 91,-1 1 1,1 0-1,-2-1 1,0-1-23,1 0 0,-2-1 1,1-1-56,-1 1 1,-1 1 0,0 0-26,1 1 0,-3-3 1,1 1 45,0 0 1,0-1-1,0 0 1,0 1 34,0-1 0,1 2 0,0-2-21,0 2 0,0-2 1,1 1-1,-1 0 124,0 1 1,1-1 0,-1 0-126,0 0 1,-1-2 0,-1 1-240,1 1 1,-1-1-1,1 1-2416,0 0-246,-2-2 2918,1 1 0,-3-1 0,0 1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19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15 7364,'0'-2'435,"0"-1"0,0 3 0,-1 1 0,-2 0 0,1 1-445,-1 1 1,1-1 0,1 2-14,-1 0 1,-1-1 0,1 0 0,0 1 54,0-1 0,1 0 0,-1-2 0,0 1 0,0 0 0,-1 1 1,1 0-1,0 1 0,0-1 0,1 1 0,0 0 0,-1 0 0,1 0 1,-1 0-1,1-1 0,-1 1 0,0-1 0,0 1 0,1-1 0,-2 0 1,1 0-1,0 0 0,0 1 0,0-1 0,0 1 0,0-1 0,1 1 272,-1-1-421,0-1 224,2 0-99,0 0 9,0-1-149,0 1 1,0-6 127,0-1 0,0 0 0,1 2 22,1 1 0,-2-2 40,2 0 1,0 1 83,0 0 0,0 1 430,0-2-553,-1 3-22,1-1 0,-2 0 0,1-2 0,0-1 0,1 0 0,-1 0 0,0 0 1,0 1-1,1 0 0,1 0 0,0 0 0,-1-2 0,1 2 0,-1-1 0,1 2 1,0 1-1,-1-1 0,0-1 0,0 1 0,-1-1 0,1 0 0,0 1 0,0 0 1,1 0 343,-1 0-214,0 2 1,-2-1 0,-1 3-61,-1 1 1,2 0-104,-2 0 1,1 1-1,0 1 1,-1-1-1,0 1 1,0-1 0,0 1-1,0 0 1,-1 0-195,0 0 1,2 0-1,-2-1 24,1 0 0,1 2 1,-1-2-1,0 0 164,0 1 1,0-1-1,1 1-1,-1-1 0,0-1 248,2 2-282,-2-1 0,1 1 74,-3-1 0,3-1 1,-1 1 24,-1-1-33,3 3 1,-4-3 0,1 3-54,0-1 1,2 0-141,-1 0-173,0-2 289,1 1 1216,-1-3 1,3-4-961,-1 1 0,0-1-94,-3 4 1,-1 0 55,-1 0-81,2 0 1,-2 0 35,2 0 1,0 0-17,-1 0 0,3 0-23,-3 0 0,3 1-51,-1 0 0,1 0-61,-1 1 0,2-1 118,-2 1-27,1-2 0,1 4-6,-2-2-66,1 2 0,-1-3 28,2 3 1,-1-3 0,0 2 46,-1-1 1,1-1 7,1 3 1,0-3 0,-1 2-41,-1 0 0,2-1-55,-2 0 9,1 1 0,1 0 16,0 1 1,-1-1 82,-1 3 34,0-4-76,2 3 0,0-4 10,0 3 0,0-2-9,0 1 0,1-1-80,0 1 10,0-1 23,4 0 0,-4-2 34,2 0 1,-1 2 30,2 0-35,-3-1 0,1-1 25,1 0 36,-3 0 0,5 0-22,-2 0 1,0 0 19,1 0 0,-2 0-7,1 0 1,1 0-97,1-2 5,-2 1 0,0-1 1,-2 1 17,1 0 0,0 0 1,-1-1-14,1-1 1,0 3-10,0-2 95,-1-1 0,2 1 0,-2-2 219,1 0-232,-1 3 1,-1-2-1,0 1 56,0 2-47,0-5 1,0 4 20,0-3-39,0 3-60,0-4 68,0 5 0,0-3-190,0 1 133,0 1 1,0-3 0,0 1-1,-1-1 1,-2 1 0,0 0 0,-1 1-186,0 0 1,0 0 304,1 2 1,1 0-134,-2 0 19,3 0 11,-1 2 0,0-1 67,0 3 1,0-2 1,2 1 0,0-1 1,0 1-32,-2-1 0,1 2-11,0 0 0,0-1-46,1 0-23,0-1 1,0 1-219,0-2-776,0 0 1,0 1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24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17 10449,'-1'-5'0,"0"2"0,-2 2 0,1 3 0,-1 1 0,1 0 0,-1-1 0,1 1 0,-1-1 0,0 1 0,0 0 0,0 1 0,-1 1 0,0 0 0,0 0 0,1 1 0,0-1 0,1 0 0,-1 1 0,2-2 0,-1 0 0,0 0 0,1 0 0,0 0 0,-1 0 0,0-2 0,0-2 0,4-2 0,1-1 0,0-1 0,-1 1 0,1 0 0,0 0 0,0 0 0,0-1 0,1 1 0,-1 1 0,1-1 0,-1-2 0,1 1 0,0-2 0,0 1 113,0 0 1,0 0 0,-1 1 0,0 1 0,0-1 76,-1 1 1,-1-2-74,3 2 1,-3 0 0,1 0 192,1 1-291,-3 0 1,2 2-4,-2 2 1,0 1 0,0 2 0,-1-1 0,-1-1 0,0 1 0,0 0 0,0-1-1,0 1 1,-1 1 0,0 0 0,-1 0 0,1 1 0,0-1-249,0 0 1,2-1 0,0-1-157,-1-1 244,2 0 1,-3-2 145,8-5 0,-3 3 0,3-3 48,0 0 0,0 1 0,-1-2 0,0 1 0,-1 0 1,0 0-1,0 1 0,-1 2 0,-1 1 0,0 3 1,-1 3 1165,0 0-1200,-3 0 1,2 0-1,-2 1 1,1-1-1,0 0 1,0-1 0,0-1-1,0 2 1,-1-1-1,0 2 1,-1-2 0,0 0-113,0 0 0,1-3-104,1 1 0,1 0 98,-2 0 0,1 0-114,1 0-228,0-1 61,1 1 376,0-7 1,1 2-1,0-4 28,1 1 0,0 2 0,-1 1-39,1-1 1,1 1 0,0-1 90,0 0 1,-1 0 0,0 0 72,1 0-99,-1 3 0,-2-1-45,2 2 0,-1-1 1,1 0 21,0-1 1,-1-2-22,1 1 1,-1 0 267,1-1-78,-2 3 0,2-1 1,-4 4-186,-1 1 1,0 2 0,-1 0 37,0 1 1,1-1-1,0 0 1,0 1-1,1-1-54,-1 0 1,0-1 0,1-1-291,-1 1 0,-1 1 1,-1 0-1,1 0-158,1-1 0,2-3 409,-1-2 0,1-2 0,1-3-108,0 1 1,0 0 111,0 0 0,0-1 59,0 1 0,0 1 1,1 1-17,1 1 256,-2-2 118,3 1 475,-3 0-535,0 1-181,-3 6 0,3 0 0,-3 2-484,1-1 373,1-1 1,-2-1-134,2 3 1,0-3-146,-1 1 130,2-3 87,0 1 121,0 0 1,0 0-82,0 1 1,0-1 151,0 1-90,0-1 275,0 0-368,0 0 1,-1-1 0,0 1 0,-1 1-72,1 0 1,0 0 0,1 1 0,0 0-5,0 0 0,1-1 1,1-1-1,1-2 57,0-2 1,1 1 23,-3-2 0,2 2 0,-2-2 0,1 1 31,1-2 0,-1 2 0,1 0 400,-1-1 1,2 0 222,-2-2-713,-1 2-9,-1 1 0,0 1-186,0-1 93,0 2 53,3-5 86,-3 4 42,3-3 1,-3 3 0,0-2 0,1 0-1,1 0 1,0-1 0,0-1 0,0 0 16,1 2-25,-2-2 1,2 4 0,-3-2 39,2 1 1,-1-1-1,2 1 1,0-1-1,-1 0 17,1-1 1,-2 3-1,0-2-185,1 0-65,-2-1 204,3 1-266,-3 0 361,0 1-77,0 2 1,-3 1-13,0 0 1,0 2-1,0 1 1,0-1 0,1 0-1,-1 0-32,0 1 0,1-1 2,-1 0 0,1-1 0,0 1 1,0 0-1,0-1-5,-1 1 1,1 1 86,-1-1 1,-1 2 2,-1 0 1,1 0 0,1-1-71,1 0 1,-2-3-13,3 3 1,-2-2 0,2 1-28,-1 1 1,-1-1-25,1 1 0,0-2 3,2 1 120,0-2 309,0 2-400,-2-3-56,1 0-142,-3 0 0,3-3 153,-1 0 0,2 0 44,0-1 1,0 1 0,2-1 0,-1 1 29,0-1 0,1 1 0,-1-1 0,1 0 22,-1-1 0,0 2 62,1-1 1,-2 2 414,2-1-15,-1 2 107,-1-2-501,0 8-96,0-4 0,0 5 0,-1-5-35,-1 3 0,2-1-112,-2 0 1,1-1-144,-1 2 272,1-3 0,-2 3-83,2-2 51,0-1 1,-1 0-186,2 1-680,0-2 880,0-2 1,0 0-244,0-3 1,2 1 0,0-1 38,1-1 0,-2 3-74,1-1 0,0 2 331,0-1 0,2 2 0,-1-2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27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334 196 7663,'-2'-5'699,"1"2"0,-1 0 1,2 1-589,-2-1 1,1-2 0,-1 0-1,0 1-120,0 1 0,0-1 0,1-1 0,-2-1 0,1 1 0,-1 0 0,1 1 0,-1 1 0,0 0 1,1 1-1,-1-1 0,1 0 0,0 0 0,0-1 0,0 1 0,-1-1 464,-1-1 0,0 0-421,0-1 1,1 3-1,2-1 1,-3 0-1,-1 0 10,0 0 0,0 2 1,1 0 22,1 1-31,-1-1 1,1 0-1,0 0 1,0-1 77,0 1 1,1 0-44,-2 0 0,3 1 0,-3-3 38,0 0 0,1 2-29,0 0 0,1 1 0,0 0 46,0-1 0,1 0-68,-3 2 1,1-1-1,-1 0 5,0 0 1,3-1 0,-2 1-28,0-1 0,1 2 0,1-3 27,-1 1 0,0 2 0,0-3 136,-2 1-133,2 1 0,-3-1 7,2 2 1,0-1-167,-1 0 81,3 0 0,-2-1 7,2 2 0,-1 0 0,-1 0 26,-1 0 0,1-1 1,1 0 37,0-1 1,0 0 0,-1 2 57,-1 0-107,1 0 0,1 0 0,0 0 3,-2 0 1,1 0 0,0 0 0,1 0 44,-2 0 1,3 0-85,-3 0 1,2 0 14,-1 0 1,1 0 61,-1 0 0,1 0-32,-2 0 1,3 0 30,-3 0 0,2 0-9,-1 0 1,1 0-7,-2 0 0,3 0-221,-3 0 1,1 1 64,-3 1 1,1-2 86,0 2 0,1-1 40,1 1 0,1-1 69,-2 0-57,3 0 0,-2-1-35,1 2-111,0-1 0,-2 3-411,0-2 1,3 0-1602,0 0 842,0-2 869,1 3 1,0-3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28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26 8221,'0'3'292,"-1"0"0,0 0 0,-1 0 0,0 1-227,0-1-41,1 1 0,-3-2-74,3 1 1,-3-1-1,2 1 1,-1 2-81,1-1 1,-2 0 0,2-1-84,-1 1 1,1 1 72,-1 0 0,1 0-522,-1-1 210,1-2 522,0-2-90,2-5 8,0 4 0,1-4 1,0 5 4,1-2 239,-1 1-107,-1-1 0,-1 0-88,-1-2 0,0 0 0,2-2 0,1 1 0,0 0 627,1-1 1,-1 3-504,-1-1 1,0 3 0,0-3 0,0 0 17,0-1-73,0 2 0,0 2-58,-2 2 0,1 0 0,-2 1-56,1 1 1,-1-3 0,2 3 0,-1-2 0,-1 2-1,-1-1 1,0 1 0,-1-1-91,2 1 0,2-2 0,-1-3 0,1-1 1,1-2-1,0 0 0,1-1 0,0 1 1,1 0-1,-1-1 0,0 1 421,-1 0-198,0 2 0,0 1 0,0 4 0,-1 1 0,0 0 0,-1 1 0,-1 0-51,1 1 1,-1-1 0,2 0 0,0 0-110,-1 0-116,2-2 1,-2 1-103,0-1 1,0-1-48,0 1 1,1-2 241,-3 0 0,3 0 0,-2 0 0,0-2 0,2-2 0,1 0 0,1 1 0,1 3 58,-1 3 0,0 2 0,-1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32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238 0 7420,'0'3'-1,"0"0"244,0-1 0,0 0 0,-2 2 123,1 0 1,-3-2-327,2 1 1,-2 1 3,1 1 0,0-2 0,1 1 1,0 0-6,0 1 0,-1-2 0,1 1 16,-1 0-33,1-2 0,0 1 1,2-2 31,-2 1 1,1 2-7,-3 0 0,2 0 0,-1 0-37,1 0 1,0-3-1,0 3 23,-2 0 1,2-1-1,0 0-5,-1-1 0,2 2 0,-2-2-23,1 1 0,-2-1-28,3 1 0,-3-1 20,2 2 1,0-3 0,2 2 0,-1 0-2,-1 0 0,-2-1 3,3 1 0,-3-1 15,2 2 1,0-3 0,1 1-10,-1 1 1,0-2-15,0 2 0,1-1 14,-3 2 1,3-3-6,-3 3 54,3-3-44,-4 4 0,5-4 0,-3 2-63,1-1 10,1 0 58,-1-2 0,1 2 12,0 0 0,0 0 0,-1-1 17,-1 1 1,3 0 12,-2 0 1,1-1 0,0 1 17,-1 0-129,0-1 0,0 2 75,0-1-26,1-2 16,1 3 1,-1-2 39,-1 1 1,2 0 0,-3 0-41,1-1 0,1 2 11,0-2-57,0 0-3,1 1 40,-2 1 1,1-2-2,-1 2 0,0-1 2,0 2-1,1-3 0,-1 2 22,0-1 1,0-2 0,0 3 53,1-1-84,-1-1 1,0 1 0,0 0-55,-1-1 0,1 3-105,-1-2 0,1 1 77,-2-1 0,3 0 180,-1 0 0,0-1-180,0 3 0,0-2 0,2 1 0,-1-1 0,-2 1 0,1 0 0,-1-1 1,1 1-1,-1 0 0,0 1 0,-1-2 0,1-2 87,2-3 0,5-4 0,2-1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33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8393,'0'5'0,"-1"1"0,-1-1 0,0 0 0,0-1 222,0-1 0,0-1 1,1 2-208,-1 0 0,0-1 0,1 0 0,-1 1-16,1 1 0,-2-2-34,2 1 1,-1-2 0,1 1 24,-1-1 0,2 2 50,-2 0 0,2-1 1,-1 0-1,0 0-3,-1-1 1,0 0 0,2 1 0,-2 0-11,1 0 0,-1-1 0,1 1 82,0-1-132,0 2 1,-1-3 0,1 2-1,0 0-6,-1 0 0,0-1 1,2 2 19,-2 0 1,1-1-1,-1 0-4,0 1 1,1-1 6,-1 1 1,2-3 0,-1 2 0,0 0 0,-1 0 1,0-1 4,2 2 0,0-3 0,-2 3 0,2-2-2,-2 1 0,1-1 0,1 1 6,-2-1 7,1 2 1,-2-1-1,2 1 39,-1-1 0,1-1 0,0 1 60,-1-1 0,2 1-43,-2-1 0,1-2 0,0 2 10,-1 1 1,-1-1-34,2 2 1,-1 0-13,-1-2 1,2 2 0,-2-1-14,1 0 0,1-1-16,0 0 1,0-1-1,-1 1 17,1 1 1,-2-3 0,2 2 2,-1 1 0,0-3-33,0 2 0,1 1 10,-3 1-40,3-2 0,-2 1 21,2-1 0,-1-1 39,-1 2-2,2-1 0,-2 1-16,1-2 1,1 0-1,-2 1-57,1 1 29,0-3 16,2 3-115,-3-3 169,3 0 0,-2 0-22,2 2 10,0-2-149,0 5-5,0-4 104,0 1 0,-2-1 36,0 0 164,0 0 1,2 2-1,0-1 7,0 1-148,-2 0 1,1 0-176,0-2-338,0 0-675,1 1 0,1-6 0,0-1 1147,0-1 0,4 2 0,-2-3 0,2 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39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1 8677,'-1'3'0,"-1"1"0,0-1 31,0 0 0,1 1 0,-2-1 0,0 0 1,0 1-1,-1 0 0,1 1 39,-1-1 1,2 0 0,-1-1 0,-1 1-60,1-1 1,1 0-1,0 1 28,1 0 1,-3-1 0,2 3 22,-1-1 0,1 0 0,-2 1 1,1-1-43,0 0 1,0 1 0,1-1 0,-1 0 0,0 0 0,0 1 0,0-2 0,1 1 0,-1-3 0,0 1 0,0 0 0,0 1 0,0-1 0,-1 1 0,1-1 0,-1 1 0,1-1-1,0 0 1,0-1 0,1 1 0,-1 0-40,0 1 1,1-1-1,0 0 39,0-1 0,1 1 1,-1-2-1,0 1 22,0 1 1,0-1-50,0 2 0,2-3-8,-2 3 1,1-3 0,-1 1 10,1 1 0,-2-2 1,2 2-1,-1 1 0,-1-1 27,2 2 1,-2-4 0,3 2 81,-2-1 1,1 0-76,0 0-129,-2-1 71,2 1 17,-4 0 0,4-1 1,-2 1-37,1 1 1,0-3-38,0 2 0,1-1 1,0 0-1,2 1 0,1-2 1,1-2-1,1-1 0,1-1 1,0-1-1,1 0 0,0 0 1,1-1-1,1 1 0,-1-1-169,0-1 1,2 1 0,-1-2 0,1 1 280,0-2 0,-2 1 0,1-1 1,0 0-1,-1-1 0,0-1 0,0 0 1,0 1 46,1-1 0,-2 2 1,1 1-1,0-1 21,0 1 1,0-1 0,-1 3 0,0-1 0,0 0 0,0 1 0,-1 1-1,1 0 1,-2 1 0,0 1 0,0 0 0,0 2 0,-3 0 0,-2 3-84,-3 3 1,0 0-1,-2 0 1,1 0-1,-2 1 1,-2 1-1,1 2 1,-1-1 0,0 1-1,0 1 1,1 0-1,0 0 1,2 0-1,0 0 1,1-2-1,-1 0 1,1 0 0,0-1-1,-1 0 1,1-1-1,0-1 1,1 0-1,1-1 1,0-1-1,1 0 1,-1-1 0,1 1-1,-1 0 1,3 0-1,1 0 1,2-1-1,2-2 1,-1-1-1,-1-1 1,1-1 0,1-1-1,0-1 1,1-1-286,-1-1 1,0 0 0,1-1-1,-1 0 1,2 0 287,0-2 0,2 0 0,-2 0 1,0 0-1,0 0-1,0 2 0,2-1 0,-2-1 38,-1 1 1,0 1-1,-1 3 1,1 0 0,-2 1-1,1 1 177,-2 1 0,-1-2-89,1 3 1,-1-1-77,2 2 0,-4 0 1,0 2 84,-3 2 1,-1 0-1,-2 2 1,-1 1-13,-2 2 1,0 2 0,-1 1 39,-1 0 0,-1 3 0,2-1 0,-1 1-73,0 1 1,3-3 0,-1 0 0,1 0 0,0-1 0,1-1-197,0-1 1,0-1-1,0-1 1,0-1 0,1 1-1,2-2 1,0-1 82,2-3 0,6-4 0,3-6 1,1 0-1,1 0 0,0 0 0,0-2 1,-1 0-1,2 0 0,-1-1 0,1 1 1,0-1-1,1 0 0,1-1 0,-1 0 1,-1 0-1,0 1 0,-1 1 0,-2 1 1,-1 2-1,-1 1 0,-1 1 0,-2 2 1,-1 3-1,-4 3 0,-1 3 0,-3 1 1,-2 2-1,-1 2 0,-1 2 0,-1 1 1,0 0-1,0 0 0,1-1 0,1 0 1,0 0-1,2-1 0,0 0 0,0 0 1,1-2-1,0-2 0,1 0 0,1-2 1,0-1-1,2-4 0,1-2 0,3-4 1,2-1-1,1-2 0,2 0 1,0 0-1,0 0 0,0-1 0,0 0 1,1 1-1,-1 0 0,-1 2 0,-2-1 1,0 1-1,-1 1 0,0 0 0,-1 1 1,-2 1-1,-1 3 0,-1 3 0,0 2 1,-1 1-1,0 0 0,0 1 0,0 0 1,0-1-1,1-1 0,-1 0 0,1 1 1,0-1-1,0 0 0,0-1 0,1-1 1,1 0-1,1-2 0,2-2 0,1-3 1,1-2-1,0 1 0,0-1 0,0 0 36,1-1 1,-1-1 0,0 3 0,-1 0 0,0 0 0,-1 0-1,-1 4 1,-3 2 0,-1 4 0,0 0 0,0 0 0,0 0 0,-1 1-1,0-1 1,0 1 0,0 0 0,1 1 0,-1-1 0,1-1 0,0-1-1,2-1 1,0-1 0,3-2 0,2-2 0,2-3 0,1-1-1,0-1 1,0 0 0,0 0 0,1 0 0,-1 0-190,1-2 0,1 2 1,0-1 162,1 0 0,0-1 1,0 0-1,-2 0 1,-1-1-1,0 2 1,-1 1-1,-2 0 1,0 1-526,-2 1 596,1 2 1,-4 1 0,0 4 0,-1 2 0,-3 0 106,1 2 1,-2-1 0,1 0 64,0 0 0,0 1 1,-1-1-1,1 0-139,0 1 0,-1-2 0,1 0 0,0 0 0,1-1-578,1 0 1,1 0-260,-1-1 581,1-1 0,0 0 0,3-2 0,0-1 30,3-1 1,1-1 0,2-3-1,0 0 125,2-1 0,-2-1 0,1-1 0,1 0 17,-1 1 0,0 2 0,-3-1-12,1 1 0,-2-1 0,0 4 300,0 0 91,-3 2-457,2 2 0,-7 2 0,0 2 1,0 0 51,-1-1 0,2 2-153,0-4 0,1 3 0,-1-2 0,0 1-1379,0-1 0,1 1 1536,-1-1 0,-1 0 0,-1-2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42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6 424 8601,'-3'0'579,"1"0"-528,2-2 1,0 1 25,0-3 1,1 3 251,1-3 1,0 2-179,0-1 0,-1-1-70,3-1 1,-2 0 0,1 1-152,-1 1 1,0 1-1,-2-1 1,2 0 159,-1 0 1,2 1 0,-2-1 1,0 1-1,1-1 22,1 1 0,-3-1 1,3 2-93,-1-1 0,-1 0 0,1 1 1,0-2-1,0 1 0,0-1 1,1 0-1,-1 0-300,0 0 296,-2-2 1,5 4 0,-4-3 0,1 1 0,0-1-1,0 1 42,-1-1-80,2 1 1,-2-1 0,2 2 23,-1-1 1,1 1-66,-2-1 0,1 0 1,1-1 114,1 0 0,-1 2 43,1-1-83,-1-1-2,2-1 1,-1 1-1,-1 1 1,0-1 0,-1 1-1,1 0 1,0 0-1,-1 0 1,1-1 0,1-1-1,-1 0 1,0 1 0,0 1-1,0-1 1,0 0-1,-1-1 1,0 2 39,0-1 0,0 1 0,0-1 0,1 0 0,-1 0 0,-1-2-42,0 1-18,1 2 1,-1 0 0,0 1 0,1-1 0,-1 0 0,1-1 0,-1 1 0,1-1 0,0 1-42,-1-1 1,0-1-1,0 1 1,2 1 41,0-1 1,-2 1 0,1-1-1,0 0 1,0 0 21,1 0-28,-2 2 1,2 0 38,-1 1 1,-1-2 0,1 2-30,0-1 1,0-2 0,0 1 0,1-2 0,0 0 0,1-1 0,-1 1-9,1 0 0,-2 1 13,1 1 0,-1 0 0,1-1 1,0 1 25,0 0 1,-2-1 0,1 1 0,0 0 0,0-1-1,1 0 1,0 0 0,-1 0 0,1 0 0,0 1-1,1-1-142,-2 1 1,1 1 355,-1-1-35,-1 1-213,1 0-6,-2 7 0,-2-4 1,0 4-16,-1-2 0,1 1 1,-1-2-1,0 0 1,1 1-1,-1 0 0,1 0 1,-1-1-1,0 1-1,1 0 0,-1-1 0,0 1 0,1-1 0,-1 1 37,0-1 0,1 2 0,-1-2 0,0 1 0,0 1 0,0 1 0,-1-1 0,1 1 0,1-2 0,0 1-37,0-1 1,1 1 0,-2-2-9,0 1 1,1 0 0,1 1 0,-1 0 35,-1 0 1,1 0-1,-1 2 1,0-1 19,0 0 0,1-1 0,-1-1 0,1 1 1,0 1 30,0 0 1,1-1-28,0 0 0,-1-2 0,1 3 0,-1-2 0,1 1 1,-1-1-19,0 1 1,0-1-1,1 1 2,-1-1 0,0-1 0,0 2 0,0 0 0,0 0 1,-1 2 38,0-1 1,1-1 0,-1-1-10,1 1 0,-1-1-31,2 1 0,-2-1 0,-1 2 13,1-2 1,1 2 0,-1-3-21,1 1 1,-2-1 0,2 1 0,-1 1-1,-1-1 1,1 1 0,-1-1 0,1 1-1,-1-1 1,1 0 0,0 0 0,1 1 0,-1 0 38,0-1-19,2 2 0,-3-2 0,1 2 0,1-1 1,-1-1-1,1 0 134,-1 0 0,1-2-100,0 3 1,1-3-1,-2 1-64,1 1 0,-1-3 60,2 2 1,-1 0-225,-1 0 1,1 2-1,-1-2-275,-2 1 1,3-2 319,0-1 19,2 0 1,0-5 38,2 1 0,-1 0 0,3-2 90,0 1 0,-1 2 0,0-1 1,1 0-1,-1-1 0,1 0 1,0 0 35,1-1 0,0 1 1,0 0-39,-2-1 0,1 1 0,-1 1 297,0 0-1741,-2 2-387,1 2 1815,-2-3 0,-2 0 0,-1-2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42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234 181 8324,'-2'3'81,"0"1"0,0-2 0,0 1 0,-2 1 0,0-1 0,0 0-202,1 0 0,1 0 1,-2-1 304,0 1 1,0 1-1,0 1 1,1-1-63,-2-1 0,2 0 1,1 1-1,-1 0 4,0 0 0,1-1 1,-1 0 400,1 2-429,-3-3 0,4 2 0,-2-2-162,-1 1 1,1-1-1,0 2 1,0-1-1,0 1 1,1-1-17,-1-1 0,1 1 0,-1 0 70,1 0 0,-2 0 124,2 3 0,-1-1 0,0 0-51,0-2 0,2 2 1,-2-2-1,0 2 1,0 0 210,1 1-207,-2-3 0,3 1-129,-3 0 1,1 0 33,0 2 1,0-3 0,2 1 53,-1 0 1,-2-1 0,3 0-2,-1 2 1,0-3 0,0 2 0,1 0-18,-2-2 0,2 3 15,-2-1 1,1-1-51,-2 0 0,3-1-41,-1 1 0,0-1 0,0 1 87,-1 0 0,1-1 0,0-1-23,0 1 0,1 2 0,-1-1-67,-1 0 0,2 0-30,-2-1-37,2-2 177,-2 2 141,1 1-58,1 0 1,-3 0-38,2 1 0,1-2-109,1 1 0,-2-1 8,0 1 0,0-1 12,0 2 1,1-3-66,0 3 269,0-3-39,1 1-191,-2-2 28,1 0-110,-1 0 99,4-2 0,-1 1 0,1-2 0,0 0 0,0 1 1,1-1-1,-1 0 0,1 1 0,0-1 0,0-1 0,0 1 1,1-1-1,-1 0 0,1 1 0,-1-1 0,1 0 0,0 0 1,0 0-1,0 1 0,-1-2 0,0 1 0,-1 0 1,1 1-1,0-1 0,1-1 0,1 0 0,-1-1 0,-1 1 1,1 0-1,-1-1 0,1 1 0,-1 0 0,1-1 0,-1 1 1,1 0-1,1 0 0,-1 0 218,-1 1 0,-1 0-164,2 0 1,-2-1 0,3 1 0,-2 0 0,-1 1 0,1 0 0,0 0 0,-1 0-32,0 0 0,1 2 0,-1-3 0,1 0 1,0 0-1,0 0 0,0 1 0,-1 0 1,1 1-1,0-1 0,0 0 0,-1-1 1,2-1-1,0 0 0,-2 1 0,1 1 1,0 0-1,0 0 0,0-1 0,0-1 1,1 1-1,-1 0 0,0 1-43,0 0 1,-2 0 0,2 0 0,0 1 0,0-1-1,-1 0 1,1-1 0,0 0 0,-1 0 0,1 0 0,-1 0-1,1 0 1,0 0 0,0 1 0,-1 0 0,0 0-1,0-1 1,0-1 0,0 0 0,-1 0 0,1-1 0,0 1 32,-1 0 0,0 2 0,1-2 0,1 2 0</inkml:trace>
  <inkml:trace contextRef="#ctx0" brushRef="#br0" timeOffset="1">461 1 7210,'-2'3'117,"1"1"1,-2-3 239,2 1 1,-1-2-1,-1 0 9,-1 0 0,1 1 1,1 0-247,0 1 1,1 0-1,-3 0-67,0-1 1,1 3-1,-1-2-5,0-1 0,1 1 0,0 0-58,-1-1 1,1 0-1,0-1-26,0 2 1,-1-1 0,1 1 28,-2 0 1,0-1 0,0 2 0,0 0 14,1 0 1,0-1-5,0 2 0,-1-1 1,1 1-1,0-1-2,0-1 1,2 0 0,-1-2 59,1 2 0,-2-1-30,3 3 1,-3-3-23,0 3 0,1-2 0,0 1-58,-2-1-97,3 0 1,0-2 0,1 2 7,-1-1 91,2 1 1,-3-2-432,1 0 0,2 1 0,-3 0 477,1 1 0,1-1 0,-1-1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3:47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0 9080,'0'4'163,"0"-1"1,-1 1 0,0-1 0,-1 1-200,1 0 89,1-2 0,-2 1-67,0-1 0,0-1 24,2 3 0,-1-1-127,-1 2 1,0-1 102,2-1 0,-2-1 11,1 2 1,-1-1 8,2 3 0,-2-3 0,0 1-1,1 0 0,0-1-25,1 0 1,0-1 0,0 1-52,-2-1 80,2 0 0,-3 0 31,3 2 0,0-2 1,-2 1 58,1-1 1,-1-1-68,2 3 0,-2-3 0,0 3 0,1-1 6,-2 0 0,3 2-169,-2-1 0,1-1 58,-1 0 1,1-1 47,0 1 1,0-1 0,0 1 74,0-1 0,0 3 57,-1-2 0,2 0-63,0 1 0,-2-3-71,0 3 0,0-2-28,2 1 16,0-2 31,0 2 16,-2-1 0,1-1 95,0 3-283,0-3-716,1 1 0,0-6 650,0-1 216,0-2 1,2 2 0,0 0-1,-1 0 18,2 2 1,-3-2 0,3 2-1,-2-1 6,1 1 1,0 1 0,-1-1 94,0 1 0,0-1 0,1 2-6,-2-3 1,2 1-36,0 0 1,0-1 17,-2-1 1,0 1-1,0 1 1,0-1-33,2 1 1,-1-1-1,0 0-21,0-1 0,-1 1 225,2 0 125,-1 2 333,1 2 1,-5 4-651,-1 1 0,-2 0 1,3-2-1,0 2-64,-1-1 0,2 2 0,-1-1-23,-1 0 0,1 0 0,0-1 0,1 0 0,0-1-51,-1 0 1,2 1-1,-2-2-754,1 1 654,0-1 0,2-1 132,0-2 0,0-2 0,0-3-63,0 1 0,2-2 1,0 0-191,-1 0 254,2 2 0,-2-1 1,2 1-1,-1 0 62,0-1 0,0 1 36,0 0 1,0 2 749,0 1-539,-2 2 0,-1 4 1,-3 0-1,1 1 1,-1-1-115,1 0 1,0 1 0,-1 0 35,0 1-223,1-1 0,-2 0 0,-1 0 0,1 1 0,0 1 0,-1 0 0,2-1 0,0 0 0,0 0 0,1-1 0,-1 0 0,1-1 1,-1-1-1,0 1 0,1 0 0,-1-1 0,2-3 0,0-3 0,1-1 0,2-2 0,1 2 0,0 0 0,2 0 0,-1-1 0,1-1 1,0-1-1,-1 1 0,1 0-653,1 1 1,0-2 0,0 0 784,-2 0 1,2 1-1,-2 1 1,0 0 380,-1-1 1,-2 4-1,0 2 1,0 3-1,-1 2 1,-2 0-448,0 0 1,-1 3 0,-2 0 0,-1 1 0,0 0 0,1 0 0,0 1 0,0 0 0,-1 0 0,1-2 0,1 0 0,2 0-1,-1-1 1,0 0 0,-1-1 0,3-1 0,-1 0 0,0-1 0,1-1 0,0 1 0,0-2 0,1-2 0,1-3 0,2-1-1,1-2-633,1 1 1,-1 0 0,0 1 608,2-2 1,-2 2 0,0-3-1,1 1 1,1 1 0,0 0 0,0-1-1,-1 1 1,-1 0 27,2 0 1,-1-3 0,1 1 0,-1 1 0,0 1 0,-1 1 123,0 0 1,0 3 165,-1-1 0,-2 2 0,2 2-168,-4 1-90,-1 4 1,-2 2 0,0 1 0,-1 1 0,0-1 135,-2 1 1,0 0-35,1 2 1,0-2 0,1 1-1,-1-1 1,0 0 0,1-1 165,0-1 1,1 1-300,-1-2 0,3 0 1,-1-1-1,1-1 0,0-1-1176,1 1 1010,-1-3-112,2-1 0,0-4 0,2-2 0,1-1 97,1 0 1,1-1-1,1 0 1,0-2 137,1 0 1,-1 1 0,0-2 0,0 1 77,1 0 0,0 0 0,0-2 0,1 2-15,0 1 0,-2-2 1,1 2-1,-2 0 0,1 2 1,-3 2-1,1 3 0,-2 3 357,0 2 1,-2-1-272,-1 1 0,1-1 0,-2 3 0,0-1 17,0-1 0,0 2 0,-2 0 0,1 1 10,0-1 1,1-1-1,-2 2 1,1-1-86,1 0 0,1 0 0,-1-2 0,0 0-294,0 1-46,2-3 1,-2 0-331,1-2 329,1 0 1,-1-3 0,2-3 280,0-1 0,2 0 1,0-1-1,1 0 0,0 0 1,-1 0-1,3 0 1,-1 0-1,0 1 0,-1-1 1,1 0-1,-1 1 1,-1 1-1,0 1 0,-1 1 1,-1 3-1,-2 3 1,-2 2-1,-2 2 0,0 2 1,0 0-1,0 1 1,-1 1-1,-1 1 0,-1 0 1,1 1-1,0 0 1,-1 0-1,0 1 0,-1-2 1,2-1-1,1 0 1,1-1-1,0 0 0,1-1 1,0-2-1,1-1 592,1-1 1,2-1-1,-2-1-795,1-1 0,1-1 0,0-2 1,2-3-1,1 0 0,1-1 1,1 1-1,0-3-88,1 0 0,-1-1 0,3 0 0,-1-2 151,-1 0 0,2 0 1,0 0-1,0 0 124,-1 1 1,-1 3 0,0-1 208,-2 1 1,1 2 87,-2 1 0,0 4 0,-2 1 0,-1 3-54,0 2 0,-3 1 0,-3 5 17,-2 1 0,-1 1 0,0-1 0,-1 0 1,1 1 204,1-2 0,-1 0 0,2-2-266,0-1 1,-2 0 0,3-1-1,1-2-348,0-1 0,2-1 0,1-2-548,-1-1 386,1-1 0,1-2-11,2-1 0,1-1 0,0-4 0,4-2-8,1-1 1,0-1 0,1 0-1,1-1 143,1 0 0,2-3 0,0 1 1,2-2-12,1-1 0,-2 1 0,0-1 1,-1 0 164,0 1 0,-3 3 0,-1 3 0,-2 2 1454,-1 2-1314,-2 0 1,-2 5 0,0 4 0,0 2 155,-2 2 0,-2 3 1,-3 0 45,-2 2 1,-1 4 0,-1 1 0,-1 1 0,-2 1 120,-2 0 1,1 0 0,-1-2-250,2 1 0,-1-1 0,3-2 0,0 0 0,1-3-382,1-1 0,1-1 0,2-1-569,1-2 1,2-4 190,0-3 0,2-3 1,2-4-1,2-2 261,2-1 0,0 0 0,2-2 1,1 0 269,2-2 1,4-1 0,1-2 89,1 0 1,3-1-1,-1-1 1,1-1 0,-1 0-1,-1 1 131,-3 1 1,-2 4 0,-2 2 144,-2 3 0,-1 1-50,-3 3 0,0 2 0,-4 3 0,-1 4 48,-1 2 1,-3 3 0,-1 1-1,-2 1 40,-3 2 1,1 0 0,-2 4-1,0 0-31,-1 0 1,1 1 0,0-3-94,0 0 0,4-3 0,-2-1 0,2-1-2080,1-1 1978,0-2 0,3-2 0,0-1-678,1 0 1,0-4 310,2 0 0,1 0 1,1-4-1,2-2 1,2-1-617,0-1 1,3 1 776,0-4 1,3 2 0,-1-5-1,3 0 1,1-1 0,2-1-35,-1-1 1,-3 1 186,2 2 1,-4 1-1,-2 4 1,-1 2-31,-1 2 85,-2 2 1,-1 3-1,-4 4 1,-2 2 410,-3 3 1,1 2 0,-4 1-99,-1 2-288,1 4 1,-5-1 0,2 2 0,0-2 0,0-1 260,1-2 0,1 1 0,1 0-354,1-1 0,1-1 1,2-2-1,0-1-57,2-1 0,0-2 0,1-1-1152,1-1 91,-1-2-22,2-1 1,0-2-123,2-2 0,2-2 1206,3-3 0,-1-1 0,0-3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0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16 7800,'-2'-4'306,"0"1"0,0 2 0,1-2 845,-1 1 0,0 1-794,0 0 1,1 2-1,-1 3 1,2 1-1,0 0 1,0 2-1,2 3 1,-1 1 125,1 1 0,-2 4 1,0 0-1,0 2-219,0 3 1,-2 1 0,1 1-208,-1-1 1,2-4-1,-1 2 1,0-3-92,-1-1 1,1-2-1,0 0 1,0 0-1,-1-1 56,1 0 0,0 0 0,0-1-436,-1 0 1,-1-3 0,2-1 0,-1 0 0,1-2-601,-2-2 1,3-1-163,-2-1 954,1-2 0,1-1 0,0-5 83,0-2 0,0-1 1,1-1-1,0-1 165,1 1 1,1-2-1,0 1 1,-1-2 167,1-1 1,0 2 0,-1-2-1,0-1-194,0 0 1,-1-3 0,1 0 0,0 0-1,-1-1-49,1 2 0,0 0 0,0 1 0,1 2-117,1 0 1,-1 3 0,1-1 0,-1 1 237,0 2 0,2 2 0,-1 1 1,0 1 159,2 0 0,-1 1 0,0 1 0,0-1 6,1 1 1,-2 0-1,1 2 1,-2-1-1,1 1 594,-1-2-684,1 3 0,-1-2 0,1 4-135,-1 1 0,-2 2 1,1 1-1,-1 1-24,-1 2 0,1 2 0,1 2 1,-1 1 111,0 3 0,-1 1 0,0 2 0,1-1 280,0 1 0,0-2 0,1 0-202,-2 1 0,2-5 0,0 2 1,-1-1 19,0-2 1,0 2-359,1-3 0,0 1 0,-2-3 0,2 1 0,-1-1 0,1-1-2312,-2-2-980,0-1 691,3-1 2760,-3-4 0,2-4 0,-2-6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05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11083,'-6'5'0,"1"-2"0,0 0 0,0-1 0,-1-1 0,0 0 0,0 0 0,-2-1 0,0 0 1430,-1 0 1,1 0-2043,1 0 0,1 0 306,1 0-1101,-3 0 0,2-1 1407,-1 0 0,1 0 0,1-1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10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11058,'3'3'0,"-1"2"0,-2 2 0,0 2 0,0 2 0,0 3 679,0 1 1,0 3 0,0 2-1,0 0-571,0 1 0,0 0 1,1-1-1,0-1 1,1-2-1,0-1 1,-1-2-1,1-1 1,-1-1-75,0-1 0,1-3 1,-1 0-1,1-2 0,-2 0-997,0 2 1,0-3 333,0-2 1,0-1 0,-2-1-1,1-2 1,-1-2 0,0-2 628,0 0 0,-2 1 0,1-4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1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159 85 7744,'-4'0'500,"1"0"1,-1 0 0,-1 0-275,0 0 1,-1 0 0,1 0-1,0 0 1,-1 0 0,-1 0-1,0 0 1,0-1 0,0-1 330,0 1 1,0 0-751,-1-1 0,2 1 0,-2-1 0,0 2 0,2 0 191,0 0 0,0 0 1,1 0-1,0 0 2,0 0 0,-1 0 0,1 0 0</inkml:trace>
  <inkml:trace contextRef="#ctx0" brushRef="#br0" timeOffset="1">191 11 9509,'2'1'834,"0"1"1,-1 1 0,-1 2 0,-1 1-535,-1 1 1,2 1-1,-2 3 1,2 2-118,0 1 0,0 3 0,0 1 1,0 0-1,0 0-3,0-1 1,0 0 0,0-2-145,0-1 1,0 1 0,1-2-1,1-1-12,-1 0 77,0-1 0,-1-5 0,2 2 190,-1-1-3105,1-3 1062,-2 3 1,0-5-52,-2 2 1,1-4 1802,-1-4 0,-1-3 0,1-1 0</inkml:trace>
  <inkml:trace contextRef="#ctx0" brushRef="#br0" timeOffset="2">328 96 9473,'-5'1'1246,"2"0"-1093,-4 0 0,3 1 1,-5-2-1,0 0 1,-1 0-1,-1 0 1,0 0 72,1 0 0,-3 0 0,1-1 0,1-1-510,1 1 0,0-2 1,2 1-1,-1-1 1,1-1-2786,1-1 3069,-1 2 0,1-4 0,-1 1 0</inkml:trace>
  <inkml:trace contextRef="#ctx0" brushRef="#br0" timeOffset="3">476 144 7924,'-2'-3'1009,"1"-2"-735,-3 1 0,1 2 1,-1-1-1,1 0 1,-1 1 171,-1 0 1,1 2 0,1-2-284,-1 1 1,-1 1 0,0 0-1,-1 0 38,1 0 1,0 1 0,0 0 0,-1 1-67,1 1 0,0 1 0,1 2 0,1-1-54,-2 1 0,1 3 0,0-3 0,1 2-29,1 1 1,-2-2 0,3 2-1,-1 0-34,0-1 0,1 0 0,-1-1 0,2 2-321,0-1 1,0-1 0,0-1 0,0 1 109,2 0 0,-1 0 0,2-2 0,0 1 148,0-1 1,0-2 0,1 0 0,0 0 0,-1-2 0,1 1-1,-1 0 1,1-1 0,1-1 0,0-1 0,1-1 0,-1-1-1,0-1 1,0 1 0,0-1 0,-1 0 0,0-1 0,0 0-1,1 0 1,-1-1 0,0 0 0,0-1 0,-1-1 0,1-1-1,-1-1 1,0-1 0,-1 2 0,1 1 0,-2 0 0,0-1 318,1-1 0,-2 2 1,3 1 253,-1 3 1,-1 3 0,0 5-1,0 2-360,-1 2 1,0 2-1,0-1 1,0 2 0,0 1-1,0-1-104,0 0 0,0-3 0,0 3 0,1-1 33,0 0 1,0 0 0,3-1-261,0 0 0,-1-3 0,1 2 0,0-1-779,0 0 1,2 0-1,-1-3 1,0-1-159,1-1 0,-1 1 0,2-1 1100,0-1 0,2-2 0,0-2 0</inkml:trace>
  <inkml:trace contextRef="#ctx0" brushRef="#br0" timeOffset="4">799 154 9500,'0'-5'0,"-2"2"0,-2 1 460,0 2 0,-2-2 0,1 0 0,-1 1 0,-1 0 0,-2 1 0,-1 1-355,0 1 0,-2 1 0,1 2 0,-2 0 0,2 1 0,-1 1 0,2 0 0,2 2 0,1 2 1,1 0 1,1 2 0,1-3 0,3 1-131,0-1 0,1 3 1,0-1-1,1 0 72,0-1 0,2 0 1,3-1-1,-1 1-132,0-1 0,3 1 0,1-1 1,0-1-206,0-2 1,1-2-1,-1-1 1,0-3-9,0 0 1,1-1-1,-2-1 1,1-2-449,0-2 0,-2-5 0,1 0 745,0-2 0,-1-2 0,-2 0 0</inkml:trace>
  <inkml:trace contextRef="#ctx0" brushRef="#br0" timeOffset="5">1006 1 8071,'-3'5'356,"3"-1"0,-3 1 0,1 1 1,-1 2-1,-1 2 0,1 2 0,-1 2-4,-1 3 1,0 2 0,0 3-1,1 0 1,0 0-215,0-2 0,2 0 0,0-1 0,0-1 1,0-2-1,1 0-411,0 0 1,1-2 0,0-1 0,0-1-1,0-2 1,0-1-1575,0-1 1,0 0 1846,0-3 0,3-2 0,0-1 0</inkml:trace>
  <inkml:trace contextRef="#ctx0" brushRef="#br0" timeOffset="6">1106 107 8302,'-3'3'512,"-1"1"0,0 0 0,-1 0 0,-1 2 0,0 1 0,-2 0 0,0 2 938,-1 0-1293,-1-1 1,-1 1-288,0-2 1,1 0 63,2-1 1,-1-1 0,3 0 0,-1 0 0,1 1 0,1-2-961,2 0 763,2 1 1,-1-4 0,4 2 2,1-1 182,2 0 0,0-2 0,1 0-101,1 0 256,1 2 0,1-1 1,0 1 39,0 1 0,1-2 1,-1 2-1,-2 0 1,0 0 192,0 1 1,0 0 0,-1 2-271,1-1 0,-1 2 0,1 1 0,-1-1 96,-1 1 1,1 1 0,-2 0-643,0-1 1,0 1-1,-2-1 1,1-1-1,-1 1-716,-1-1 1,0 0 1221,1 0 0,-1 0 0,1-1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1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0 10959,'0'6'0,"0"1"0,0 3 0,0 3 0,0 3 0,0 1 0,0 0 0,-1 0 0,-2 2 0,1 0 0,-1-1 0,1-3 0,-1 0 0,0-2 0,0-1 0,1 0 0,0-4 0,0 2 0</inkml:trace>
  <inkml:trace contextRef="#ctx0" brushRef="#br0" timeOffset="1">11 328 7849,'5'5'6047,"0"-1"-4354,-2 0-2725,-1-1 1032,-2 0 0,0 0 0,0-3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39.850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28 1 9046,'6'1'3083,"-3"2"1,-1 3-2423,1 2 0,-1 2 0,3 2 0,-1 1 0,-2 1 0,-1 3 0,0 1 1,1 3-62,1 1 1,0 2-1,-2-1 1,2 0 0,0 0-172,-1 1 1,2-3 0,-1 4-261,-1 1 0,-1-3 0,-1 2 0,-1 1 0,-1 1 150,-1 0 0,-3 2 0,3 0-118,0-1 1,-1 2 0,0-7-103,-1 1 0,3 2 0,-2-5 0,1 0-35,0-2 0,-3-3 0,1-2 0,1 1 0,-1-2-169,0 0 0,3 0 0,-1-4 1,2 0-470,1 0 1,-1 0-277,-2-3 1,2-1-729,-2-2 168,2-2 538,1 3 245,0-4 528,4 0 0,-3-1-18,2-2 1,1 1 25,-1-4 1,1 4 0,-2-2-304,1 0 412,5 3 1,-7-5-1,3 4 184,0-1 0,1 0-62,4 3 1,4 0 0,-1 0 66,-1 0 0,3-3 1,0 0-1,1 1 106,2 1 0,2 1 0,-4 0 0,1 0-74,3 0 1,-7 0 0,5 0-1,-4 0 116,-1 0-509,5 0 0,-3 3 0,4 0 0,-1-1-86,2-1 1,-3-1 0,7 0 0,-3 0-553,-1 0 1,4 3 0,-5 0 106,-2-1 0,3-1 0,-4 0 0,2 1-351,-2 2 1,2-1 0,-5-2 0,-1 1-397,0 1 0,-5 1 0,0-2 1432,1 1 0,-3 4 0,0-2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0.966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362 65 8608,'5'-4'1962,"-1"3"1,-4-7-1651,0 1 1,-1 3 0,-1 0 0,-2 1 0,-1 0-1,-2 0 1,-2 0 27,0 0 1,0-1-1,-1 2 1,-2-3-25,0 0 0,-3 3 0,0-1 0,0 2-184,-2 1 0,-5 0 0,4 0 0,0 0 0,0 1 0,1 1-8,0 1 0,4 4 1,-2 0-202,2 1 115,-3 1 1,6 3 0,-1 2 0,3 0-66,1 3 1,-3 0 0,7 2 0,0-1 0,0 2 0,0 0 0,1 2 202,1-2 0,1 3 0,0-1 0,1-2 138,2 0 0,-1-2 0,4 1 0,1-1-85,2 1 1,-2-4 0,1 1 0,2-1 0,1 1-1,-1-2 1,0-1 0,2-1 266,0-2 1,4-1-411,0 0 0,-2 0-36,2-3 1,-4-2-1,3-4 1,2 0-156,0 0 1,-1-1 0,-2-2 0,1-4-82,-1-5 0,-2 1 1,3-4-1,-2-2 81,-2 0 0,-1-2 1,-3 1-1,-2-2-386,-1-2 1,-1 3 0,-3-4 0,0 1 0,0-2 0,0 0 0,-1 2 0,-2 0 0,-3 0 0,-2-1 0,-2-1 490,1 1 0,-4 2 0,-2-2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2.033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28 28 8136,'-9'0'1871,"3"0"1,1 1-1101,1 2 1,0 5 0,4 5 0,0-1 0,0 1 0,0 4-534,0 3 0,2 1 0,0 3 0,1-1 0,-1 1 0,-1 1 0,-1-1 0,0 0 0,0-2 0,0-1 0,0-1 0,0-2 0,0 1-103,0-1 0,0 0 0,0-3 1,0-3-290,0-1 0,0-2-157,0 0-839,0-4 877,0 4 0,-1-9 99,-2 0 1,2-5 0,-2-4 0,1-1-300,2-2 1,0 0-1,0-3 327,0-2 0,2 0 1,0-2-1,1 1 221,-1-1 0,2-2 1,-1-2-1,0 0 1,0 1-1,0 0 0,0 1 1,1-1 193,3 1 1,-2 2-1,0 1 1,0 2 0,0 2-1,2 0 653,2 3-740,-4 1 1,3 0-1,-2 1 1,2 1-44,2 2 0,-4-1 1,0 2-1,1 1 1,1 0-46,2 2 1,-1 1-58,0 1 0,1 3 1,2 1-1,0 1 1,-1 4-1,0 1 1,-2 2-1,0 1 8,0 0 1,-2 1 0,-1 5-1,1-1 105,1 1 1,-2-4 0,-1 1-19,0 0 0,1 2 0,-2 0 0,0 0 0,1-2-62,0 0 0,-2-1 0,3 4 0,-1-1-64,0 1 0,0-1 0,2 1 0,-1-1 0,0 0-441,0-3 0,2-1 0,-3-2 0,1 0-427,0-1 1,-4 0-1,1-2 1,0-1-3676,0-2 4537,-2 3 0,7-8 0,-3 3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3.23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390 278 8658,'5'-6'356,"-3"1"1,-3 0 0,-3 1 0,0-2 0,-1 2 0,-1-1 0,-1 1-1,-1-1 1,-2 1 0,-2-1 0,0 1 1324,1-1 0,-3-1-1379,2 3 0,-4-1 0,0 2 0,-1-1 0,-2 0 1,2 0 148,1 0 1,-1 0 0,2 3 0,0 0-244,-1 0 0,4 1 0,-2 2 0,-1 3-160,1 2 0,5 1 0,-3 2-244,1 1 0,0 2 1,2 5-1,2 0 58,1 3 0,4-1 0,-1 3 0,2 1-109,1-1 0,4 2 0,2-2 1,3 1 239,4-1 1,-2-3 0,5 1 0,-1-3 295,-1 0 0,5-1 0,-2 0 1,4-2 24,0-1 0,1-3 1,1 0-1,-1-3-109,1-2 1,-1 0 0,-4-4 0,0-1-233,-3-1 0,2-5 0,-5-3 0,-1-4 0,-2-1 0,-1 0 0,-2-2-40,1-1 1,-3-3 0,0 0 0,-1-1 0,0 1 0,0-2 0,1 0 0,-1-3 0,-1-1 186,-1-1 0,-1-5 1,0-2-1,0 0-132,0 0 1,-1-2 0,-1 3 0,-2 3 22,-2 2 0,3 0 1,-2 4 4,1-2 1,-2 3 0,3 0 0,0 2 0,0 4-129,0 2 0,-1 0 0,4 1 0,0 3 0,0 5 0,1 10 0,2 6 0,1 4 0,1 5 0,1 1 0,0 2 0,0 1 0,2 3 158,0 0 1,1-1 0,0 5 0,1-1 0,-1 1 0,0 0 0,0 0 0,1-4-1,0-1 1,1-3 0,1-2 0,1 0 0,0-1 1419,3-3 0,-2 3-935,1-6-1926,-3-2 0,4 2 0,-3-4 0,-2 1 169,-1-4 0,-1 0 0,0-4 1226,-3 1 0,6-3 0,-2 2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4.20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288 111 7814,'8'-9'2532,"-3"1"-2073,-5 2 0,-5-3 0,-7 4 0,0-1 1,0 1-1,-2 0 0,-1 1 0,-3-1 412,0 3 1,-1-2 0,0 1-668,-3 1 0,3 2 1,-2 3-1,4 3 1,2 4-1,1 2 1,1 3-1,0 4 1,4 2-1,3 1 1,2 2-1,2 2 1,1 0 113,1 2 0,4-3 1,1-2-1,2 1 1,1-1-1,4-1 1,0-2-1,2-3-167,1-1 1,-3-5 0,4 1-1,0-1 1,1-3 0,2-1 0,-2-2-1,1-1 1,-2-2 0,2-2-1,-3-3 1,1-3 0,-3-3 0,0-3-1,0-3 1,-1-1 60,0-3 1,1 3-1,-5-7 1,-1 0-609,-1-1 0,0 0 25,0-1 0,-2 5 0,-4-3 0,0 2-927,0-1 0,-1 0 1,-2 4-1,-4-1 1,-5 1-1,-4-1-4404,-5 1 5702,-2-1 0,-9-3 0,-1-2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4:45.04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37 8923,'5'-5'1404,"-1"8"0,-5 7 0,-1 3 1,-1 5-1,1 3 0,1 3 1,1 3-824,0 1 1,0-1 0,0 1 0,0-1 0,0-1-233,0-2 0,0-3 1,0 1-1,0-3-482,0 0 1,0-2-1,0 0 1,0-3-289,0-1 0,0 0 0,0-4 0,0-3 1,0-5-1,0-7 0,0-4 0,0-3 311,0 1 0,0-4 1,1 0-1,1-1 0,1-2 1,-1 1-1,0-1 0,0 0 1,2-2-1,0-2 632,1 0 0,2-2 1,-1-2-445,2 3 1,0-3 0,0 3 0,-2 2-32,1 3 0,4 1 1,2 3-1,-1 2 0,0 2 1,2 5-1,0 2 0,3 1 1,0 0-1,2 0 0,-2 1 1,0 2-1,-2 2 0,0 2 1,0 1-1,-3 2 1,-1 3-1,1 1 0,0 2 1,-1 2-1,-1 1 0,-3 2 1,-1 1-1,1 3 628,1 2 1,2 0-1,-1 1-387,0 1 0,-3 0 0,1 1 0,0-2 0,0-4 0,0-1-639,-1-2 1,-1 1 0,3-2 522,-2-1 1,-3-2 0,2-3-994,-1 2 1,-1-1 0,-2-4-5035,2-1 5855,-2 1 0,8-7 0,-4 3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2.6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704 102 8757,'0'-9'0,"-1"1"0,-1 1 0,-2 2 0,-2-1 456,-1 1 0,-1 0 1,-1-2-1,-2 2 1,0 0-1,-2 1 0,-1-2 1,1 2-1,1 0-117,-2 2 1,3-2 0,-3 1 0,-1 1 0,2 0 0,-2 0 0,1-1 0,-1 1 0,-1 1 169,1 1 1,-1 0 0,-2 0 0,-1 0-357,1 0 1,-1 3 0,1 1 0,-1 1-12,1 2 1,-1-2 0,1 1-52,-1 2 0,2 0 1,0 1-1,2 1 1,-1 2 31,2 0 0,-2 1 0,3 0-24,2 2 1,1 3 0,-1 0 0,0 1 85,-1-1 0,-1 1 0,4-1-96,0 1 1,1 2 0,0 1 0,2-2-1,0 0 1,0-1 142,0-1 1,3 1-1,-3-1-145,2 1 0,1 0 0,3 2 0,0 1 0,0 2-43,0 2 0,1-1 1,2 1-187,4-1 1,1-4 0,1 3 0,1-1 0,2-3-108,0 0 0,3-5 0,-1 1 98,0 0 1,-2 1 0,4-1-1,0-2 1,1 1 91,-2-1 0,6 1 0,-3 0 0,2-2 184,-1 1-110,0-4 1,-1 4-1,1-2 61,-1 0 1,1-3-1,1-3 1,1-2-28,4-2 0,2-1 0,1-1-205,3 0 1,-1-3 0,3-1-1,-1-2-224,-2-1 1,-6-1 0,-2-1 0,-3-1-905,0 1 0,-5 0 1,-1 1 1283,-3 2 0,-5-3 0,-1 4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3.9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223 56 7804,'0'-6'898,"0"0"-56,0-2 1,0 3-481,0-1 0,-1 1 0,-2-2-247,-3 1 1,-3 4-1,0-2 28,0 3 1,0 1 0,-1 0 55,1 0 1,0 0 0,0 0-1,-1 0 76,1 0 0,2 1 0,0 3 0,-3 2-48,0 2 1,3 1 0,-3 0-1,2 1-63,1-1 0,-1 3 0,-1 1 0,-1-1-163,1 1 1,3 1-1,1 2 1,1 0 100,2 0 1,1-2-1,1 1 1,0-1 42,0 1 1,1-3 0,2 2 0,3 1-24,2-1 0,1-1 1,1 2-1,0 0 1,1 0-25,2-3 1,2 2 0,-3-2-1,0-1-72,-2-1 0,-1 0 1,1-1-61,-1 0 1,0-1 0,0 0 0,1-3 0,-1-1-136,0-2 1,0-1-1,1-1 16,-1 0 0,0-1 1,0-2-1,0-3 0,-1-3-100,1 0 1,-4-3 0,5-1 93,-1-2 0,1 0 0,-5-4 0,1 0 10,0-3 0,-3 2 0,0-1 120,-2 1 1,-1 2 0,0-1 0,0 1-1,0-1 17,0 1 1,0 0 0,0 3 0,0 3 30,0 1 1,0 2 0,-1 1 527,-2 2-104,2-3 0,-3 9 1,6 0-1,3 6 1,0 3 363,2 3 1,1-1-1,1 5-560,1 0 0,-1 1 1,0-1-1,1 0 0,2 0-150,0 2 1,4 0-86,-4 1 1,3-1-1,-2 1 1,-1-2-1,1 0 1,2-3-222,-1-1 1,0 1 0,-4-3-1644,2 1 1033,-2 1 0,4-5 1,-5-1-1,0-2-1198,1-1 0,0-1 2017,2-3 0,-1 0 0,2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5.0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371 338 7781,'8'-6'538,"-2"-1"1,1 4 0,-3-2 0,0 0 0,1 0-1,-3-2-96,-1-2 0,-4 3 1,-2 0-1,0 0 1,-2 0-1,-1 0-155,-1-2 1,-4 1 0,0 0 0,0 2 0,-2 0 0,2 1 116,-1-1 0,-2-1 0,2 2 0,-2 0 1,1 0-181,-2 2 1,-3-2 0,-2 1 0,1 1 0,2 2 0,0 3 0,1 3 0,0 3 0,3 4 145,3 2 1,-1 2-306,4 2 0,-2 0 0,6 2-188,-1 1 1,2 0 0,4 0-1,0 2 1,0-1 0,1-1 109,2-3 1,3 3 0,3 0 0,1-2 0,1 0 0,3-2-1,-1 1 1,3-1 0,0 1 0,4-2 0,-1 0 0,2-3-1,0-1 1,4-1 0,1-2 0,-1-2 0,0-2 0,0-3 0,-2-1-1,-1-2 1,-2 0 0,-2 0 0,1-3 0,-2-2 0,-1-5-1,-4-3 1,-2-4 0,-1 0 0,1-2 0,-2 1 0,-1-1 0,-2 1-1,-1-1 1,-2 1 0,-1-2-92,-1-2 0,0 3 0,0-4 0,0 1 0,0-3 0,-1-1 0,-2 0 0,-2 0 0,-1-2 0,0 0 0,0-2 0,0 3 0,-1 0 76,0 2 1,2 5 0,0-2-1,0 3 1,1 0 0,-2 2 0,2 1-1,-1 4 1,1 2 0,0 0-1,2 1 1,1 0 0,2 1 0,1 2-1,2 6 1,1 7 0,1 4 0,2 5 591,1 5 1,-4-1 0,6 6-403,1 3 1,-1 0 0,-1 6 0,2 1 0,0 1 0,0-1-57,2 0 1,-3-4-1,4-2 1,2-2-1,0-2 1,2-3-664,-1-4 1,3 2 0,-2-6-28,-1 3 1,-2-4 0,3-1 0,-1 0 0,0-2-960,-3-3 0,3 1 1543,-3-6 0,3-4 0,0-5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5.7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 8265,'5'-6'1221,"-2"0"1,-1 4 0,1-1 0,2 3 0,1 4 0,0 5-891,2 5 1,-2 5 0,1 4 0,2 4 0,0 5 0,3 2-192,-2 0 1,0-4 0,0 1 22,-1-2 0,0-2 1,0 1-1305,1 0 0,-1-3 1,-1-2-1,0 0 1014,2-3 1,-7-3-1,4-3-626,-2 0 0,-4-2 753,2-3 0,-2-4 0,-1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6.7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27 7868,'0'-9'746,"0"0"0,1 3 387,2 3 1,-2 3 0,2 3 0,-2 4 0,-2 1-5256,-2 1 0,2 0 4122,-2 1 0,-2-1 0,-1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17.4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19 8906,'5'-4'3286,"-1"2"-1942,-4-4 1,1 4-1105,2-1 0,0 2 0,7 1 1,4 0-1,5 0 0,2 1-116,0 2 0,5-1 0,4 3 0,3-1 0,6-1 0,4 0 0,8 1 0,1 0 1,0 1-1,-5-2 0,-5 0 0,-4 1 0,-4 0 0,-4 0 0,-4-1 0,-6 0 1,-4 1-1,-6 0 0,-4 2 0,-3-1-422,-4 2 1,-4 1 0,-6 1 113,-2 1 1,-4 3-1,-2 1 1,-4 2-92,-4-1 0,-1 1 0,-2 2 140,-3 1 1,-2-4 0,-7 1 0,3 0 0,4 2-57,2 0 1,5 1 0,3-1 183,2 1 1,0-1 0,9 0 0,2-2 0,4-1 0,3 2 432,3 0 0,8 1 0,5-2-48,6 0 1,2-2 0,9 3 0,1-3 128,3-1 0,4 0 0,-5-5-724,2-2 1,-3 1-1,1-3 1,-3 1 0,-4 0-1,-2-1 1,-2 1 0,-2-1-1,0 1 1,-2-1 0,-2 2-1,0-2 1,-3 1-2982,-1 0 1,-3-2 3197,-1 3 0,-4 0 0,2 4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1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492 75 7755,'0'-6'1020,"-1"1"-451,-3 0 1,2 1-1,-4 2 1,-1-2 0,-2 0-1,-3-1 1,0 1-299,1 0 1,-3-3-1,1 4 1,-1 0 0,-3 0-1,0 0 1,-1 1-1,2 1 1,0 0 49,0-2 1,-1 2 0,1-2 0,1 2-166,-2 1 1,3 3-1,-1 1-233,2 1 1,-3-2-1,3 3 1,0 2 36,-1 0 0,-1 1 0,2 1 0,-1 2 0,1 0 5,2-1 1,0 3 126,2-2 1,0 5 0,0-2 0,2 1 207,1 0 1,4 3 0,-1-1 0,2 0 29,1 3 1,0 0 0,1-3-1,1 1 1,2-1 0,1 0 97,2-3 0,2 1 0,1-3-329,2-2 1,0-1 0,3 0-1,1-1 1,-2-1-133,-2-2 1,3 1 0,0-3 0,3-2-662,0-1 1,-1-1-1,0 0-557,3 0 1,1-1 0,0-2 174,0-4 0,1-1 1,-5-1-1,0 0 1076,-2-1 0,1-3 0,2-1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2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56 8497,'-2'-5'2830,"-1"1"-1781,-3 0 0,-2 3 1,-1-3-674,-1 0 1,-2 3 0,0-2 0,0 1-1,1 2 159,-1 0 1,1 0-381,-5 0 1,5 5 0,-2 1 0,3 2 31,1 1 0,0-2 1,-1 2-1,1 2 20,0 2 1,4 0-1,1 2 1,1 1 70,-1-2 1,1 3-1,3-2 1,1-1-51,2-1 1,0-3 0,3 0-1,1 0 1,1 1 42,1-3 1,1-1-1,-1 1-279,0-1 0,5-2 1,0-3-1,0 1 0,0-1-143,-1-1 1,-2-1-1,4-1-26,-2-2 0,3-2 0,-4-5 0,0 1 0,1-1-111,-1-2 0,-1-2 1,-4-2 57,0 0-102,-5 1 1,2-4 0,-4 1-213,0-1 0,0 1 0,-1 0 0,-1 2-670,-1 0 0,-5 5 0,2-1 1,-2 1 1213,-1 2 0,0 0 0,-1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2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56 7691,'0'10'401,"0"-1"0,0 1 0,0 2 0,0 1 0,0 0 0,0 2 0,0-1 0,0 3 0,0-1 0,0 0 0,0 0 0,0-1 0,0 0 0,0-3 0,0-2 0,0 0 0,0-1-474,0 0 1,0-2 0,-1-4 0,-1-6 0,-1-4-1,1-2 1,1 0 0,1-1 0,1 0 0,1-1-1,1-2 1,-1 1 0,-1-1 0,0-3 0,1-1 0,2-3-1,0 1 1,1-2 0,1 2 155,1-2 1,-2 5-1,1 3 1,1 3-1,3 1 1,1-1-1,2 2 1,2 2-1,0 3 1,-1 2-1,0 1 1,-1 0-1,1 1 1,-2 2-1,-3 3 1,-2 2-1,0 3 1,-2 0-1,0 2 194,0 2 0,-3 0 1,1 4-1,-2-1-188,-1 1 0,0-2 1,0 0-1,0-2-61,0 2 0,0-3 0,0 0 0,1 0-134,2-3 1,-2-1 0,2 0-1907,-2-1 1102,-1 0 0,0-5 587,0-4 0,1-5 163,2-7 0,-1 0 1,2-2-1,-1 0 80,0-1 1,3 0 0,-2-4 4,1 1 1,-3-1 0,2 1 0,-1-1 485,1 1 1,3 2 0,-2 2 0,1 2-155,0 3 1,1 0 0,5 4 0,0-1 0,-1 1 0,0 1 60,-2 1 0,0 1 0,0 0 0,1-1-103,-1 1 1,0 4 0,0 2 0,1 2 0,-2 2 0,0 2 0,-1 2 0,2 1 127,-2 0 0,-1 2 0,1 3 0,-2 1-131,-1-1 0,1 1 0,-3-2-218,1-2 0,3 2 0,-3-4 0,-1 1-342,-1-1 1,-1-1 0,0-2-1,0-1-2159,0 0 0,0 0 457,0 1 0,1-5 2050,2-2 0,-2 2 0,3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3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130 166 10775,'4'-5'2791,"-2"-3"-2160,4 5 0,1 0 0,3 3-418,2 0 1,-4 0-1,4 0 1,0 1-148,1 2 1,-1-1-1,0 4 1,-2-1-1,0-1 1,-1 1 0,0 0-1,0 1 1,1 1-1,-2 2-3,-2 1 1,1 1 0,-3 0-18,2 1 0,-4-1 0,1 5 13,-2 0 0,-1-2 1,0 1-6,0-2 1,-1 3 0,-1-4-1,-2-1 1,-2 0 0,-1-2 0,-1 0 36,-1 0 1,-5 1 0,-1-2 0,-3-1-205,0-1 0,1-3 0,1 2-54,0 0 0,-5-2 0,4-3 0,-1 0-45,0 0 0,5-1 1,-1-2-1,0-4 1,2 0-1,1-1 0,0 0 1,3-3-1,1 0 1,1-1-1,1-2-27,1 0 0,0-1 0,4-5 1,0-1-1,0 0 372,0 0 0,0-1 1,0 0-1,2 2-57,1 0 0,1 1 0,3 1 0,-2-1 0,-1 1 0,-2 0 0,0 2 109,1 1 0,-2 3 1,2 0-1,-1 2-62,-2 0-18,0 5 0,0 2 0,0 7 0,0 4 0,0 5 45,0 1 1,0 2-1,0 2 72,0 1 1,0 2 0,0 2 0,0 0 149,0-1 0,0 3 1,0-3-427,0 2 0,0-2 0,0 0 1,0-1-1,0-4-1842,0 1 1,0-5-3421,0 0 5316,-5-3 0,0-1 0,-4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5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362 37 9567,'-5'-5'708,"4"0"0,-4 3 1,-2-1-1,-4 0 0,-3 0 1,2 0-1,1 0-50,-2-1 1,3 3-1,-4-3 1,-1 3-261,0 1 1,-5 0 0,5 0 0,-4 0-286,-2 0 0,4 5 0,-2 1 0,0 2 0,1 1 23,0 0 1,5 2-39,-2 1 1,6-1 0,0 5-1,2 0-67,2 2 1,1-3-1,4 0 1,0-1-64,0 0 0,0 1 0,1 1 0,2-1-7,3-2 1,3-1 0,2-2 0,3-1-187,0 0 0,-1-3 1,1-1-1,0 0 63,1-3 0,-1-1 1,4-1-1,-2 0-250,1 0 1,1-1-1,-6-1 1,1-4 188,0-2 0,-3 1 0,3-6 0,-4 0 0,-2 0 80,-1-1 0,-3-2 0,3-2 0,-1-1-338,0 1 1032,-3-1 0,2 4 0,-4 0-329,0 2 0,1 1 1,1 2-1,1 1 98,-1 0 0,-1 3 177,-1-1-343,0 5 1,3 9 0,1 6 43,2 2 1,-3 2 0,2 2 0,0 2 260,0 0 1,1 2 0,3-2-1,-2 0-247,-1 0 1,1-2-1,4 0 1,2-2-365,-2-1 1,-1-3-1,0-4 1,0 1-1,1-1-980,2 0 1,-1-3 0,-2 0 0,2-2-682,0-2 1,0-1 0,-2-2 1812,3-2 0,1-3 0,5-3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9592,'3'7'637,"1"-1"0,-1 0 0,-3 3 0,0 1 503,0 3 1,0 1-1,0 5 1,0-1-471,0 1 0,0 0 0,0 2-410,0 0 1,1 2-1,2-2 1,3 0-132,2 0 0,1-3 0,1-1 1,-1-3-544,0 0 1,-3-2 0,0-3-1,2 0-1134,0 1 0,1-2 1,0-2-538,1-3 0,2-2 2085,0-1 0,5 4 0,-3 1 0</inkml:trace>
  <inkml:trace contextRef="#ctx0" brushRef="#br0" timeOffset="1">352 121 7664,'-9'-6'845,"0"0"-152,-1 2 0,-2-2 0,-2 3 1,-4 1-1,-5 0 0,-2 0 0,-3-1 1,0 1-1,0 1-1274,1 1 0,-1 0 0,1 0 581,2 0 0,3 0 0,3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6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10 14276,'-10'-3'0,"0"-1"0,-1 2 0,-3 1 297,0 1 0,2 0 0,-5 0 0,0 0 0,-3 0 0,1 0 0,-2 0 0,2 0-507,-1 0 1,3 0 0,0 0 0,3 0 0,0 1 0,3 3-185,1 2 0,5 2 0,2 1 320,6 0 0,2 1 0,5-1 1,1 0-143,2 0 1,3 1 0,-2-1 33,1 0 0,4 0 0,-2 1 0,-1-1 0,1 0-59,-3 1 0,3 2 0,-4 1 0,0 1 0,1-1 0,-3-1 349,-1 2 1,0-3-1,-2 3 1,-1 1 677,-1-1 1,-1-1-1,2 1 1,-4 0 46,-2 1 1,-1-4 0,0 2-535,0 1 1,0-4 0,-1 3-1,-2 0 1,-4-1 0,-2-1 0,-2-1-1,-4-3 1,-1-1-477,-4 1 0,-1-2 0,0 1 0,-1-2 0,-1-2 1,1-1-1,4-2 0,2-2 0,3-4 0,2-1 1,0-1-1,1 0 0,0-1 0,0 0 0,2-1 0,3-3 177,3 0 0,-3-1 0,0-4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7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46 7670,'0'-9'1118,"-4"1"0,-1 1 0,-2 1 1,-1 1-1,-4 1 0,-1 0 1,-3 2-1,-2 1-441,0 1 1,-1 0 0,1 0 0,-1 1-1,1 2-289,-1 3 0,4 4 0,0 1-210,2 1 0,2 5 0,3-2 0,3 3 1,1 0-21,2 1 0,1-2 0,2 0-179,2-2 0,3-1 1,6 3-1,1-3-147,1 0 0,2-1 0,3-2 0,2 2-906,0-2 1,2-2 0,-2-2 0,0-1-109,0-2 1,-3-1 0,-1-3 0,-3-1-694,0-2 0,-1-3 1875,-1-3 0,-1-4 0,2-2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8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56 7659,'0'-6'684,"0"-1"1,-1 0 0,-2-1 81,-3-1 0,-2 4 1,-2 1-1,1 0 1,0 1-1,-1 1 1,-2 1-1,-1 1 1,-1 1-102,-3 2 0,0-1 0,-2 5 0,1 1-459,-1 3 1,5-1-1,1 4 1,3-1 411,1 3-541,4 1 0,1 2 0,4-2 168,0-1 0,1 1 1,2-2 18,3 3 0,3-3 0,2 0 1,3-2-118,0-2 0,1 0 0,1-2 0,-1 0 0,1-1-23,-2-1 0,4 0 0,-3-4 0,2-1-286,-2-1 1,2-2-1,-5-2 1,-1-3-72,0-3 1,-2-1 0,-1-2 0,-1-4-350,-1-1 0,-3-2 0,3 1 0,-2-1-517,-2 1 0,-1-1 1,-2 1-1,-1-1-1274,-1 1 2373,-5-1 0,3 1 0,-4-1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2.6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303 47 7815,'-1'-4'252,"0"0"1,-2 0 0,-1 0 0,-2 0-1,-2 0 1,0 1 0,-2-1 161,0 1 0,1-1 0,-3 2 0,1 0 1,0-1-1,0 2 0,0 1 0,-2 0-179,2 0 0,0 1 0,1 2 0,1-1 0,1 3 1,-1-1-1,1 1 6,-1 1 0,1 1 1,0-1-1,0 1 1,0 1-1,0 1 71,0 0 1,2 4-1,-2-1 1,1 1-41,0 0 0,2 1 0,2-2 0,-1 2-46,1 3 1,-1-1 0,2 2 0,1 1 21,1-1 1,0-1 0,0 0 0,0-1 0,0-1 123,2-2 0,1 0-393,4 1 1,2-3 0,1 1 0,1 0-359,1 0 0,1-1 0,3 2 0,0-1-51,2 0 0,-2 0 1,4-2-1,-1-1-39,1-2 1,1-2 0,-2-2 0,-2-1-698,-1-1 1,-2-1 0,-2-1 0,-1-1-105,-1-1 1,-2-4 0,-1-2 1269,-1-1 0,2 0 0,0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9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38 8423,'0'6'523,"0"0"1,0 1-1,0 3 1,0 1-1,0 1 1,0 1-208,0 0 0,0 0 0,0 4 0,0-3 0,0 1 0,0-2 0,0 1 0,0 0-77,0-1 0,0 3 1,0-4-1,0-1-105,0-1 1,0 0 0,-1-1 0,-1 0-43,-1 0 0,-1-2 1,4-1-661,0 1 169,0-3 0,-3-1 0,0-6 32,1-3 0,1-2 0,1-2 220,0 1 0,0-3 1,0-1-1,0-1 59,0 1 1,0-4 0,0 2 0,0-2 248,0 2 1,3-6-1,0 3 1,0-2 0,1 1 136,-1 0 1,1 4 0,-1-1 37,3 0-154,2 3 1,-2 0 0,1 6 20,0 1 1,4 4 0,1-1 0,0 2 295,-2 1-432,3 0 0,-1 1 0,3 2-162,2 3 1,-4 2 0,-1 2-1,-1-1-1541,-2 0 1459,0 0 0,-3-3 0,-1 1-228,0 0 405,-2-3 0,1 4 0,1-3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5:39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8276,'9'0'2013,"-3"0"-1899,1 0 1,-1 0 0,2 1 0,-1 1 38,-1 1 0,-3 1 0,4-4-179,0 0 0,-2 0 0,1 0 0,1 0 0,2 0 1,0 0-331,0 0 1,-3 0 167,0 0 0,1-1 131,2-3 1,0 0-1,-1-3 1,-1 2 28,0 1 1,-4-2-1,2 2 1,0-1 395,0 1-233,-3-3 1,2 5 296,-4-4 0,-1 1 0,-3-2-254,-5 0 1,0 5 0,-4-1-1,3 2 1,1 1-78,0 0 1,-2 0 0,0 1 0,-1 2-21,0 4 0,2 2 0,1 2 1,1 2 164,1 2 0,0-1 0,4 3 0,1-2-17,1 2 1,1 0 0,0 2 0,1-2 257,2-1 1,2 1 0,5-3-1,-2 2-46,-2-1 1,4 0-1,-2 0 1,2-3-288,1-1 1,0-2-1,-1 0 1,0 1-224,2-1 1,-1-1 0,4-2 0,-1-3-313,1-2 1,-1-1 0,2-1 0,-4-1 0,-1-2-5794,2-1 6174,-3-5 0,3-1 0,-4-2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09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9017,'5'1'2940,"-2"2"0,-2-1-2236,-1 4 0,0-3-411,0 3 1,0-3-269,0 4 0,0-1-121,0 3 1,0 0 0,0 1-282,0-1 298,0 0 1,0 0 72,0 1 1,0-1 0,1-1 0,1-1 0,1-1-11,-1 2 0,-1 0 0,-1 1 0,0 0 57,0 1 1,0-4-1,0 0 1,0 1 71,0 1 1,0 2 0,1-1-1,1 0-66,1 0 0,0 1 0,-3-1 1,0 0-14,0 0 1,0 1 0,1-1-12,3 0 1,-3 0-1,2 1-10,-2-1 1,0 0 0,1 0-48,1 1 1,0-1 36,-3 0 1,0 0 0,0 1 55,0-1 1,3-3 0,0 0 0,-1 2-21,-1 0 1,-1 1 0,1-1 0,1-1 53,1 0 1,0-1-1,-3 3-26,0 0 1,1 1 0,2-1-58,0 0 1,0 0-1,-2 0 1,1-2 8,1-1 0,0 0 1,-2 3-1,1 1-3,1-1 1,1 0 0,-2 0 0,1 1-155,-1-1 148,4 0 0,-5 0 18,2 1 1,-1-1-18,1 0 0,-2 0 1,3 1-7,0-1 0,-3 0 1,2 0-1,-2 1 0,0-1 81,2 0 0,-2 0 0,2 1-33,-2-1 0,3 0 0,-1 1 0,-1 0-30,-1 2 1,-1-4 0,1 4 17,2-1 0,-2-3 0,2-2 0,-2 2-5,-1 0 0,3 1 1,0 0-1,-1 1 190,-1-1-129,3 0 1,-3 0-1,2 1-35,-1-1 1,-2 0 0,1 0 0,1 1-72,1-1 0,0 0 0,-3 0 0,0 1 25,0-1 1,0 0 0,0 0 0,0 1 0,0-1-8,0 0 1,0 0-1,0 1 48,0-1 128,0 0 1,0 1-1,1-1-73,2 0 0,-2 1 0,2 2 0,-2 0 0,-1-1-19,0 0 1,0-2-97,0 0 1,0 0 0,0 1 0,0-1-147,0 0 0,0 0 1,-1 1-183,-2-1 310,2 0 1,-3 0 52,4 1 1,0-1 0,0 0-1,0 0 1,0 1-43,0-1 0,0 0 0,0 1 1,-1 2 139,-2 0 0,2 1 0,-2-1 0,2 0-20,1-1 0,0 0 1,0-2-1,0 1-83,0 3 1,0 0-1,0 2-55,0-2 1,0-2-1,0 0 1,0 2-1,0-2 33,0-1 1,0 0-1,0-1 1,0 1-1,-2 1-130,-1 2 0,2-1 0,-2-3 110,2 1 0,1 3 0,0-3 10,0 3 1,0-3 0,0-1 0,0 0 96,0 1 1,0 3 0,0 1-71,0 1 0,0-1 0,0-2 1,0 0 97,0-1 0,0 1 1,0-1-1,0 2-92,0 2 1,0-1 0,0 1-40,0-2 0,0 0 1,0 0-1,0-2 0,0 0-71,0 1 1,0-3 0,0 2 0,0 0-12,0 0 0,0-1 0,0-1 0,0 0 0,0 1-2,0-1 0,0 0 36,0 0 0,0 1 1,0-1 127,0 0 0,0 2 0,0 0 0,0 1 1,0 1-40,0 0 0,0-3 0,0 4 0,0-2 0,0 1-40,0 2 0,0-3 0,0 2-3,0 0 0,0 1 1,0-1-1,0-1 7,0 0 0,0 3 0,0-4 1,0-1 1,0 3 0,0-2-1,0-1 1,0 0 18,0-2 0,0 3 0,0 1 0,0-2 56,0-1-67,0 4 0,0-4 0,1 2-1,2-1 1,-2-1 0,2 1 0,-1 1-14,-2 0 1,0-1 0,1 0 0,1 2 10,1-2 1,0 2 0,-3 1 0,0-1 0,0 1-5,0-3 0,0-1 9,0-1 0,1 4 0,1-1 0,1-1 0,-1 0 5,-1-2 0,-1 0 0,0 0 0,0 1 7,0-1 0,0 0 0,0 0-3,0 1 0,0-1 0,0 0 0,1 1 54,2-1-55,-2-4 0,3 3 12,-4-2 1,1 3-61,2 0 0,-2 0 107,2 0 0,3 1 27,0-1 0,-1-4 0,0-1-33,-1 0 0,0-3 0,-1 2-13,4-2 1,-2 2 0,1 0 0,1 0-82,1-2 0,-2 2 54,1 0 0,-4 0 1,3-3-1,1 0 253,1 0-260,-3 0 0,4 0-26,-3 0 0,2 1 0,1 1 1,1 1 157,-1-1 0,3-1 0,1 0 0,-1 1 28,1 1 1,-2 0 0,2-3 0,-1 0-1,2 0-164,0 0 0,-2 0-35,4 0 1,-4 0-1,3 0 1,-1 0-1,-1 0 153,1 0 1,2 0 0,-1 0 0,0 0-46,0 0 1,-2 0 0,2 0 0,1 0-99,-2 0 0,2 0 0,-2 0 0,0 0-3,3 0 0,0 0 1,3 0-1,0 0 0,3 0-40,1 0 1,-3 0-1,3 0 85,-2 0 1,6 0 0,-2 0 0,0 0 62,0 0 1,-3 3 0,-1 1 0,-3-2-7,0-1 0,2-1 1,1-1-1,-2-1-20,0-2 0,2 1 0,-1 2 0,1-1-43,0-1 1,-1-1 0,3 2 0,-1-1-19,1 1 0,-2 1 1,1 0-27,0-2 1,-1 2 0,-1-2-1,1 2 1,-1 1-321,2 0 337,1 0 1,3 0-9,1 0 1,0 0 0,1 0 0,0 0 0,2 0 0,0 0-37,1 0 1,-6 0 0,2 0 7,-2 0 1,1 0-1,1 0 1,0 0 53,-1 0 0,1 0 0,1 0 0,1 0 2,1 0 1,3 0 0,-3 0 0,1 0-19,0 0 1,-1 0 0,-3 0 0,0 0-2,-1 0 1,2 3 0,2 0 0,2-1-78,0-1 0,2-1 1,-4 0-1,-2 0-63,0 0 1,-1 0 0,-1 0 97,-3 0 1,0 0-1,-3 0 1,0 0-1,1-1-42,1-2 0,-1 2 0,3-3 1,-3 0 2,1 1 0,0 0 0,2 3 1,-1 0 64,-1 0 0,2-1 0,-1-1 0,0-1-15,-3 1 1,3 1 0,0 1 0,0 0 11,1 0 1,3 0 0,3 0 0,-2 0 15,0 0 0,-1 0 0,0 0 1,0 0 11,-1 0 0,0 0 0,-2 0 0,-4 0 0,0 0 15,1 0 1,-2 0 0,4 0-15,-2 0 0,3 0 0,-2 0 0,0 0-18,3 0 1,0 0 0,-1 0 0,0 0 72,1 0 1,-2 0 0,-2 0 0,0 0-1,-4 0 212,0 0 0,1 0 0,-3 0-121,1 0 0,1 0 0,-2 0 0,-1 0 46,-2 0 0,2 0 1,-2 0-1,-2 0-402,-1 0 1,0 0 0,-1 0-511,0 0-1445,0 0-494,-4 0 1187,0 0-1452,-5 0 0,-5 0 2914,-1 0 0,-2-4 0,-1-1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14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8425,'-4'-5'735,"4"1"0,-1 5 0,4 1 6,2 1 1,-2 0 0,3-2-351,1 3 1,-1-3-315,0 2-19,-4-2 1,6-1-45,-2 0 0,-1 0 0,2 0 74,0 0 1,1 0 0,1 0 0,0 0 0,1 0 106,-1 0 1,0 0 0,-1 1 0,1 1 0,-1 1 0,3-1 105,3-1 1,-3-1-243,1 0 0,-1 0 0,-2 0-70,0 0 0,0 0 0,1 0 0,-1 0 0,0 0 0,0 0 1,1 0-1,-1 0 0,0 0 17,0 0 0,4 0 0,-1 0 0,-1 0 20,0 0 1,1 0 0,0 0-1,0 0 8,-2 0 1,2 0-2,1 0 1,0 0-1,-2 0 1,2 0-24,-2 0 0,-1 0 0,0 0 0,-1 0-39,0 0 1,0 0 0,1 0 0,-1 0 0,0 0 0,0 0-87,1 0 0,-1 0 0,0 0 33,0 0 0,1 0 0,-1 0 24,0 0 1,-3 0-1,0 0 1,2 0 0,0 0-1,1 0-29,0 0 1,-2 0 0,-1 0 0,1 0 10,1 0 0,-2 0 67,0 0-10,-3 0 0,2 0 92,-2 0-168,-2 0 37,3 0-18,-4 0 233,0 4 0,0-2-103,0 4-29,0-4-106,0 7 0,0-4 0,0 4 25,0 0 1,0 1 2,0-1 1,0 0 25,0 0 1,0 1 0,1-1 0,1 0 0,1 0 65,-1 1 1,-1-1-1,-1 0-29,0 0 0,0 4 0,1-1 1,1-1 2,1 0 0,0-2 1,-3 1-1,0 1-3,0 2 1,0-1-1,0-3 11,0 1-19,0-1 1,0 3 0,0 1 0,0-2 1,0-1 0,0-1 0,0 2 77,0 1 1,0-2 0,0 3-1,0-3 1,0-1-52,0 1 1,0-1 0,0 0-24,0 0 0,0 1 0,0-1 1,0 0-1,0 0-106,0 1 0,0-3 0,0 1 1,0 2-31,0 1 0,0-1 1,0 0-1,0 1 178,0 2 1,0 0 0,0-2 47,0 2 0,0 2 0,0-1 0,0-1-21,0 0 0,0 4 0,0-3 1,0 1-1,0-2 29,0 0 0,0-1 0,0 2-152,0-1 1,4 0 66,-1-4 0,0 3 0,-3 1-14,0-2 0,1-1 1,1 1-1,1 0 23,-1 1 0,-1 1 0,-1-4 1,0 0 7,0 0 1,0 2-1,1 0 1,1 1 7,1 0 0,0 1 1,-3 0-1,0 1 14,0-1 0,3 3 0,0-3 1,-1 0-16,-1 1 0,3-2 0,-1-2 1,-1 2-17,-1 0 1,0 0-1,1-1 1,1 0-15,-1 1 0,-1 1 1,0-4-1,1 0 47,1 0 0,0 1 1,-3-1-1,0 0-52,0 0 0,0 4 0,1-1 0,1-1-4,1 0 0,0-1 0,-3 1 0,0 2 5,0-2 1,2 2 0,0 0 0,1-1-4,-1 1 1,-1 1 0,0 2-1,1-1 62,1-2 0,0 2 0,-2-1 0,1-1-7,1 0 0,1 3 0,-2-4 0,1 1-59,-1 0 1,3 0 0,-2 3-1,0-4 91,1-2-73,-3 4 0,4-4-32,-2 2 0,-2 2 1,2-2-1,-1-1 0,0 1 48,1 0-59,1-2 0,-1 5 0,0-4 8,-1 1 1,2 5 0,-1-3-1,0 1-12,1-3 1,-3 2-1,2 1 1,-1-1 12,1-1 0,-2 0 1,4 0-1,-2 1 30,0-1 0,0-1 0,-2-2 1,1-1 176,1 0-126,0 4 0,-3-2 0,1 1-38,2-2 0,-2 0 0,2-1 11,-2 0 0,-1 0 0,1 1 0,1-1 5,2 0 1,-1 0-1,-3 1 1,0 0-1,1 1 15,2 2 0,-2-1 0,2-3 0,-2 1 0,-1-1 1,0 0-1,1 0 0,1 2 0,1 0 104,-1 1 1,-1 1 0,-1-4-153,0 0 0,3 0 0,0 1 0,-1-1 48,-1 0 1,-1 0-1,0 1-42,0-1 0,0 0 0,1 0-415,2 1 0,-1-1 310,1 0 1,-2 0 0,0 0 41,2-3 1,-2-1 367,2-2 1,1-1-251,-1 4 1,1-4-1,-2 2 119,1 1-207,0-4 1,2 3 0,1-4-1,2 0 1,1 0 0,-1-1 0,0-1-1,-2-3 364,1 0 0,1 2 0,1-2 0,1 1-281,-1 2 1,0 1-1,0 1-165,1 0 1,-4-1 0,0-1 100,1-1 1,2 0 0,0 3 113,0 0 1,-3 0-1,0 0 127,2 0-216,0 0 0,1 0 1,0 0 15,1 0 0,-1 0 1,0 0-1,1 0 0,2 0 28,0 0 0,0 0 0,-2 0 0,-1 0-131,0 0 1,0 0 0,2 0 10,1 0 1,0-1 0,2-1 0,-5-2 24,-1 2 0,0 1 1,2 0 40,-1-2 0,0 2 0,0-2 0,1 1 31,-1-1 0,0 2 0,0-2 0,1 2 1,-1 1 1,0 0 0,1 0-14,-1 0 0,1-1 1,1-1-1,2-1 1,-1 1-7,1 1 1,-1 1 0,2 0 0,1 0-5,-1 0 0,0 0 0,3 0 1,-2 0-7,2 0 0,0 0 0,2 0 1,-2 0-17,-1 0 0,1 0 1,-3 1-1,2 1 10,-1 1 0,0 0 0,1-3 0,0 0-156,0 0 1,2 0-1,0 0 1,1 0-47,-1 0 0,1 0 0,0 0 1,2 0 169,0 0 1,4 0-1,-2 0 1,-1 0-21,1 0 0,0 0 0,-3 0 0,1 0 73,-4 0 0,5 0 0,-4 0 0,2 0-10,-1 0 0,0 0 0,0 0 1,2 0-49,1 0 0,0 0 0,-1 0 0,0 0-28,0 0 1,2 0 0,-2 0-1,0 0 11,-2 0 1,2 0 0,-2 0-1,-1 0 4,-1 0 1,-2 0-1,0 0 1,1 0 5,-2 0 0,3 0 0,-1 0 1,1 0-1,2 0 24,-1 0 1,4 3 0,0 0-18,-2-1 0,0-1 0,-2-1 0,1 0 8,-1 0 0,4 3 0,-2 0 0,-1-1-8,-3-1 0,0-1 0,1 0 0,0 1 1,-3 1-31,0 2 1,2-1-1,-1-3 265,3 0-204,0 0 1,1 1 0,-1 1 77,1 1-86,-1 0 1,1-3 0,0 0 18,-1 0 0,1 0 0,-1 0 0,1 0-9,-1 0 1,0 0 0,-2 0 0,-2 0-14,0 0 0,1 3 0,-1 0 1,-1-1 7,0-1 0,0-1 0,-3 0 0,1 0-89,2 0 0,2 0 0,-3 0 0,1-1-22,0-2 0,-2 2 0,4-2 1,-1 2-334,1 1 411,-4 0 1,6 0 0,-2 0-27,-1 0 0,4 0 0,-4 0 0,2 0 35,-1 0 1,-3 0 0,3 0 0,-1 0-17,0 0 1,-2 0 0,0 0 0,-2 0-4,0 0 0,-1 0 0,0 0 0,0 1-36,1 2 0,-1-2 0,0 2 0,0-2 15,1-1 0,2 0 1,0 0-1,0 0 52,-2 0 1,-1 0-1,1 0 1,0 0 5,2 0 1,-2 3-1,3 0 1,-3-1 8,-1-1 0,1 0 0,-1 2 0,0 0-3,0-1 1,1-1 0,-1 0-76,0 2 0,0-2 1,1 2-120,-1-2 0,0-1 64,0 0 0,1 0 26,-1 0 1,-3 0 49,0 0 0,-3 0-30,4 0 128,-5 0-228,2 0-17,-4 0 138,0 4 0,0-2-34,0 4 1,-1-4-129,-2 1 163,2 3 0,-5-2 51,3 2 1,2 2 0,-3-3-71,0 0 1,3 4 87,-2-3 0,2-1 0,0 0 0,-1 0 1,-1 0-15,1 3 1,1-3 0,1 1 0,-1 0 0,-1 0 37,-2 0 1,1 1 10,3 2 0,-3 1 1,-1 0-30,-1 0 0,3 1 1,-1-5-1,1 2 56,-1 2 1,2-1 0,-2 0-1,2 0-32,1 1 0,-1-1 1,-1 0 18,-2 0 0,1 1 0,3-1-22,0 0 1,-3-3 0,0 1-6,1 0 0,-2 1 0,1 1 0,1 0-12,1 1 0,-2-4 0,0 0-93,1 1 0,-2 1-25,0 2 0,1-1 231,3 0 1,0 1-54,0-1 0,0-3 1,0 0-1,0 1 37,0 2 0,0-3 2,0 0 1,0-3-369,0 3 0,0-3 113,0 3 1,0-3-162,0 4 282,0-5 1,0 3 18,0-2 85,0-2-94,0 3 0,-1-4 0,-1 1-462,-1 2 146,0-2-233,3 3-1266,0-4 538,-4 0 0,2 0 0,-4-1 1277,-1-2 0,-2-2 0,0-4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20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435 482 8000,'0'6'2508,"0"0"-2753,0-3 1133,0 1 2674,0-4-3218,0-4 1,0 1 216,0-3-403,0 4 0,0-6-84,0 2 0,0 1 0,0-1 1,0-2-1,0 0 0,0-1 1,0 0-1,0-1 0,0 1-24,0 0 1,-1 1 0,-1 0-1,-1 2 1,1-1 0,1-1-1,1-1 1,0-1 0,0 1 440,0 0 1,0-1-399,0 1 0,0 3 0,0 0-92,0-1 1,0-2-1,0-1 1,0-1-1,0-1 1,-1 0-1,-1 2 1,-1 1-1,1-1 1,1 1-1,1 0 1,-1 0-1,-2-1-470,0 1 332,0 4 1,3-3-114,0 2 305,0-3 151,0 4-259,0-3 0,0 3 41,0-4-8,4-1 0,-3 4-246,3 0 1,-3 3-71,-1-3 284,0 4 14,0-2-20,0 4 181,0-5 314,0 4-145,0-7-231,0 7-58,0-3-314,0 4 0,-5 0 379,-1 0-85,2 0 1,-1 0 246,2 0 1,1 0-184,-4 0 0,3 0 0,-4 0-23,0 0 1,2 0-1,-1 0 1,-1 0-123,-2 0 1,0 0 0,0 0 62,0 0 1,-1-3 0,1 0-1,0 1-17,0 1 0,-1 0 0,1-1 1,0-1-1,0 1-87,-1 1 1,1 1 0,0 0 57,0 0 1,-1 0 0,1 0 0,0 0 87,0 0 1,-1 0 0,1 0 0,0 0-37,0 0 0,2 0 0,1 0 0,-1 0 51,-1 0 0,-1 0 38,-1 0 1,1 0 156,0 0 0,3 3-256,-1 0 0,4 0-266,-3-3 39,4 0-288,-6 0 527,7 0-52,-3 0 81,4 0 152,-4 0-96,3 0 1,-5 0 13,3 0-10,2 0-73,-3 0 38,4 0 22,-4 4 0,3-2 0,-2 4 2,2 1 0,1-2 22,0 2 1,0-1-92,0 3 1,0 0 10,0 1 0,0-1 1,0 0-15,0 0 0,0 1 0,0-1 0,0 0 4,0 0 0,0-2 0,1-1 1,1 1-13,1 1 0,0 1 0,-3 1 81,0-1 1,0 0 0,0 0 0,0 1-34,0-1 1,0 0-1,0 0 9,0 1 1,0-1 0,0 0 0,0 0 1,0 1 1,0-1-1,0 0 1,0 1 28,0-1 1,0 0 0,0 0 0,0 1 80,0-1 1,3 0 0,0 0-31,-1 1 0,0-4-76,-2 0 1,0-3-1,1 2 1,1 0 41,1 0 1,0-1-250,-3 2 214,0 0 1,0 0-24,0 0 0,0-3 0,1 2 18,2 0 186,-2-2 1,3-2-72,-4 2 1,0 2-71,0 4 0,3-3-141,0 0 0,0-2 110,-3 2 0,0 0 0,0 3 4,0 0 1,3-2 0,0-1-22,0 1 1,-2 1 0,-1 1-33,0 1 0,0-1-7,0 0 0,0 0 0,0 1 10,0-1 1,0-3 0,0 0-51,0 2 0,0 3 0,0 1-125,0-1 185,0-4 0,0 1 55,0-2 0,0 2 0,0 2-75,0-1 0,0 0 0,0 0 1,0 1 0,0-1 0,0 0 1,0 0-1,0 1 0,0-1 1,0 0-1,0 0 0,0 1 1,0-1-1,0 0 0,0 0 1,0 1-1,0-1 0,0 0 1,0 0-1,0 1 0,0-1 1,0 0-1,0 0 0,0 1-26,0-1 0,0 0 0,0 0 0,0 1 0,0-1 117,0 0 0,0 1 0,0-1-126,0 0 1,0-3 0,0 0 0,0 2 1,0 0 118,0 1 1,0 0 58,0 1 1,0-1-305,0 0 0,0 0 87,0 1 1,0-1 119,0 0 1,0-3-1,0 0 1,0 2-28,0 0 1,0 1-1,0 0 80,0 1 0,0-1 1,0 0-123,0 0 0,0 1 0,0-1-31,0 0 0,0 0-13,0 1 1,0-4 14,0 0 0,0 0 64,0 3 0,0 1 3,0-1 0,0-3 0,0 0-62,0 2 0,0-3 0,0 1 12,0 1 1,1-3 0,1 0-39,1 0 1,0-2-21,-3 5 1,0-4-47,0 3 146,0 0 1,0 3-34,0 1 1,0-4 12,0 0 0,0 0 0,-1 3-260,-2 1 1,2-4-1,-2 0 236,2 1 1,1-2 472,0 1-508,0 1 0,0-1 132,0 0 1,0-3 193,0 3 0,0-3-457,0 3 0,0-2 147,0 2 0,0-3 17,0 3 1,0 0 27,0 3 0,0-2 419,0-1-370,0-4 35,0 6 0,0-3-13,0 4 0,0 1-84,0-1 0,0-3 41,0 0 1,0-3 98,0 4-10,0-5 1,0 3 0,0-2 96,0 3 0,0-1-148,0 1 1,0-3-1,0 4 9,0 0-1,0-2-2,0 1-186,0 0 120,0-1 0,0 1 17,0-3 0,0-1 205,0 4-104,0-4-154,0 2-960,0-4 1122,0 4 338,0-3-321,0 3 91,0-4-124,4 0-149,-3 0 1,4 0-54,-2 0 0,-1 0 1,3-1-10,-1-2 1,3 2 66,0-2 1,-2 2 92,1 1 0,-3 0 0,3 0 31,1 0 1,-1 0-17,0 0 1,0 0-46,3 0 0,0 0-62,1 0 0,-1 0 1,0 0 26,0 0 1,1 0 11,-1 0 1,-3 1-2,0 2 1,-3-2-1,4 2-174,0-2 0,-2-1 0,1 0 66,1 0 0,-2 0 0,2 0 79,0 0 1,1 0-49,1 0 0,0 3 0,1 0 419,-1-1 1,-3 1-121,0 0 1,0-2 0,4 2-261,-1-2 0,-3-1 38,0 0 1,1 0 0,1 1-66,-2 2 0,-1-2 59,-2 2 1,-1-2-4,4-1 1,1 0-89,2 0 0,-3 0-16,0 0 0,-3 0-381,3 0 425,1 0 1,-1 0-9,0 0 85,-4 0 1,3 0 38,-2 0 0,-1 0-3,4 0 179,-4 0-100,7 0 1,-7 0-208,4 0 103,-4 0 1,3 0-59,-2 0 19,-2 0 13,3 0-607,-4 0 674,0-4 0,0 2-66,0-4 1,0 3 0,0-4-5,0 0 1,0 2 0,0-1 0,0-1 0,0-2 0,0 0 0,0 0-49,0 0 1,0 3 0,0-1 0,0 0 39,0-1 1,0 2-1,0-1 79,0-4 1,0 5 0,0-4 246,0-1-209,0 5 1,0-6-60,0 6 1,0 1-1,0-1 177,0-2 1,0 0-1,0-1 1,0 0-21,0-1 0,0 1 0,0 0 1,0 0 1,0-1-230,0 1 0,0 0-12,0 0 0,0-1-25,0 1 1,0 0 62,0 0 1,0-1-1,0 1 45,0 0 1,-1 0 0,-1-1-20,-1 1 0,0 0 1,3-1 10,0 1 0,0 0-6,0 0 0,0-1 0,0 1-45,0 0 0,0 3 0,0 0 0,0-2 1,0 0 28,0-1 1,0 2 0,0-2-5,0-1 1,0-1 0,0 2 0,0-1 2,0 1 1,0 0 0,0 0 0,0-1-7,0 1 1,0 0 0,0 0 0,0-1-44,0 1 1,0 3 0,0 0 41,0-1 1,3-2 26,0 0 0,0 3 0,-3 0 6,0-1 0,3 1 10,1 0 0,-1 0 0,-3-3-42,0 0 1,0-1 0,0 1 2,0 0 0,1 3 1,1-1 0,1 0 1,0-1 206,-3-1-75,0-1-152,0 1 1,1-1 57,2-2 1,-2 1-83,2-1 0,-2 2 0,-1 0 0,0 1-73,0 0 0,0 0 99,0-1 1,0 1-1,0 0 28,0 0 1,0 2 0,1 1-11,2-1 0,-2-1 0,2-1-9,-2-1 0,-1 1 0,0 0-244,0 0 239,0 3 0,0-2 0,0 2-31,0-2 1,0-1 10,0-1 0,0 1 0,0 0-32,0-1 1,0 4 148,0 0 0,3 0 65,1-3 1,-1 3 0,-2-1-163,2 0 1,-2 2-56,2-1 1,-2 0-1,-1-4-43,0 1 1,0 3 0,0 0 21,0-1 1,0 1 172,0 0 1,0 0-132,0-3 0,1 1 121,2 2 0,-2-3-54,2 3 0,-2-2 0,-1-1-73,0-1 1,0 1 0,0 0-37,0 0 0,0 2 0,0 1 19,0-1 1,0 2 0,0-1 72,0-1 1,0-2 16,0 0 1,0 0-96,0 0 1,0-1 0,0 1 5,0 0 0,0 0-37,0-1 1,0 4 17,0 0 1,0 3 0,0-3 14,0-2 0,0 3-4,0-1 0,0 3-46,0-3 0,0 3 31,0-3 0,0 3 253,0-4-213,0 1 24,0 1 1,0-3-1,0 2 1,0 1-1,0-2-71,0 0 1,0 2-61,0-1 1,0 3 103,0-3 0,0-1 7,0-2-25,0 4 0,0 0-6,0 2 1,0-2-62,0-5 0,0 4 46,0 0 0,0 3-30,0-3 1,0 3 72,0-3 189,0 3-354,0-1 38,0 4 1,0-4-17,0-2 0,-1 1 9,-2-1 1,2 3-108,-2-4 591,2 5-248,1-2 0,0 3-55,0-2 0,-1-1-61,-2-2 1,2-2 0,-3 3 7,0-1 0,3 1 1,-3 2-131,3-3 233,1 2 74,0 0 1,0 3-57,0-2-33,-4 2 1,2-3 0,-3 2 12,1-1 0,0 2 96,1-2 140,-2 2-163,-5 1 0,4 0-68,0 0 0,1 1 0,-2 1 5,1 1 0,2 2-44,-2-2 0,0-2 0,-2 3 1,1-1-1,0 0-16,0-1 1,-1-1 0,-1-1 23,0 0 1,-1-1 0,1-1-1160,0-1 1,-2-3-1,0 2 1,-1-1 1138,1 1 0,-4-7 0,1 1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47.4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583 917 10099,'5'-14'852,"-1"9"1,-8 2-1,-1 8 1,-1 7-1,1 3-711,1 2 0,-2 5 1,2 1-1,0 1 0,-1 5 1,2 4-1,0 2 0,0 1-11,1 1 1,1-1-147,1 7 1,0 0 0,0 5 0,1-1 0,1 0-125,1-1 34,0-2 1,-2-2 0,1-3-71,1-4 1,1-4 0,-4-5-1,0-3-409,0 0 0,-4-5-549,1-2 822,-4-9 330,6 1 1,-3-13 0,4-4 0,1-7-16,2-4 0,-1-1 118,4-3 0,-3-1 1,3-3-1,-1-1 0,-1 0-35,0-2 1,0-5 0,-2 0 0,1-3 0,-1-1 106,-1-2 0,-1 7 1,1-2-205,2 1 1,-2 4 0,3 2 0,-3 2 0,-1 2 12,0 1 1,0 2 60,0-2 0,0 1 0,0 3 162,0-4 1,0 6 333,0 0-447,0 7 1,0 6-1,0 11 1,0 11 86,0 9 1,0 5-1,0 8 1,0 2-1,0 3 22,0 2 1,1 4-1,2 1 1,2 3-226,0-3 0,2 0 0,-3-3 1,0-5-719,1-3 0,-1-3 174,-1-2 1,-2-6 0,2-7 0,-2-1-2746,-1-2 2949,0-7 0,-3-9 0,0-14 0,1-6 395,1-5 0,2 2 1,1-4-1,1-1-61,-1-1 1,2-2-1,-1-3 309,-1-2 1,2-9 0,-1 3 0,-1 1 0,-1-1 348,-1 2 1,0 0-548,0 1 0,0 3 0,0 2 1,0 2-1,0 4 67,0-1 0,0 1 1,0 1 59,0 0-498,-4 13 432,3-5 0,-3 19-93,4 4 0,-3 6 0,0 11 1,1 2-1,1 2 276,1 5 0,0 4-167,0 4 1,0-5 0,0 2 0,0-1 0,0 0 0,1 1-56,2 0 0,-2-1 0,3-2 0,-1-3-132,0-3 1,0-7 0,-3-3-574,0 0-2369,5-1 2718,-4-6 0,6-11 0,-4-13 0,-1-3 1,-1-4 56,-1-1 0,0-7 0,0-6 0,0-3 133,0-3 0,0 2 67,0-2 0,0 3 0,0 2 0,0 3 155,0 3 1,0 0-115,0 8 1,-1-1 11,-2 4 1,2-1 176,-2 1-94,-2 3 0,4 6 113,-3 12 1,3 5-179,1 17 0,0 1 1,0 4-1,0 4 0,0 1 13,0-1 1,0 5 0,1-2-1,1 1-28,2 0 1,-1-2-1,-2-2 1,1-3-369,1-2 34,0-5 1,-3-2 0,0-3-679,0-1-563,0-7 1328,4-3 1,-3-22 0,2-6 0,-1-3 179,1 0 0,-2-7 1,2 0 21,-2-2 0,-1-6 1,0 4-1,0 2 188,0 2 1,0 4 0,-1 0 304,-2 1 0,2 8 236,-2-2-370,2 11 119,1 0-272,0 8 0,0 9-137,0 7 0,0 2 0,1 6 1,1-1-14,1 1 1,4 5-1,-3 5 1,0 1 0,1-1 38,0-3 1,-2-3-200,3 0 1,-4-7 0,1-3 0,-1-1-522,2-3 275,-3-1 1,3-6-1,-5-6-84,-2-8 0,2-8 0,-4-2 416,1-4 0,3-4 0,-2 4 0,2-1 148,1-1 0,0 7 1,0-4-134,0 0 1,0 4 201,0-2 0,-1 1-615,-2-1 0,2 6 540,-2-1 302,2 9-293,1-8 1,4 13 203,2 2 1,2 6 21,2 10 0,-2 0-507,-2 3 0,-2-6-345,-4 3 329,0-11 0,-4-1 112,-2-10 1,1-5 0,0-5 0,-1-1 136,1 1 1,2-1-105,-3 2 0,4 1 0,-2-4 36,0 2 1,3 3 0,-3 1-4,0-1-26,3-1 0,-7-2 1,5-3 100,1-1 0,1 1-25,1 1 0,0 2 0,0-2 64,0-1 1,1-2 69,2 0-170,-2 3 0,3 1-25,-4 1 1,0 2-72,0-4 1,0-5-20,0-5 1,0 3-91,0 0 0,-1 3-20,-2 0 0,2 4 102,-2-1 1,-1 4 294,1-3-59,0 3 0,3-2-147,0 1-434,0 3 177,0-3 1,-3-1-35,0-1 195,0 6 634,3-4-474,0 8 136,0-4-264,0 4-31,0-3 56,0-2 210,0 4-84,0-10-14,0 10 1,0-9-70,0 3 17,0 6-19,0-7 0,1 8-7,2-4-109,-2 4 0,3-8 61,-4 1 43,0 0 0,0-3 64,0 3-38,0 6-160,0-11-17,0 7 104,0-8 1,0 5 49,0 1 352,0 4-99,4-6-378,-3 5-138,3-4 1,-4-2 183,0-3-375,0 7 286,0-1 0,0 6 28,0-6 161,0 5 0,0-6 110,0 4 0,0 2-116,0-6 1,0 7-76,0-6-35,0 4 0,0-10 66,0 3 0,-3 0-379,0 0 250,0 3 182,3-1 0,0 3 48,0-3-98,0 7 27,0-2-18,0 4-9,0-1-45,0-9-169,0 8 35,0-6 41,0 11-23,0-7 191,-4 3-80,3-5 83,-3 1 1,3 3 55,-2 0 44,2 4-31,-4-7 0,4 7 58,-2-4 0,1 3-89,-4-3-19,4 4-3,-6-6 0,3 6 180,-5-5 249,5 5 57,-3-2-174,7 4-310,-7 0 1,6 1-113,-4 2 1,2-1-99,-2 5 1,2-4 26,-5 3 1,1-4-28,-8 1 0,4-2 188,-4-1-89,9 4 271,-5-3-143,7 3 0,-8-3 83,1 2-61,0-2 0,1 4 4,-1-5 0,2-1 8,-3-3 1,2 0-25,-1-2 1,2 1 73,-3 2-208,7 2 108,-2-3-272,3 4 93,0 0 1,-8 0 63,1 0 159,4 0 85,-9 0 22,11 0-150,-7 0 1,3 1-16,1 2-137,4-2 19,-3 7 230,-2-7 87,0 3-88,-7-4-188,11 0-59,-7 4 1,8-2-93,-4 5 164,4-5 23,-8 2 15,3-4 1,-2 0 82,-1 0-83,9 0 4,-8 0 1,7-1 15,-5-2-16,1 2 1,0-4-182,0 1 82,-1 3 0,4-4-237,0 2 280,4 2 7,-6-3 1,6 3-45,-4-2 136,4 2-10,-7-3-100,8 0-151,-3 3 1232,4-3-903,0 12 1,1-1-244,2 8 34,-2-3 0,4 1 76,-1-4 0,-3 5 0,3 0 5,0 0 0,-3 1 10,2-3 0,1 3-11,-1 3-27,0 5 1,0-10-34,0 3-60,5-3 1,-7 5 37,2 1 0,-1-5 26,1-1 1,-2 1 64,2 2 1,1-5 9,-1 1 1,0-3-59,-3 7 1,3-7-63,0 3 1,2-3 17,-2 3 70,-2-2 1,4 0-22,-2-1 86,-2 0 54,7 4 0,-6 1 38,4 1-113,-4 3 1,6-7 0,-4 3-1,1 0 0,-2-2-26,3-3 0,-3 5-5,3 1 1,-4 0 38,1 0-30,-1-8 0,1 10 1,0-5 1,1 3 0,-2 2-11,1-2 1,3-2 0,-3 2 0,1-7 0,-2 3-24,1 0 0,4-1 22,-4 6 0,1-7-1,-1 3 1,-1 0 0,3 4 10,-1-1 1,0-3 7,-1 0-29,-2-2 0,5 0-17,-3-1 0,-2 4-18,2 3 0,-2-5 0,0 0 19,2 1 1,-2-3-20,2 0 102,-2 2 0,0 8 4,2 0 0,-2-4-28,2 0 0,-1 0-18,1 0-49,-2 3 1,4-4 22,-5 5 14,0-1 0,1-3 0,1-2 4,1 0 1,0-1 1,-3 3 1,1 0-52,2 4 0,-2-4 25,2 1 0,-1-4 23,1 4 0,-2-1 1,2 3 1,-1 0 0,0-2 27,2 0-32,-1-5 0,-3 4 7,0-3 1,1-2-8,2 3 0,-2 1 0,3 1-20,0 3 1,-3-3 24,2 1 28,-2-5 0,-1 7-4,0-3-15,0-2-47,0 5 1,1-8-174,2 2-67,-2-5-284,3-3-60,-4-4 737,0-9 0,3-1 74,1-8 1,0 3 8,-1 3 1,-1-2-136,4-2 1,-4-1 0,1-2-121,-2 1 0,2 2 0,0 1 1,-1-3-184,-1-2 1,-1 0 218,0-1 0,0 1 1,0 0-1,0 0-53,0-2 0,0 4 0,0 2 0,1 0-1,3-2 0,-3-3 0,3-2 199,0 0 0,-3 5 0,2 0-4,-2 0 0,0 2-130,2 0 52,-2-1 78,3 6-59,-4-2 0,0 16 0,0 7 61,0 9 0,0 7 0,0 1-93,0-3 1,0-3-1,0-2 1,0 2-1,0 0-5,0 0 0,0 2 0,0-1-96,0 2 1,3-4 0,0 2 0,-1-2-1,-1-2-466,-1 1 1,0-4-197,0 0-438,0 1 891,0-2 0,1-7 0,2-10 1,0-8 240,-1-5 0,0-4 0,0-2 64,1-2 0,1-3 0,-2-1 0,1 0 0,0 1 383,1-1 0,-2 3 0,4 2 330,-2 0-536,3 1 0,-5 4 185,4-1 1,-3 11-32,3 8 1,-4 8-274,1 11 0,2 1 0,-2 4 0,-1 5 0,-1 4 0,-1 4 64,0 2 0,0 5 0,0-2-164,0 0 0,-1-1 0,-1-6 0,-1-3 0,1 0-216,1-2 0,-1-5-49,-1-4 0,2-1-1103,-2-1 1178,2-5 1,1-13 0,0-11 0,0-9 0,0-6-91,0-1 1,0-7-1,0-3 380,0-3 0,0-10 1,0-1-1,0-5 30,0 0 0,0-5 1,0 7-1,0-1 0,0 0 0,-3 0 0,0 1 0,0 3-19,-1 6 0,3 5 0,-2 11 78,2 1 1,1 5 820,0 0-747,0 9 1,-1 1 0,-1 13 0,-1 8-62,1 8 0,-1 6 0,1 6 229,-1 2-413,0 6 1,3 5-1,0 3 1,0-1-313,0 0 1,0-6 0,0-1 55,0-5 1,0-5 0,0-1-303,0-1 0,0-5-916,0 2 1091,0-11 0,-1-14 0,-1-13 201,-1-6 1,0-6-1,2-5 1,-1-3 235,-1-5 1,-1-6 0,2-5 0,-2-6 0,-2 1 160,-1 2 0,-1-8 0,-1 3 0,-1 0 1,1-1 88,0 3 1,0 6 0,-1 4 0,1 4 141,0 7 1,3 6 0,1 6 93,0 3 0,2 7-329,-1 1 0,3 8-120,-2 6 1,2 7-1,1 16 1,1 5 3,2 5 16,2 7 1,2 6-24,-1 7 1,-1 3 0,2 1 0,-1-4 0,0-2-84,0-6 0,-1-3 1,-3-5-1,1-2 1,-1-3-360,-1-4 1,-1-7-1870,0 1 1720,0-7 1,0-4-1,0-11 475,0-10 0,0-9 0,0-6 0,0-3-52,0-2 0,0-3 0,0-5 0,-1-3 78,-2-2 1,1-3 0,-4-2 0,-1-1 390,2 4-292,-3-5 1,4 14-1,-2-4 0,-1 8 1,2 2-1,1 4 153,0 5 0,1 4 40,3 2-82,-4 3 1,2 4 0,-4 8-197,-1 5 34,2 3 1,1 6 0,4 3 0,0 6 0,0 6 205,0 3 0,1 2-162,2 3 0,0 4 1,3 2-1,1 2 1,1-1 170,1-3-280,-3-1 1,1-13 0,-3 1 0,0-5-489,0-4-1090,-1-4 1211,-3 2 0,0-22 0,0-4 0,0-9 255,0-4 1,0-3 0,0-7 267,0-5 0,-3-4 1,-1-5-1,-1-1 83,-2 1 1,-1 0 0,1 1-1,1 1-32,-1 4 0,0-1 0,-1 1 0,3 3 0,0 4 190,0 5 1,3 4-270,-1-1 1,-1 5 88,1 5-61,0 4 0,3 10 0,0 10-98,0 6 0,0 5 0,0 1 1,1 3-1,1 1 31,1-1 0,3 0 0,-3 2 0,0-2 8,1-2 1,-3-3 0,2-3-342,-2 4 1,-1-5-711,0 4 141,4-7 563,-3-3 1,4-13-1,-5-9 153,0-7 1,-3 1 0,-1-3-1,2 2 87,1 2 1,-2-4 0,-1 0 0,0-1 67,0 0 0,0 2 0,2 2 487,-1 1 437,-5 3-761,7 2 0,-3 13-130,4 6 0,0 7 0,0 5-100,0 1 1,0-3-387,0 3 0,0-3-442,0 6 39,-4-3 413,3-4 379,-7-6 1,4-13 140,-2-9 1,-2-7 0,4-3 83,-1 3 1,3-2 0,-2 8 429,0-1-387,3 2 1,-3 8-52,4 8 1,1 1 0,1 14-1,1 0-184,-1-1 1,2 5-1,-1 1 1,0-2-57,1-1 1,-2 0-1,4-4-221,-2 1 0,2 2-470,-3-1 530,0-3 174,1-6 1,1-6 31,5-6 1,-5-3-34,-2-7 0,-3-1 0,-2-4 0,-2-1 21,-2 0 7,0 1 1,-2-4 0,1 1 23,1 0 1,0-1 0,-3 0 350,3 1 1,-1-1 694,4 0-750,0 9 1,3 7 0,1 12-222,2 6 1,1 6-1,3 3 1,-2 4-55,-1 2 1,3 0 0,-3 1 0,1 0-1,1 0-56,-1 0 1,2-4 0,-4 0-51,0-2 0,1 0 1,-1-3-685,-1-1 322,-1-3-322,-1-2 225,0-8 476,0-21 0,0-4 0,0-14 1,0 7-1,0 4 135,0-2 0,0-2 1,0-1-1,0 0 107,0-3 1,0 2-1,0-2-173,0 2 1,0 6-1,0 1 4,0 3 3,0 0 0,2 7 0,3 6 44,4 8 0,0 6 90,-3 4 1,0 3 0,3 3 0,0 2-39,1 1 1,-1 6-1,0 4 1,0-1-1,1-3 35,-1-2 0,0-2 0,0-5-221,1 1 1,-4-5-1448,0-1 953,-4-3 1,2-7 379,-4-6 1,0-6 0,0-10 0,0 1 132,0-1 1,-3-1 0,-1-1 0,0-4 69,0-2 0,-2 3 1,1-1-1,1 0 531,0 2 0,-2-3-70,3 4-339,0 1 1,4 12-1,2 8-55,3 11 1,-1 4 0,2 8 0,-1-3-51,-1 0 1,3 2 0,-2 2 0,1 0 40,0-1 1,1 3 0,-3-3 0,1-2 17,0 0 0,-3-3 0,3 0-397,-2-2 1,0-4-715,-1 2 823,-2-3 1,3-7-9,-4-6 0,-1-5 0,-1-9 89,-1 2 0,0 3 1,3-4-1,0 0 329,0-2 0,-3 0 0,-1-1 0,-1 1-155,1-1 0,1 1 0,3-1 134,0 1 187,0 7-194,0-1 0,4 13-98,3 2 0,1 5 0,0 9-18,-2-2 1,2 1 0,-2 2 0,0 0 37,0-3 0,-3 3 0,3-2-99,1 5 1,-3-2-631,0 3-644,-3-11 1086,-1 1 1,0-16 22,0-2 1,0-6 0,0-8 140,0-1 1,-1 1 0,-2-2 0,0 2 109,1-2 1,1 3 0,1-3 4,0 3 1,0 0 168,0 1 1,1 3-175,2 3 0,3 8 0,3 6 55,0 6 1,0 4-1,0 1 1,-2 2-92,-1 3 1,-1 0-1,2 2 1,-2 0-96,0 2 1,-2-1 0,-2-2-265,2-1 0,-2-2-434,2-1 104,-2-7 405,-5 0 0,3-13 266,-2-5 0,-1-4-85,0-8 0,0-2 100,1-7 1,2 3 0,-2 0 0,1 7 2,-1 4 1,2 3 98,-2 1 76,2 3-165,1 1 1,4 10-1,1 8-2,0 6 1,2-1 0,-3 2-28,-2 4 1,-1 0-1,-1 3-17,0 0 0,0-2 39,0-2 1,0-1-89,0 1 1,0-4-1,0 1-617,0 0 516,0-2 0,0 3 2,0-1 1,0 1 0,0 2 177,0-1 0,0-2 45,0-1 1,-1 1-38,-3 6 1,3-6-1,-2 3 1,1-2 0,0 1 3,-1 0 0,0 4 0,3 1 1,0-1-4,0 1 1,0 2 0,0-4 0,0 0-8,0-2 0,0 1-70,0 1 0,0 2-281,0 2-348,0-7 350,-4-4 0,3-17 177,-2-7 0,2-5 0,1-4 0,0 1 0,0-1 109,0 1 0,0-2 0,0-1 54,0-4 1,-3 1 0,0 0 0,1-1 25,1 1 0,-3-1 0,1 3 536,1 1 1,1-1 166,1 0-378,0 9-270,0 1 1,0 19-57,0 2 0,3 6 0,0 4 0,0-1 9,-2 1 0,2-1 1,0 2-1,0 1 15,1 0 0,-3 2 0,2-3 1,-2 2-21,-1-1 0,3-5 1,0-1-265,-1 2-1003,-1-4 1,-2-1 986,-2-9 0,1-4 0,-3-10 0,1-1 92,2-3 1,-2-3-1,1-1 0,0-3 193,-2-3 1,3-5 0,-3-1-1,0-2 158,0-2 1,-1-1-1,-2-1 1,0 2 121,2 4 1,3 0-266,-3 6 1,1 3 72,-1 0 1,2 14-103,4 11 1,0 6-1,0 14 1,1-1 52,2 3 1,-2 7 0,3 4 0,-1 3-37,0 0 1,3-1-1,-3-1 1,-1-2 34,-1-4 1,-1 2 0,0-7-376,0-1 1,0 0-438,0 0 0,-1-4-536,-2-5 955,2-7 1,-7-9 0,3-7 0,-1-4 187,-1-5 1,5-1 0,-2-2 0,1 0 0,0-3-10,1-3 0,-2-2 0,1-3 0,1-2 289,1-1 0,-2 4 1,0 1-1,-1 7 276,0 4-337,3 4 0,-3 8 0,4 7-61,0 10 1,0 10 0,0 0 0,0 3-26,0 4 0,1-1 0,1 4 0,1-2 1,0 1-4,2-1 0,-4 0 0,3 0-68,0 1 1,-2 3-1,3-4 1,0 1-73,0 1 1,-2-3 0,4 2 0,0-2-21,1-2 1,1 0 0,1 0 0,-1-1-968,0-1 865,0 4 0,-3-6 0,0 2-128,-2 0 0,-1-4 0,-3 0 0,0-1-350,0-2 1,0 1 475,0-1 1,1 4 336,2 0 0,-1-2 0,4-3 0,0-2 0,1 0 335,-1 0 0,0 3 525,3 1-901,0-1-97,-3 1 1,-2-12 0,-4-10-501,0-8 0,0-3 485,0-1 0,0-2 293,0-4 1,0 1 280,0-1 0,0 4-261,0 2-210,0 3-143,4 3 76,-3 5-58,7 4 1,-6 1 48,4 2 1,-3 2 103,3 5 1,-2-4-8,2 0 0,-3-3 32,3 3-268,-4-4-121,2 6 237,0-11 1,-2 2 278,4-8 1,-2-1-44,2-3-172,-4 3-264,2-7 531,-4 2 134,0 1 447,0 5-708,0 25 1,0-3-87,0 15 1,0-9-5,0-4 1,0-2-103,0 2 1,3-3 41,0 4 0,0-4 32,-3 4-12,0-9 0,1 8 42,2-6 0,-2 1-73,2-1-10,-2-6 0,3 13-30,-1-3-18,0-5-139,1 8 300,-3-9-94,3 6 0,-3-4 76,2 1 1,-2 0-43,2 2 1,-1-5 31,1 3 1,-1 0 23,5 2-179,-5-4 0,2 5 103,-4-1 0,1-3-57,2 1 0,-2 1 0,3 3-83,0 1 89,-3-2 10,3 1 1,-4 0 41,0 4-32,0-7 1,3 2-122,0-4-524,0-4 104,-3 8 0,0-18 329,0-5 1,0-3-1,0-9 153,0 3 1,0 3 0,0 1 0,0-1 0,0-2 174,0 0 0,0-5 0,0-1 0,0 0-83,0-1 0,0 0 0,0-2 1,0 0-72,0 2 1,0-1-1,0 5 1,-1 0-30,-2 2 0,2 3 1,-2 1 17,2-2 515,1 0-277,-4 7 0,3 8 0,-2 13-112,2 6 0,1 4 0,0-3 0,0 2-7,0 2 1,0-3 0,0 4-1,0-2 1,0 1 67,0-2 0,0 0-94,0-1 1,0-1-1,0 1-82,0-1 1,3-3-252,0 1 0,0-4-355,-3 4 131,0-9 281,4 1 55,-3-4 622,3-3-255,-4 7-104,5-2 1,-3 6-53,4 0 0,-4 2 0,2-3 124,0 1-144,-3 1 1,3 0-9,-4 2 0,0 0 17,0 0 0,0 1 23,0 2 0,3-5 21,0-1 0,1-6-82,-4 6 8,4-3 0,-3 5 1,2-2 0,-2 4 1,-1-4 0,1 2-133,2 0-56,-2 0 1,3-3 66,-4 1 0,0 2 28,0 5 0,0-7-94,0 1 0,0-4-88,0 6 212,4-3 1,-3 5 44,2-2 0,-1-4-309,1-2-99,-2-2-617,4-2 866,-5-13 1,-4-3-1,1-11 1,1 3 0,0-1 52,-1-1 0,2-1 1,-2-5-1,2-3 119,1-1 0,-1 1 36,-2-1 1,2-1-1,-2 2 1,2 2 0,1 4-1,0 0 665,0 0 0,0 7-364,0-2 1,0 3-175,0-3 1,-1 5-267,-2 2-34,2 1 196,-3 10 1,4 10-16,0 9 1,0 0 0,0-3 0,0 2 186,0 4 0,0-5-96,0 3 1,0 1-1,0 1-63,0 0 0,0 1 0,1 1-163,2 1 1,-2-4 75,2 2 0,-2-2 0,-1 1-77,0 1 0,3-1 19,0-2 0,0-4-48,-3 0-218,0-7 243,0 0 0,3-20-3,0-7 0,0-9-30,-3-3 0,0 1 0,0 2 0,-1 0 0,-1 0 35,-1 1 0,0-1 0,3 0 0,0 0 142,0 0 1,-1 4-1,-1-1 1,-1 0 69,1 2 1,0 0 0,0 5 34,-1-1 0,0 11 125,3 8 0,1 11-198,2 11 0,-1 0 0,3 0 0,-1 3 0,-1 1 68,1 2 0,-2 3 1,3 1-66,-1 1 1,3 0-1,-3 2 1,0-3 0,0-3 16,-2-2 1,-1-2 0,-1 0-312,0-4 0,3-1-595,0-2 360,0 1 1,-4-10 298,-2-6 0,1-13 0,-3-9 0,0 0 0,1-2 44,0 0 1,0-3 0,1-4 0,0-1 115,1-2 1,-2 3 0,1-2 0,1 3 111,1 2 1,0 6 8,-2 0 1,2 1 934,-2 2-985,2 7 0,1 9 0,0 12 1,1 5 24,2 1 1,-1 1-1,3 2 1,0 1 24,0 3 0,1 5 0,1-5 0,-1 2 0,0-2 283,-1-2 0,2-3-415,-4 2 0,4-3 0,-3 0-1004,1-1 675,-3-3 1,1-4-277,-6-8 402,-2-8 0,-1-5 345,-1-3-200,1 7 1,-3-2 0,0 2-2,0-3 0,2 0 52,1 0 0,3-3 0,-2-2 68,1 0-94,1 2 110,-1-5 1,3-2 0,-2-4 43,2-1 1,1 5 0,0 2 0,0-2 93,0-5-160,0 1 1,-2-2 0,0 3-1,-1 1-90,1 2 1,-2-4 21,1-1 0,-1 2 192,1 3 2,2 5 64,-3 5-146,4 4 1,0 12 0,0 8-2,0 4 0,0 1 0,0 1-3,0 1 0,0 3 0,0 1 1,0 3-1,0 3 110,0 1 0,0 0 0,0 0-171,0-2 1,3-2 0,0-2 0,-1-2-305,-1-4 7,-1-5 0,-1-2-777,-2-8 639,-2-16 1,-3-8 0,0-9 213,2 0 0,1-4 0,-2-3 0,1-1 0,-1-1 339,2-1 1,-3 1 0,2-7 56,-2-1 1,2-8 0,-1-1 0,0 1-46,-1 4 1,0 2-1,0 9 1,3 5 88,1 5 0,-2 4 0,2 5 151,-1-1-275,3 9 0,-2 6 1,4 14-13,0 9 1,0 11 0,0-2-31,0 4 0,0 6 1,1 6-1,1 1 1,2 1-1,0 0 101,0 1 0,2-8-205,-3-2 1,4-3 0,-3 0 0,0-5 0,0-3-26,-2-4 1,2-3-231,-1 0 0,-1-7-363,-5-6 1,-1-16-1,-2-13 564,3-1 0,-2-2 0,-1-3 0,1-1 5,2 0 0,-1-6 0,0-1 0,-1-5 155,-2 0 1,1-6 0,1 2 0,0 0 14,0 5 1,2 3 0,-2 10 140,1 5 0,0 6 377,1 5 0,1 8-543,-1 7 1,5 7 0,2 12-1,-1 3 1,0 5 107,0 4 0,4 12 0,-2 2 0,1 0 0,-1 2 232,0-3 1,2 0 0,-2-2-435,0-1 0,3 0 0,-3-4 0,1-3-324,-3-5 0,-2-2 1,-1-9-1620,0 0 1537,0-6 0,-3-17 0,-2-10 0,1-7 235,0-3 0,-2-5 0,3-5 1,0-1 102,-1-2 0,2-2 1,-3-3-1,-1-4 0,2-5 480,0-7 1,-3 0 0,1-1-324,-2 3 0,1 6 1,2 9-1,0 8 181,0 7 8,3 9 1,-2 5 0,4 10-68,0 9 1,0 11-1,0 6 1,1 7-48,2 7 0,-1 8 0,3 3 0,0 1 0,0 3-9,3-2 1,-3 0-121,1-1 1,0 0 0,2-4 0,0 0 0,-3-1-167,-1-3 0,2-10 0,-3-3-1332,-1-8 722,-1-3 1,-5-13 0,-1-10 527,0-13 0,-2-9 1,2-5-1,0-4 63,-2-6 1,2-9-1,-1-5 1,-1-1 293,-2 0 1,1-2 0,1-4 0,1-1 235,-1 0 1,-1 10 0,1 3 0,1 9 184,-1 8 1,3 5 58,1 8-143,2 5-480,1 5 0,-4 10 0,0 8 0,0 5 0,0 5 135,2 3 1,1 6 0,1 8-5,0 3 0,3 9 0,1-2 0,0 2-10,0 3 1,3-4 0,-3 2-1,0-3-107,0-6 1,2 3 0,-2-6 0,0 0-246,1-2 0,-1-7 0,-2-7-815,1-1 694,0-6 0,-4-10 1,-1-11-1,-1-9 196,1-8 1,-2-10 0,-1-5-1,1-5 161,0-7 0,-3 1 0,1-3 72,-2-4 0,1-3 0,1-3 1,-1 2-1,0 6 196,1 8 0,-3 7 0,4 9 840,0 6-711,-3 9 0,6 8 0,-3 10-230,1 9 0,-3 5 0,4 9 1,1 5-167,1 6 1,1 8-1,0 7 1,1-1 32,2 1 1,-1 1-1,5-4-41,0-2 0,-2-3 1,1-5-1,0 0 1,0-3-327,1-2 1,-5-2-430,1-4 1,-2-11 431,-1-13 0,-3-9 1,0-20-1,0-2 214,-2-2 1,3-9 0,-3-1 0,0-4 388,0-2 0,2-6-122,-3-3 0,3-5 1,-4-4-1,1 3 1,0 3 214,0 5 0,1 2 1,-2 7-1,1 4 31,2 6 1,-2 8 0,2 5-107,-1 1-149,3-3 0,-3 7-110,2-3 0,-2 6 0,-2-1-207,1 0 1,0 1 97,-3 1 0,3 4 276,-1-1-95,5 6-63,-6-1-168,7 4 0,-7-1-425,2-2 433,-3-6 1,3-3 0,0-2 44,-1 0 1,2-1 0,0 2 72,0-2 1,-1 2-1,2-4-47,-1 1 1,3-4 1470,-1 5-854,-2 6-665,4 1-125,-8 12 1,7 1 36,-4 4 1,1 1-48,-1 3 465,-2-3 0,7 8 1,-2 1 0,2 1 0,1 3-105,0 0 0,0-5 1,0-2-1,0 1-128,0 4 1,1-3-1,1 2-195,1-4 1,0-3 0,-3 2-80,0 2 0,0 4 85,0 4 1,0 2 38,0 0 0,0-3 107,0-2 0,0-6 94,0-1-126,0 1 132,0-2 114,0 4 0,0-4-195,0 5 1,0-4-32,0 1-227,0-5 76,-4 2 1,3-2 242,-2 1 0,2-4 0,1 4 40,0 3 0,0-2 1,0 3-81,0 0 108,0 2-188,0-4 0,0 0-101,0-1 1,1-3 0,1 3 520,1 1 0,0-3-326,-3 4 1,0 1-57,0 2 1,0-2-109,0-1 0,0-5-42,0 2 223,0-4 1,0 6-93,0-1 0,0 1 229,0 5 0,0-7-146,0 0 0,0-2-14,0 5 1,0-3 69,0 4 0,0-4-9,0 4 0,0-1 1,0 4-5,0-1 0,0-2 0,0 0-183,0 4 140,0-10 0,0 10-19,0-7 0,0 0-9,0 3 0,0-7 5,0 3 0,0 0 8,0 7 0,0-7-219,0 1-107,0-5-495,0 1 471,0-1 155,0-7 526,0 4-494,0-14 110,0-1 0,0-6 0,1-3-9,2-4 1,-2-1 98,2-1 1,-2 1 0,-1 4-1,1-3 1,1 1 393,1-1-357,0-7 0,-3 9 1,0-7-36,0 1 1,3 1-1,1 0 1,-2 0 4,-1 0 0,0-4 1,1 4-1,1-4-130,-1 0 0,-1 0 0,-1 0 0,1 0 1,2 4 1,-2 2 0,2 6 290,-2-1 0,2 4 220,0-1-304,4 9 1,-5 1 0,2 12-63,0 6 0,-3 5 1,2 3-78,-2 5 1,-1 0 0,0 6-1,0-3 122,0 0 0,0 2 0,0 0 0,1-1-60,2 0 0,-2 2 0,2-1 0,-1 1 0,0-1-66,1-1 0,1-2 0,-2 1 1,2-1-318,-2-2 0,0-3 1,0-3-170,1-1 0,0 1-547,-3-1 723,4-3 1,-3-8 209,2-10 0,-2-7 0,-1-8 0,1-2 65,2-1 0,-2-3 1,2-5-1,-2-2 125,-1-2 1,0-3 0,0-3-1,0 1 239,0 1 0,4-6 1,-1 3-1,0-3 76,1 0 1,-3-1-1,2 8 1,-2 6 78,-1 3 1,0 9-281,0 0 0,0 14 0,0 8-183,0 12 1,0 18 0,0 1 0,0 5-12,0 5 0,0 0 1,0 1-1,0 0 45,0 1 1,0 3-1,1 2 1,1-2-6,1-4 1,3 2 0,-2-8-1,1-5-159,-1-5 1,-1-6-1,-2-3-1055,2-5 458,-2 2 1,3-14 0,-4-4 485,0-11 0,-3-9 1,0-5-1,1-2 76,1 0 0,1-12 0,0-5 0,0-2 262,0-1 1,0-3 0,-1 3 0,-1 4 216,-1 5 0,-1 5 1,4 2-1,-1 7 736,-2 7-667,2 4-439,-7 3 0,3 1 113,-4 0 0,-1 6 109,1 6 1,4 6 0,2 11-1,2 2 30,1 6 0,0 1 0,0 5 1,0 1-128,0 1 1,1 2 0,1 2 0,2 1 42,1-2 0,-3-4 0,2-10 1,0-4-428,-1-1 0,0-2-1515,-3 1 1370,0-9 1,-1-7 297,-2-12 0,1-7 0,-4-6 0,1 0 134,0 0 0,2-2 0,-2-5 0,1-2 0,1-1 125,-1-1 0,3-2 1,-4 4-1,2 1 216,0 1 0,-3 6 1,3 1 155,1 2-7,-3 6 0,0 4-316,-5 10 0,4 6 0,1 12 1,1 1-288,2-1 187,-3 1 1,4 4-1,-2 1-15,2 3 0,1 0 1,0-2-1,0 0 14,0 1 1,0 0 0,1-1-17,2 0 0,-2-8-406,2 2 34,-2-11 0,-1-2 143,0-12 0,-3-7 0,0-10 0,1 0-81,1-3 1,-2-1 0,-1 0-1,1 3 125,-1 2 1,2-2 0,-3 1 491,1-1-128,1 6 251,3 4 1,-1 5-433,-2 0 285,2 4 117,-3 0 1,4 14 0,0 4-235,0 7 0,0 0 0,1 4 1,1-1-140,1 1 1,0 1 0,-2 3 0,1-1 35,1 1 1,0-4 0,-3-3 0,1-1-201,2-2 1,-2-2-858,2-1 356,-2-3 0,-4-6 75,0-12 438,-4-5 1,6-11 108,-2 3 0,2-3 1,1-2-1,0-2 1,0-1-31,0-1 1,0-5-1,0 2 1,0 1 272,0 1 0,0 6 0,0 1 642,0 2-353,0 2 126,0 8-134,-4 1-140,3 9 0,-7 7-125,5 5 1,0 5 0,3 8-225,0-3 1,0-3 0,-1 0 0,-1 0-27,-1 3 1,0 1 0,3 1 0,0-1-1,0-2 11,0 1 1,0 0-1,1-5 1,1 0-1460,1-2 970,0 0 0,-2 3-408,2-3-33,-2-1 631,4-9 1,-5-15 0,0-10 189,0-4 0,-4 2 1,1-2 156,1 1 1,1 2 0,1 2 0,-1 1 509,-2-1 1,2 4 791,-2-1-967,2 1 0,1 7 0,0 8-287,0 10 1,0 7 0,0 2 0,0 3-111,0 2 0,0 1-1,0 1 1,0-1-73,0-2 0,0 1 0,0-3 1,0 0-617,0-2 430,0 0 0,3-4 39,0 1 1,0-4 23,-3 4 0,1-5-182,2 1 317,-2-6 0,7 7 61,-5-1 1,1 4-284,-1-1-143,-2-6 548,3-5 182,-4-16 105,0 9-385,0-14 189,0 12 77,0 0-330,0 1 82,4 4 0,-3 5 7,2 4 0,-2 2 86,-1 4 0,0-6-38,0 4 1,0-1-80,0 7-35,4-1-243,-3 1 197,4-9 20,-5 2 46,0-2-104,0 4-162,0 4 98,0-7-62,0-3 216,0-4 396,0-3-201,0 7-96,0-3-185,0 5-264,0-1 435,0 0 88,-5-4-237,4 4-279,-3-8-473,4 3 843,-4-4 1447,3 0-1241,-3 4-20,4-3-142,4 3 106,1-4 0,6 0-66,1 0-135,-6 0 115,6 0 32,-6 0 65,3 0-53,4 0 0,-2 1 98,1 2-243,-2-2-261,4 3 119,-4-4 102,3 0-48,-4 0-60,1 0 35,-1 0 112,0 0 0,-2 3-32,3 0 257,-7 1-105,13-4-221,-10 0-182,8 0-36,-5 0 207,4 0 1,-1 0 2,3 0 150,-4 0-25,7 0-41,-4 0-80,5 0 1,-4 0 36,1 0 0,-5-1 104,1-3 0,-4 2 128,-2-4-50,0 4 1,3-3 73,0 2 1,2 2 110,1-2-257,-6 6-72,11-2-32,-11 7 122,7-7 1,-4 4 58,1-2 0,-4-1 155,0 5-174,-4-5-183,6 6-55,-3-7 50,5 3 12,-5-4 0,4 0 60,0 0 0,-2-1 86,2-2 1,-2 1-23,2-4 1,-2 4-47,3-1 1,-6 1-93,5-2-11,-6 3 1,9-4 62,-3 2 7,-2 2 57,1-3-13,-3 4 0,6 0-16,1 0-144,-6 0-79,6 0 104,-10 4-17,2-3 140,0 3-147,-3-4 104,7 4-38,-7-3 37,3 8-198,-4-8 703,0 3-472,0-12 1,0 0 13,0-7 0,0 3-9,0-4 1,0 7 0,0-3 1,0-3 1,0 2 0,0-3 124,0 0-85,0 3 1,0-5 0,0 3 93,0-3 0,0 0-36,0-1 0,0 1 0,0-1-63,0 1 0,0 2-18,0 1 0,-1 6 0,-1-1-291,-1-1 215,0 2 1,2-8 49,-2 5 1,2 2 22,-2 0 1,1 6-68,-1-5 20,1 6 1,-3-5-50,2 1 1,1 2-147,-4-1 187,4 4-253,-2-2 281,0 4 234,3 0-139,-8 0 0,8 9-139,-2 7 0,1 5 0,0 6-72,-1-2 1,0 0 58,3-3 1,0-4 0,0-1-347,0 2-379,0-8 285,0 5 256,0-15 1,0-11 303,0-9 0,0-1-51,0 1 1,0 5 3,0-8 1,-1 6 110,-2-3 201,2 1-127,-3 12 1,4 0-57,0 12 0,0 5-30,0 11 1,0 0-1,0 4 1,0-1-1,0 0 1,0 1 106,0-1 0,0 0 1,0-3-193,0-1 0,0-5 0,0 0-1096,0 0 709,0-7 0,-7-3 171,-3-12 1,-1-8 0,3-11 0,1-1 56,0 2 1,2-4 0,-2 1 0,2-2 507,1 3-153,-3-2 1,6 7-84,-2-3 1,-2 0-1,1 0-115,-1 6 1,2 3 13,-3 6 71,4 0 0,-2 12 0,4 7 44,0 9 1,0-3-1,0 3 65,0-2 0,3 4 0,0 0-49,-1 0 0,-1-5-201,-1 0 0,3-1-953,0 4 554,0-5 14,-3-4 1,-1-7 194,-2-6 1,1-8 0,-3-6 55,1-4 0,-2-7 0,3 4 0,-1 1 195,0 3 0,3 1 1,-3-1 664,0-1-320,3 5 1,-3 3-152,4 16 1,0 4-1,0 15 1,0-3-98,0 0 0,0 3 0,0 0 1,0 2-71,0 2 1,0 1-1,0 2-69,0-1 0,0 1 1,0-8-1,0 0 1,0-2-247,0 0-11,0-5 0,-1-5 0,-1-10 1,-2-8-21,-1-5 1,2-4 0,-4-1 0,1-3 245,1-2 1,-2-4 0,4-2 0,0 0 227,-1 3 1,3-2 0,-3 3-1,2 1 213,-1 2 0,2 4 0,-3 4 107,0-2-264,3 8 1,-3 3-31,4 12 0,0 5-149,0 11 1,0-3 0,0 4 0,1 0 0,1 1-1,1 3 63,-1 1 0,2 0-150,-1-1 1,1 1-1,-1 0-677,0 0 383,0-5 0,-4-7 1,-1-13 2,-1-11 0,-5-9 1,2-4-1,-1-4 127,1-2 0,-2-4 0,2 0 0,0 3 0,1 0 568,1 0 0,-3 5 1,2-3-31,0 2 0,-1 3 0,3 4 213,-3-2-238,2 11 0,-3-5-164,4 16 1,0 1-1,3 12 1,0 0-66,0 1 0,0 3 1,0 1-38,0 0 1,0 5-1,1-1 1,1 0 0,1 1 4,-1-1 1,-1-5 0,-1 2 0,1-4-388,2-2-560,-2-3 621,3-8 0,-7-3 136,0-8 0,-1-4 0,2-9-21,-1 1 0,-4-4 0,1-1 1,0-3-1,0-2-43,-1 2 0,2 3 1,-1 3 474,-2-1 0,3 5 909,-1 1-804,4 8 1,-2 8-284,4 8 1,0 7 0,0 6 0,0-2-1,0 0 14,0-1 1,0 0-80,0 3 1,3-2 0,0 4 0,-1-1 0,-1-3-280,-1 0 0,0-5-205,0 1 1,-1-8 194,-2-5 1,-1-11-1,-3-14-12,0 1 0,4 1 0,-2-1 220,1 0 0,-2-4 0,2 1 0,0 0 124,0-2 0,0-2 0,1 6 0,0-1 97,1 0 1,-2 5 0,0 3 726,-1 2-607,3 1 0,-2 15 0,3 5 0,-1 5-97,-1 3 0,0-1 0,3 4-109,0-1 0,0 4 1,0 0-1,0 1 1,0 2-195,0 2 1,1-5 0,1 6 128,1-1 1,0-5 0,-3 0 0,1-4-180,2-2 0,-2-2-295,2-1 1,-3-8-184,-3-2 1,-1-13 490,-2-9 0,0-2 0,4 2 0,-2-3 1,0-2 31,0-3 137,1-1 0,0 2 141,0-1 0,-1 4 1,2-4-1,-1 4 1,-1 2 255,0 1 0,3 2 604,-2-1-30,2 5 0,1 7-980,0 10 0,0 4 11,0 12 0,0 3 0,0 6 0,0-3 11,0-2 0,0 1 0,0 4 0,0 0-48,0-1 1,1 1 0,1 0-778,1 0-255,0-5 642,-7-8 0,2-8 252,-4-10 1,0-6 0,-2-8 0,1-3 0,1-4 13,2 0 0,-2-3 1,2 3-1,0-3 1,-1-1 510,0 1 1,2 2 191,-4 0 1,4 1-1,-2 0 370,1 2-818,-3 11 1,6 2-1,-3 11-7,0 5 1,3 4-1,-3 3-130,3 4 0,1 1 1,0 2 121,0-1 1,0 1 0,1 2 0,1 0-26,2-1 1,-1 0 0,-3-4-946,0 1-215,0-1 761,0-3 0,0-12 56,0-12 0,0-9 244,0-10 1,0 5-23,0 1 0,-3 6-276,-1 0 182,1 1 0,2 3 5,-2 3 497,2 2-172,-3-2 0,5 9-270,2 6 1,1 6 0,3 7-1,-3-1-229,0 1 1,-2 0 0,4 2-1,0 2 180,-1 0 0,3 1 0,-4 0 0,0-5-42,0-2 0,-1-5 62,-3 3 620,0-8-396,0-23 0,-3 2 0,0-17 0,0 8 1,0 5-37,0-1 1,-2 1 0,3-1 53,-1 1 1,-3-4 18,3 0 64,0 9 0,3 10 0,0 13-18,0 8 1,1 3 0,1 5 0,2-2 62,1-2 0,-3 0 0,2-4-43,1 1 1,-4-1-521,2 1 105,-2-9-309,-1-2 1,0-26 33,0-7 0,-1-1 0,-1 3 0,-1 1 0,-1 1-523,0 0 1000,3-3 0,-7 5 0,3-4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6:57.76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19 112 8424,'-10'0'4082,"1"0"-3574,9 0-477,9 0 1,-5 0 61,8 0 1,-6 0 11,7 0 1,-1 0 89,6 0-310,-3-4-24,2 3-141,-6-3 198,2 4-2,-8 0-997,-1 0 844,-16 0 1,1 0 198,-11 0 0,2 0 7,2 0 222,-1 0 127,9 0-255,-2 0 53,11 0 94,-3-4 1,8 2 62,2-5 1,3 5 14,4-1 1,-2 2-1,3 0 157,0-2 0,-1 2-118,-1-2-432,3 2 262,-1 1-537,4 0-238,-12 0 0,-3 0 355,-12 0 1,-1-1 0,-3-1-6,0-1 1,1 0 148,-3 3 1,-4 0 390,-2 0 0,0-1 827,6-2-742,6 2 0,6-4-65,10 5 1,6 0-205,9 0 0,-4 0 0,-2 0 1,0 0-1,2 0 231,0 0 0,-2 0-80,3 0 0,1 0 0,4 0-40,-2 0 1,0 0-418,0 0-258,-4 0-466,-1 0 423,-11 0 0,1 2 247,-10 1 1,-6-2 0,-7 2 86,-5-2 1,5-1 0,-3 0-17,2 0 0,2 0 1,-1 0 87,-4 0 601,2 0-336,-1 0 1,19 0 0,11 0-55,8 0 0,6 0 0,-3-1 0,2-1 133,2-1-185,0-1 46,2 4 344,0 0-283,0 0 0,-4-1 1,0-1-1,1-1 60,1 1 0,-4 1 0,4 1 0,-4 0-38,0 0 1,-3 0-1,-4 1-296,1 2-1063,-2-2 698,-5 3 0,-7 0 100,-8-1 1,-4 0 0,-9-3 141,1 0 1,-7 0 0,-1 0 218,0 0 1,5 0-1,0-1 75,5-2 1,-2 2 0,3-2-90,-3 1 0,7 1 396,2-2 215,2 2-533,2-3 1,9 1 0,8 0 25,4 1 1,5 0-1,2 0-18,1-1 0,5 0 0,-4 3 0,2 0 247,0 0-243,1-4 0,3 3 0,1-3 0,0 3 286,0 1 1,-5 0-119,-2 0 0,-4-3 1,0 0-229,-1 1 0,1 1 3,1 1-794,-5 0 0,-6 3 642,-11 0 1,-6 0 0,-13-3 102,1 0 1,2 0 0,1 0-14,-2 0 0,-1-3 0,-3 0 57,0 1 311,3 1 428,9 1-727,5 0 90,16 0 0,2 0 0,11 0 73,-3 0 1,1 0 0,1 0 0,0 0-18,-3 0 0,3 0 0,0 0 0,-1 0 111,-1 0 1,2 0-142,0 0 1,2 0-207,-1 0-260,-7 0 142,-5 0-22,-7 0 1,-4 0-150,-8 0 0,-9 0 177,-10 0 0,0 0 0,-1 0-200,1 0 0,5 0 143,-2 0 899,3 0-494,4 0 1,17 0-1,11 0 1,4 0-19,3 0 0,5 0 0,4 0 61,3 0 1,-3 0 0,-1 0-77,-6 0 1,-2 0 0,-2 0 0,2 0 9,1 0 1,-4 0-1,2-1 79,2-2 1,-6 2-706,4-2-773,-3 2 603,-5 1 477,1 0 1,-13 0 87,-2 0 1,-10 0 21,-12 0 1,5 0 589,2 0 69,5 0 1,4 0-451,12 0 1,6 0 0,14 0-16,0 0 1,-2 0-1,-2 0 1,-1 0-128,1 0 1,-4 0-1,1 0-213,0 0-339,2 0 21,-4 0 970,-5 4-271,-5-3 0,-2 4-44,1-2 0,3-1-339,6 5-872,-6-5 1018,7 2 0,-17-1 102,-3 0 1,-8 0 0,-8-3 49,0 0 1,2 0 0,-2 0 0,2 0-12,-1 0 1,-3-1 0,0-1 0,-1-2-1,-1 0-179,0 0 0,1-1 1,-5 3 2,2-1 0,1 0 0,2 3 1,2-1 67,6-2 0,-2 2 276,2-2 0,-4 2-139,-3 1 0,6 1-113,3 2 1,0-2 0,-4 3 5,2 0 0,-3-3 1,5 3-38,-5 1 1,5-4 0,-4 2 5,0-2 1,0-1 107,-5 0 1,2 0 0,-2 0-46,3 0 1,2 0 0,-1 1 0,0 1-1,0 1 0,2 0 0,-1-3-20,-2 0 0,7 1 0,-1 1-15,1 1 1,5 1 162,-2-1 1,0-1-168,0 5 0,-3-5 0,-2 2 31,2 0 1,-1-2-190,1 4 0,-5-1 0,-6 2-184,5 0 1,0-4 234,9 3 416,-5 0-187,3-1 0,3 3 64,2-1 1,1-2-242,-1 1 1,-1-3 0,-3 2 0,-1 0-246,0 0 1,-2 2 150,1 2 1,2 0 510,-5 0 108,10-4-10,-1 0-478,9-5-402,-4 4 179,3-3 439,-7 3 193,7-4-213,-3 0-372,12 0-21,2 0 228,1 0 179,-3 0-136,-8 0 93,0 4-109,0 1-39,0 4 0,-3-1-11,0 1 0,-1-5 18,1 5 130,-3-2 1,-3 3-6,0-1 0,3-3 245,0 0 145,4-4-288,-3 7 62,5-4 18,0 4-321,0 0 213,0 0-102,0 1-21,0-5 0,1 3-25,3-2-226,1-2 160,0 5-47,-1-4-16,-4 4 61,0 0 0,1 1-5,2-1 53,-2-4-19,3-1-166,-4 0-84,0-3 59,0 7 109,0-7 295,0 4-268,4-5 395,-3 0-245,8 0 0,0 0-72,6 0 0,0 0 0,0 0 0,2 0-187,0 0 207,-3 0 0,4 0 77,-3 0-83,3 0 0,-3 0 0,1 0 3,0 0 0,-1 0-10,0 0 1,-1-1 13,2-3 1,1 3 145,-1-2-172,-3 2 0,5 1 1,-3 0-11,2 0 0,-1 0 0,-1 0-38,2 0 0,-6 0 2,1 0 0,-2 0-6,5 0 0,-3 0-1,4 0 0,-1 0 123,4 0 0,-4 0-88,1 0 0,-4 0 0,3 0 0,2 0-112,0 0-59,-2 0 110,2 0 0,-2-1 1,3-2 0,-2 2 103,-1-2-50,0 2 1,4 0 0,-1-1-97,1-1 70,-9 0 1,7 3 17,-5 0 1,1 0 0,2-1 52,-2-2 0,4 2 0,-3-3 1,5 4 47,-1 0 0,1 0-52,-1 0-4,-3-5-58,-2 4 0,-3-3 61,3 4 0,4 0 37,5 0 1,-4 0 0,-2 0-84,0 0 1,2 0-8,0 0 1,-3 0 46,1 0-133,-5 0 0,4 0 68,-3 0 0,-1 0 64,5 0-69,-9 0 0,9 3-60,-3 0 0,-3 1 0,2-4 24,3 0 1,-2 3 52,2 0 1,-5 0-112,2-3 179,0 0-14,3 0-51,-2 0 284,-4 0-218,5 0 60,-8 0-73,6 0 92,-11 0 205,8 0 153,-8 0 303,3 0-447,0 0 0,-2-4-144,4-3-119,0-1-959,4-1 852,-5-4 1,-1-2 332,-4-3 68,0 3 1,3 1-186,0 2 1,3 0-1,-2-2-420,1 0 7,-3 6 1,-2-3-296,-6 2 443,2-3 66,0 7-61,4-3-128,0 7 121,0-7 0,1 0 183,2-5-179,-2 5-54,7 0 32,-2 3 14,-1-5 57,-1 1-30,-4 0 224,0 4-167,0-4 141,0 4 0,0-2-128,0-2-95,0 6 4,0-14-85,-4 15 473,3-10 181,-8 11-313,8-3 0,-4 3-248,2-2 140,2 2 101,-3-4 109,4 14-131,0-3 0,-1 11 0,-1-1 162,-1 1 0,0 3 0,2-1-26,-2 0 0,2-2 0,-3-5-179,-1 0 1,4 1 0,-3-1 0,1 1-409,0 1 0,0-1 45,3 2 1,-3-2-89,0 2 0,-4-7 210,0 2 1,2-3 149,-1 2 52,0-4-5,-3 3-329,4-3-92,0 1 399,1 2 62,3-7 0,-3 1-90,4-8 1,0-1 137,0-9 1,4 4-101,2-4 1,-1 1 44,-2-4 1,-2-2-21,-1-1 0,-1 2 1,-2 3 1,-4 2 1,2 2-59,-1-2 1,-3 4 0,-3-3 21,0 1-35,-2 3 0,4-4 0,-3 5 5,3 0 0,1 3-64,-1-1-270,5 5 259,1-2 1,8 11 159,2 3 0,3 2 1,-1 0 51,-2 4 1,1-2 0,-4 3-99,-1 2 1,-1 0-1,-1 2 1,0 0-159,0 1 0,0-3-166,0 3 0,0-6-474,0 0 174,0-1 802,5-1-218,0-4 0,0-12 49,-2-11 0,-2 1 0,-1-9 0,-1 2 17,-2 2 1,1 0-1,-4 3 161,-2 0 1,1-1-62,1-4 1,1 5-157,2 1 1,1 6-393,-4 1 1,-5 4-546,-4-1 1008,6-2-82,-4 0 1,14-1 311,2 3 1,2 3 136,8 3 0,-7 4-407,-3 5-1,-2 2 0,-1 3-63,0 1 65,0-5 0,-3 5-122,0-5 0,-1-2 0,2 4-202,-1 2 1,-1-7-1751,0-1 1100,3-2 1,-5-1-140,0-3 1,-4-2 532,-9-1 1,2-4-1,1-3 290,4-1 0,-1-1 0,0 0 254,2-1 0,-3 1 0,-1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07.2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799 213 9883,'-10'-8'0,"-2"2"0,-4 3 25,-1 2 0,-2 1 0,0 0 0,-1 1 0,1 1 0,0 2 284,-2 1 1,6-3 0,-2 2 151,2 0 0,3-2 807,3 4-502,-1-3 1,-2 2-352,0-2 0,-2-2-691,2 2 1,1-2 0,-5-1 1,1 0 284,-4 0 1,4 0 0,0 1 456,2 2-325,1-2-92,2 3-482,1-4 304,0 0 1,-4 1 248,-3 2 36,7-2 1,3 3-1,12-4 1,7 0-1,6 0 1,4 0 7,4 0 0,-5 0 1,4 0-1,1 1 35,4 3 0,8 0-102,4 2 0,6 1 0,-1-4 0,-3 0 1,-5 0-1,-5 0 0,-5 0 0,-4 1 1,-4-1-1,-4 0-60,-3 1-587,-1-3 467,-5 3 1,-9-4-1,-5-1-35,-5-2 0,-7 1 0,2-4 0,-3-1 73,0 2 1,-5-3 0,-3 2 0,-3-2-17,-5-2 0,-5 2 0,-3 1 0,0 1 0,-1-1-48,1-2 0,1 3 0,5 0 47,2-1 1,-4 3 0,4 0 0,1 1 15,0-1 0,4 1 0,-2 3 1,4 0-46,2 0 0,2 0 77,5 0 0,5 1 38,7 2 0,22 2 0,14 1 370,2-3 0,13 2 1,-2 0-1,3 1-113,1 0 1,3-2 0,0 1 0,3-1-116,3-2 1,-1 2-1,-1-1 1,-7-1 71,-9-1 0,-7-1 0,-5 0-1131,-1 0 0,-10 2 137,-2 4 0,-12-4 0,-11 5 675,-4-5 1,-5-2-1,-2 0 1,-5 0-1,-4 0 116,-4 0 0,-6-1 0,-4-1 6,-4-2 1,0-2 0,-2 3 0,1 1 40,-1 1 0,-3-2 0,0 0 0,0 1-233,0 1 1,8 1 0,8 0 0,6 0 54,6 0 0,2 4-34,4 2 1,10 0 269,6 4 0,10-6 1,9 4-1,1-3 231,2-3 0,3-1 0,4 0 0,4 1-5,4 1 1,3 0 0,2-3-122,1 0 0,-3 0 0,-4 0 0,-1 0 0,-2 0 40,-2 0 0,-4 4 1,-2-1-767,-3-1 1,-7 0-339,-3 1 1,-9-2 630,-6 2 0,-2-2 0,-10-1 0,0 0 75,1 0 0,-6 0 1,-1 0-1,-4 0 82,-3 0 1,-5 0 0,-4 0-1,1-1 65,1-2 0,3 2 0,4-2 0,6 2 119,5 1 250,5 0 0,5 0 1,11 0-273,11 0 0,9 0 0,8 0 0,2 0 52,3 0 0,3 3 0,3 0 0,1-1 71,-2-1 0,0-1 1,-8 0-1,-1 0-9,-1 0 0,-6 0 0,0 0-756,-1 0 1,-9 2-1,-7-1 1,-12-3-1493,-7-2 1850,-4-2 0,3 0 0,-5-1 0,1 0-36,-1-1 0,0-1 1,1 0-1,-1 2-97,1 1 0,-1 4 0,1-1 1,0 1-787,3-1 1094,2 2 1,5-4 0,6 3 0,9-3 158,6 0 0,7 0 0,4-2 1,2 1-1,4-1 0,3-1 1,5 1-1,6 2 0,7 0 0,6 1 1,0-1-1,-2-1 0,-2-1 1,0 0-1,0 0 0,-3 1 0,-6 0 1,-7 0-1,-6 3 1122,-5 2-2044,-8 1 380,0 0 0,-14 0 1,-4 0-1,-12 0 93,-7 0 0,-6 0 0,-7 0 0,-2 0 0,-2 0 0,1 0 0,-2 0 1,0-1 374,-1-2 0,-3-1 0,-2-3 1,0 2 63,3 1 1,5 1-1,9 3 87,1 0-83,9 0 0,14 0 1,16 0-82,10 0 1,4 0-1,8 0 1,2 0-1,0 0 1,-1 0 22,-3 0 1,4-2 0,0 0 0,6-1 0,0 0 0,0-1 0,-4-1-1,-3 0 1,-7 2 0,-3 1-412,-5-1 0,-10 2 1,-10-2-1,-14 1 1,-11 2-1,-6 0 1,1 0-1,-3 0-3,-1 0 0,3 0 1,-1 0-1,3 0 300,2 0 1,-1 2 0,6 1 837,2 3-525,2 2-143,10 1 0,3 4 0,6-1-1,4-1 1,8-1 0,5-3-1,2-2 1,4-1 6,1-2 0,7-1 1,1-1-1,1 0 1,1 0-1,-2 0 190,-6 0 1,-1 0-389,-6 0 1,-1 0-831,-2 0 364,-9 0 0,-3 4 1,-12 1 452,-7 0 1,-3 0-1,-7-5 1,0 0 0,-1 1-1,-2 1 1,-2 1-1,1-1 1,0 0 0,-1 0-1,0 2 1,2 0-1,4 1 1,1-1 158,2 1 1,7-1-124,1-1-12,7-2 0,1 4 149,8-2 1,11-2 0,8 2 0,0-2 38,-1-1 0,3 0 0,-1-1 1,3-1 64,-2-1 1,2-1-1,-7 2-17,-2-1 1,-3 0-741,2 3 487,-9 0 1,-7-3 0,-12-1-201,-5 2 0,-1 1 0,-1 1 0,-3 0-43,-1 0 1,-5 1 0,2 1 0,1 3 166,-1 0 1,1-2 0,3 3 93,-3 1 1,7-2 149,-1 1 39,5-3 1,8 4-1,6-4 1,8-1 61,6-1 1,9-1 0,2 0 0,4 0-166,3 0 1,-2-3 0,1-1-1,1 0 29,1-1 0,0-1 1,-1 3-1,-3 0-89,-3-1 1,-1 3-1282,-6-2 968,-4 2 0,-14 7 0,-10 0 1,-8-2 146,-3-2 1,-2 1 0,1 1 0,-1-2 33,1-1 0,-1-1 1,2 1 61,1 2 0,-4-1 99,1 4 0,0 0 1,2 2-528,2-1 562,7 1 1,5-4 0,13 2 130,4-3 1,4-2 0,1-1 0,3 1-15,2 2 1,1-2 0,2 2 0,3-2-13,1-1 0,2 0 0,1 0 0,-4 0 99,-4 0 0,0-3-879,-5 0-785,-3 0 737,-9 3 573,-13 0 0,-4 0 0,-10 0 0,-1 0-82,-1 0 1,-3 0-1,0 0 1,-1 1 96,1 2 0,-3-2 0,8 3 0,1 0 150,0-1 0,5 3 83,-3-3 1,6 4 19,0-1 0,11-2-128,4-1 0,7 2 0,6-2 1,2-1 36,0-1 0,5-1 1,-1 0-1,1 0 117,2 0 0,2 0 1,-1 0 451,-2 0-591,-2 0 1,2 0 0,-2 0-78,-4 0 0,2 0 0,-1 0 0,-2 0 1,0 0 169,-2 0 1,-1 0-1408,1 0 602,-5 0 1,1 0 496,-14 0 1,-9 0 0,-13 0 0,1 0-58,2 0 206,-4 0 0,1 0 0,-3 1-111,3 2 1,6-2-1,1 2 576,-2-2 779,8-1-1280,-4 0 0,13 1-195,0 2 0,9-1 0,6 3 0,3-1 181,0-2 1,1-1 0,0-1-1,3 0 67,2 0 0,0 0 1,1 0-1,-1 0 137,0 0 0,0 0 0,-4 0 110,2 0 0,3 0-282,-4 0-345,-7 0 247,-2 0 1,-12-1-276,0-2 1,-5 2 244,-8-2 1,-1 2-1,-4 1 1,-1 0-283,1 0 1,-2 1-1,-2 1 93,-2 1 0,-2 0-118,1-3 2321,7 0-198,9 0-1354,4 0 1,14 4 0,3-1-426,4-1 1,3-1 0,-1-1 0,2 0 17,2 0 1,-2 0-1,4 0 1,-2 0 12,-1 0 1,-1 0 0,-2 0 30,1 0-47,-1 0 1,-7 0 0,-9 0 0,-12 0-1,-8 0 1,-6 0 0,-2 0 0,-4 0-1,0 0 1,-3 0 0,0 0 0,0 0-1,0 0 1,2 0 0,1 0 0,5 0 111,1 0 0,5 0 284,4 0 744,4 0-1119,-7 0 1,14 0 0,4 0-182,10 0 0,9 0 0,4 0 305,1 0 0,2 0 0,-6 0 0,2 0 116,-1 0 0,2 0 1,1 0-1,0 0 2,-3 0 1,2 0-1,-2 0 1,0 0 124,-1 0 0,-2 0-850,1 0-920,-1 0 948,1 0 0,-19 3 0,-11 0 290,-9-1 1,-12-1 0,3-1 0,-3 0 111,-3 0 0,2 0 1,1 0-1,3 1 207,2 2 1,8-2 0,1 2 2853,0-2-1406,9-1-1538,-3 0 0,15 1-484,0 2 0,8-2 1,5 2 276,1-1 1,-1-2-1,0 0 180,4 0 0,-5 0 1,4 0 225,-2 0 0,0 0 1,3 0 90,2 0 0,-6-4-512,3 1-143,-7-4 0,-5 6 112,-10-2 1,-3 1-1,-10 0 1,-1-1-16,-4 1 0,-2 1 0,-5 1 0,0 0-189,0 0 0,1 0 727,-1 0 2755,4 0-2369,6 0 1,12 0-520,12 0 1,6 0 0,14 0-287,-1 0 0,7-3 0,-4 0 0,1 1 0,0 0 1,0 2 0,-1 0 0,1 0-10,-2 0 0,-2-3-565,-1 0 328,-1 0 1,-18 3 0,-8 0 0,-9 0 261,-6 0 0,-1 0 0,-3 0 165,-3 0 1,-1-1 0,-3-1 0,-1-2 0,-1 0-50,1 0 1,-1-3-1,3 1 1,1 0 201,0 0 0,4 3 0,1-2-351,-1 1 1,11 0 274,0 1 1,8 1-30,4-5 1,14 4 0,8-2 30,4 1 1,7 1 0,-5 3 0,2 0 57,2 0 0,0-1 1,4-1-1,0-1 94,1 1 1,-7-2-1,1 0-400,-7 2-386,-5 1 0,-8 1 0,-10 0 248,-13 0 1,-7 0 0,-2 0-1,0 0 227,0 0 1,-4-3 0,-1-1 0,-4-1 171,0-2 0,-2 2 0,1 0 0,1-1-35,2 1 0,0 3 0,1-1 1,2 2-169,4 1 1,1 0 528,2 0-237,-1 0 1,16-6 0,10-1 89,12 0 0,6 2 1,-4 0-1,5 1-82,4 2 1,4-2-1,5 0 1,3 0-1,1-1 8,1-1 1,3 3 0,-8-2-272,-3 1 0,-4-2 0,-7 3 54,0 1-449,-9 1 1,-6 2-1,-14 1 1,-7 1-138,-4-1 1,-7-1-1,-3-1 1,-4 0 256,-2 0 322,-8 0 1,4 0-1,-7 0 66,1 0 0,-2-3 0,7 0 0,6 1-26,3 1 1,4 0 0,1-1 544,3-1-141,11 0 1,-1-1-334,12 1 1,5-1 0,13 1 1,6 2 0,3-3 0,-1 1 31,0 0 1,-1 0 0,7 2 0,-3-1-30,-3-1 0,3 0 0,-6 3-223,-1 0 1,-6-4-1472,-1 1 1360,-5 0 0,-9 3 0,-10 0 0,-7-1 0,-3-1-90,-3-1 0,-1-1 0,-9 2 0,-1-1 98,-1 1 0,-6-2 0,3 1 1,2 1 132,3 0 0,5 2 1,2-1-1,3-1 224,0-1 452,1 0-302,-1 3 1,11 0 0,8 0-171,10 0 1,10 0 0,3 0 0,0 0 50,3 0 1,2 0 0,1 0 0,3 0 0,0 0 42,0 0 0,0 0 1,-2 0-169,1 0 0,-5 0 0,-4 0-522,-2 0-471,-6 0 1,-7 0 681,-10 0 1,-6 0-1,-11 0 1,-1 0 35,-4 0 0,-4 0 0,-1 0 0,2 0 94,-2 0 0,-1 0 0,2 0 1,1-1 108,5-2 1,2 2 0,4-3 507,1 0 1,-1 3-251,1-2-158,7 2 0,3 1 42,12 0 0,7 0 1,10 0-1,0 0 89,-1 0 1,7 3-1,0 0 1,2-1-81,1-1 1,3-1 0,-3 0-1,0 0-39,-4 0 1,0 0 0,-4 0 0,-1 0-136,-1 0 0,-3 0-1002,0 0-122,-5 0 859,0 0-203,-9 0-157,-1 0 535,-12 4-224,6-3 817,-11 3 1,14-4 158,2 0 1,4 0-569,8 0 0,-6 0-195,4 0 0,-5 1-254,4 2 311,-6-2 167,-2 3 0,2-4-52,3 0 0,-2 0-43,5 0-59,-7 0-76,11 0-58,-10 0 154,8 0 46,-5-4 1,4 3 90,3-2 1,-3 1-74,-1-1 1,3 2-44,0-2 17,-6 2 0,5 1-16,-5 0 1,-2 0 14,6 0 1,-4 0-3,6 0 1,-2 0 1,2 0-40,-4 0-108,3 0 124,-5 0 0,1 0 52,3 0 1,-5 0-1,3-1 59,0-2-50,1 2 0,1-3-102,3 4-46,-3 0 79,-4 0 25,-5-4 0,1 3 44,5-3 1,0 3 0,4 0 67,0-2-89,-2 2-19,-3-3-39,5 4 0,-8 0 0,10 0 34,-3 0 1,-3 0 3,2 0 1,1 0-10,5 0-95,-3 0-105,-2 0 142,0 0 0,-2 1 241,1 2-24,2-2 0,1 3-124,3-4 2,-3 0 46,-2 0 48,-4 5-52,5-4 0,0 3-30,5-4 1,-5 1 34,-2 2-359,-1-2 61,-2 3 187,0-4 276,-4 0-152,8 4-31,-3-3 1,4 4-74,-1-2-215,-7-2 131,2 3 17,-7-4 151,3 5 102,0-4 1,-2 7-65,4-2-129,-3-2 1,2 1-5,-2-2-203,-2-2 1,2 8-15,-6-3 0,-2 2 132,-5 1 1,4-3-163,0 1 588,4-5-222,-2 6-66,0-3 1,2 4 40,-4 1 1,-1-4-62,-2 0 1,0-3-4,0 3 364,3 0-44,-2 4 356,7-5 95,-3 3-976,4-3-804,0 4 769,0 1 280,0-1 400,0 0-411,0 0-231,0 1 0,-1-1 30,-2 0 44,2-4 163,-7 4 30,7-4-98,-3 4 91,4-4 469,-5 3-227,0-7-285,0 8-99,1-8 76,4 7-403,0-3 180,0 0 222,0 3 0,-1-6 40,-2 5 39,2-5-106,-3 2-494,4 0 562,0-3 204,-4 3-104,-1-4 62,-1 0-152,-6 0 0,5 0-54,-9 0 1,4 0-22,-3 0 1,-1 0-10,-2 0 268,7 0-75,-1 0-143,7 0 1,-5 0-229,-3 0 0,2 0 161,-4 0 1,2 0-248,-2 0 0,-1 0 299,-2 0 0,-1 0 490,1 0-421,3 0 0,1 0 1,2 0-14,-4 0 0,-1-3 0,-2 0-51,1 1 0,2 1 0,1 1-222,-2 0 215,0 0 183,3 0-182,-4 0 428,8 0-346,-4 0 0,4 0-19,-2 0 1,4 0-206,-5 0 0,4 0 0,-6 0-325,-2 0 382,4 0 0,-5 0 106,3 0 0,3 3 390,0 0-184,8 0-194,-8-3-29,7 0-20,-5 0 1,-3 0-6,-3 0 0,0 1 0,0 1-150,0 1 1,4 0 0,-4-3 212,0 0-43,7 0 1,-8 0 82,5 0-45,4-4-293,-9 3-2,11-3 138,-7 4 33,7 0 163,2 0 1,16 0 0,3 0-68,4 0 1,-3 0 0,1 0 0,1 0 42,3 0 0,3 0 0,-1 0 0,0 0 7,-1 0 1,4-1-1,-2-1-52,-1-1 1,3 0-1,-4 3 1,-2 0-1,0 0-67,-2 0 1,1 0 0,0 0-883,3 0 324,-3 0 166,4 0 0,-17-4 0,-8-3 534,-10-1 0,-1 0 0,-5 1 0,1 1-90,3-2 1,-7 1 0,1 0 0,-5 1 49,-4-1 0,-1-2 1,-1 0-1,-2 1 50,0 2 0,1-1 0,4 2 0,1 1-34,3 0 1,0 1 580,3 3-50,5-4 4,3 3 1,8-3-448,8 4 0,4 0 0,12 0 0,4 0-132,5 0 1,4 3-1,6 0 1,1-1 147,1-1 1,3-1 0,-3 0 0,-1 0-63,-1 0 1,-1 0 0,-1 0 0,-2 0-177,-3 0 0,-6 0-325,-3 0 1,-6 1-78,-7 2 1,-22-2 0,-16 2 307,0-2 0,1-2 0,1-2 0,-1-2 124,0 0 0,0-3 1,-1 2-1,-4-3-59,-4 0 0,-2 3 0,3 1 1,2 1 338,3 2 1,6 1 0,3 1-61,3 0 128,0 0 1,8-1-104,8-3 1,8 3 0,16-2-1,1 2 12,3 1 0,7 0 0,-4 0 0,2 0 10,1 0 1,1 0 0,2 0 0,-3-1-43,-2-2 1,-1 2 0,-2-2 0,-1 2-84,-3 1-587,-3 0-933,-4 0 1,-11 0 1152,-10 0 0,-10-3 1,-5 0-1,0 1 19,1 1 1,-1 1 0,-2 0 0,1 0-8,-1 0 1,1-3 0,4 0 79,-1 1 1646,-3 1-1228,2 1 1,8 0 0,12 0 0,10 0 0,7 0-16,1 0 0,4 0 1,-1 0-1,1 0-22,0 0 0,-1 0 0,4 0 0,0 0-203,2 0 1,4 0-1,0 0 1,-2 0 34,-4 0 0,2-4 1,-3 1-230,-1 1 0,-6 1-316,-5 1-14,-8 0 93,5-4 404,-9 3 0,1-4 32,2 2-82,2 2 1,5-3-196,3 4 51,-7 0 642,2 0-268,-4 0 0,5 0 1,7 0 160,1 0 0,0 0-119,1 0 0,-1 0-297,4 0-441,-5 0-186,-3 0 360,-8 0 627,-1 0-179,-4 4-264,0-3-57,0 7 287,0-7 163,-4 3-206,-1 0 47,-4-3 0,-2 7 159,-1-5 1,4 4-78,-4-1 1,6-1 325,-3 1-349,2 1-177,-2-2 0,-1 3-103,1-2 1,-4-1-403,-3 1 712,3-3 404,0 1-381,8-4 0,1 1-131,8 2 1,1-1-5,4 4 1,0-3-73,0 3 1,-2-3-990,-1 3 1409,-4-3-94,2 1-63,0 0-262,5 1 0,2 1-942,1 0 895,-6-4 0,-4 2 92,-8-4 1,-1 0 0,-8-1-15,2-2 0,0 2 1,0-3 407,-2 0-451,6 3 0,-7-4 167,7 2-72,2 2 1,8-3-37,8 4 1,9 0 0,5 0 370,1 0-150,-6 0 0,-3 0 99,-3 0-443,-2 0 156,4 0 0,-14 0 0,-6 0-339,-8 0 1,-1 0 180,-4 0 0,-1 0 105,-8 0 1,0-3-25,0-1 0,4 1-48,-1 3 48,4 0 86,-1 0 1,14 5 123,8 1 0,9-2 0,11 0-33,2 0 0,-3-3 0,-4 2 339,1-2 0,2-1-490,0 0-342,-3 0 152,-6 0-59,-25 0 1,6-1 0,-12-1-1173,5-1 689,7 0-960,-3 3 983,-1 0 1,2 0 732,-7 0 0,7-4 0,-5-1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17.9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0 8508,'-5'5'784,"9"-1"-782,-2-4-198,10 0 296,-11 4 0,-1-2 65,-6 5 207,2-5-422,0 6 1,3-3-1,-2 4 124,-3 1 334,1-5-345,1 3-15,4-3 127,4 4 0,-3 2 271,3 1 1,-3 2 103,-1 5 0,0-7 99,0 1-403,0-1 1,0 3-99,0 1-155,0-5 0,0 7-350,0-3 365,0-2 0,0-1-44,0-3 1,0-4 20,0 7 0,1-3 141,2 3 0,-2-4-101,2 2 3,2-7 1,-3 12-57,4-6-46,-4-2 73,2 2 0,-4-4-47,0 4 6,0-4-91,0 3 83,0-2 42,0 3-101,0-4-43,0 3 76,0-3 376,0 1 46,0-2-471,4-4 0,-1-8 39,3-1 0,-4-3 16,1 0 1,-2 0 80,-1-3 0,0 2 27,0-2 1,1 1-25,2-2-72,-2 3 12,3 4 1,-4-2 87,0-1 165,0 6 49,0-7 72,0 8-169,0-8-207,0 3-217,0-8-86,0 8 236,0 1 0,-1 0-62,-2 3 84,2 2 102,-3 0-71,4 0 110,0-1-3,0-5-42,-4 1-37,3-4 80,-8 3 37,8-4-73,-3 5-5,4 4 125,0-3-38,0 6 0,1-3 18,2 2-60,-2 2-20,8-3 18,-4 4 46,0-4-15,3 3 0,-3-4 8,5 2-125,-5 2-194,3-3 64,-7-1 15,7 4 0,-6-4 64,4 2-26,-3 2 60,5-3-48,-3 4 132,4-4 39,-4 3-84,-1-3-3,1 4 17,0 0-76,0 0 0,3-1-64,-2-2 150,2 2-53,2-3-23,-5 4 187,3 0-126,-7 0 30,11 0 1,-5 1 3,5 2-26,2-2-124,-3 3 66,2-4 34,-4 0 54,-4 0-44,4 0 1,-3 0-1,6 0 44,4 0 97,-7 0-46,3 4-13,-3-3-177,-2 3 248,5-4-137,-11 0 212,3 0-81,0 0-95,1 0-299,5 0 138,-5 0 76,-1 0 23,-4 4 19,0-3-85,0 7 44,0-2 116,0-1 106,0 3 39,0-3-113,0 4 15,0 5 73,0-4 271,0 3-89,-4-3-316,3-1-232,-3 0 124,-1 0-71,4 5 15,1-4 89,1-1 93,4 0 170,-5-4-86,0 4-111,0 0 0,1 0-17,2 1-88,-2-5 1,4 3-11,-2-2 193,-2 3-93,3 0-56,-4 0 1,1 0-105,2 1 0,-2-3-214,2 2 1,-1-5 54,1 5 0,-1-3-99,1 3-66,-2-6 340,-5 13 0,1-10 31,-3 7 122,4-3-82,-2-1 431,4 1-407,0-1-104,0 4 44,0-2 36,0 2 93,-4-4 199,3-4 10,-3 4 20,4-8-123,0 7-20,0-7-48,0 7-7,0-7 10,-4 3 61,-1-4-94,-5 0-284,5 0-1047,1 0 1221,0 0 860,3 0-569,-3 4-122,4-3-35,0 3 60,0 1-117,0-4 1,0 8 14,0 0 0,0-2 22,0 6 1,0-7-173,0 6 0,0-3 71,0 7 1,0-7-65,0 3 1,-3-2-116,0 5 1,-4-3-11,4 4 211,0-5 1,4 3 137,2-5 0,-1-2 21,5 2 0,-5-4-42,1 8 0,1-7-55,-1 6 0,0-6-28,-3 7 0,1-5-35,2 4 0,2 0 15,5 0 1,-5-1 115,-2 5 69,2-5 0,-4 3 181,2-1-342,2-7 48,-4 2-250,3 0 193,-4-5 101,0 9 28,0-7-103,0 4-71,0 1 62,-4-1 163,-1-4 382,0-1-137,1 0-234,0-3-93,3 3-706,-3 0 486,4-3 46,0 8 219,0-8-112,0 3 70,0 0 104,0-3-79,0 7-205,0-7-19,0 3 68,0 5-16,-5-7-55,4 10-16,-7-7 85,7 4 26,-3-4 1,4 4 0,0-3-21,0 6 29,0-6 63,0 3-56,0-1 6,0-2 82,0 7 20,4 1-87,-3-4 1,3 4-50,-4-1 1,0-2 18,0 5 1,-3-7 17,0 3 1,-4-7-92,1 5-90,2-3 111,-5 2 1,7 0-7,-4 0-33,4-3 81,-2 2 290,4-7-244,0 7-69,-4-3-412,3 5 285,-3-1 236,4 0 231,-4 0-11,3 1-358,-3-1-161,4 0 163,0 0-203,0 1 338,0-5 85,0 3-73,0-7-108,0 7-24,4-7-244,-3 7 19,7-2 217,-7-1 0,3 4-200,-4 0-50,0-4 451,0 8-181,0-8 11,0 0 58,0 3 254,0-3-212,-4 5-196,3-1 0,-4-3-110,2 0-189,2 0 113,-3 0 266,4 2 232,0-3 33,0 0-148,0 3-166,0-3-132,0 1 60,4 2 419,-3-7-182,3 7-42,-4-7 63,0 3-715,0 0-223,0-3 866,0 8-1,0-4 516,0 0-472,0 3-475,0-7 105,4 3 195,-3-4 639,3 0 230,-12-4-786,6 3 308,-6-7-580,-1 3 0,3-1 93,-6-1 1,5 4 237,0-3 8,5 4 0,-6-3 27,2 2-67,2 2-93,-8-7-238,1 2 395,-7 1 549,-1 1-311,9 0-50,-2 3 0,5-3-42,-5 4 379,2 0-304,-4-4-274,9 3 58,-3-3-260,7 4 4,-3 0-273,0 0 40,3 0 68,-7 0 190,7 0 251,-8 0-227,8 0-12,-7 0-137,7 0 60,-3 0-21,0 0 148,3 4-53,-7-3 181,6 3 19,-2 0-86,4-3-306,0 7 186,0-7 218,0 8 318,-4-8 68,3 3-603,-3-4 1156,0 0-489,3 0-543,-3-4-63,4-2 104,0-3 29,0-4 56,0-2 0,0-3 1,0-1-29,0 1 123,0 8 1,-1-6 70,-2 7-134,2-7 1,-3 2-81,4-4 0,1 6 4,2 3 0,-1-1 108,4-3-168,-4 1-103,2 3 94,-4-5 337,0 0-249,0 0-130,0 0 0,1 5-251,2 0 0,-1-1-164,4 1-137,-3 4 88,1-3 1,-5 0-60,-2-5 549,1 5-52,-2 0 127,4-1 0,1 1-102,2-1-200,-1 6-62,2-1 181,-4 0 313,0 3-181,4-3 27,1 4 0,8 0 0,3 0 14,1 0 1,2 0-16,-1 0 0,-2 0 0,-1 0-198,2 0 1,-6 1-20,1 2 0,-3-2 77,7 2 1,-8-1 43,1 1-58,3-2 77,-2 3 17,-1-4 36,-9 4 0,-6-3 0,-6 3-63,-4 1 1,5-4-169,-1 2 217,-5-2 1,-1 0 50,-1 2 200,9-2-46,6 3 0,8 0 42,2 2 1,3 2-134,4 2 0,-6-4-205,2 0 0,-5 0 165,2 3-979,-4 1 143,2-5 762,-4-1 126,0 0-188,0-3-100,0 7-24,0-7 256,-4 8 1,-1-4 332,-4 4 215,0-4-329,4 3 1,2-6-204,6 5 1,2-1 235,4 3-679,-4-4-334,-1 8 639,0-7 0,-4 7 0,0-4 61,0-4-2,-8 4 0,2-8-11,-6 2 4,5-2 1,-5 0 101,6 2-27,2-2-113,-4 3-14,7-4 48,-4 0 1,8 3-13,3 0 0,-3 1 164,6-1 0,-5 0-191,2 3 0,0 0-709,4 3 219,-5-4 302,-1 3 249,-4-6 0,-5 2 61,-4-4 1,-1-1 0,-2-2-39,2-4 0,0-1 0,1-1-16,0 0 1,0 2 0,-1 1 79,1-1 163,0 3-60,4-4 0,6 7-98,8-2 1,1 2 0,5 2 0,-1 1 18,1 1 0,-3 1 0,3-2 1,1 2 68,-2 1 0,4-2 51,-3 3-616,-2 1-290,1-2 109,-9 3 433,-9-7 0,-6-1 1,-8-6 118,3-2 0,3 1 1,4 0 96,-2-3 1,-5 1-58,3-4 0,1-1-25,5-1 1,2 1 0,8 2-126,2 2 1,2 0 0,1 0 38,0-2 1,-2-2 0,-1-2-168,1 0 1,-3 1 0,-1-4 189,-2 1 1,-1-2 0,0 0 0,0-2 184,0 2 0,-3 3 1,0 2 51,1-2 0,-2-1-60,1-4 1,0 0 0,3-3-1,0 3 45,0 3 0,1-3-116,2 1 0,-1-2 1,4 0-42,1-4 1,0 0 0,0-1 21,-4 5 1,-2 4 0,-2 1 0,-2 3-39,-4 3 1,3-3-1,0 1-249,0-1 1,3 1 181,-2 2 1,3-2-1,3-1 274,3 2-156,2 3 0,-1 1 1,-1 0 27,1-1 0,-4 1-44,-3 0-161,-4 0 1,-5 2 43,-1 1 1,4 3 4,0-3 54,0 4 11,1-6-7,1 3-137,4-5-147,0 5 83,-4-3 453,-6 3 21,4 0-76,-2-3 10,8 6-133,0-6-43,0 3-123,0 0 0,4 1 1,-4 3-30,0-2 111,0 2 51,-8-8 0,6 4-18,-4-4-9,4 0 0,-7 0-47,3-1 1,1 4 1,-1 0 1,3 3 107,-3-3 38,4 4-60,-3-7 0,6 1 41,3-4 0,-2 3 87,4 2-146,-4 5 8,2-6-55,-4 3 0,-4-1 11,-2 0 1,-2-2-47,2-4 252,2 6-57,4-11 0,0 7-36,0-8 0,0 5 55,0 1-210,0 8 0,-1-8-256,-2 5 106,2 3 95,-3-4 250,8 7 63,1-3-86,4 4 31,-3 0 160,2 4-160,-3-3 0,5 6 370,3-4-242,-3 0-319,3-3-72,-8 0 0,7 5 77,-3 1 1,-1 2-52,-2 1 1,-4 1-70,1 3 28,3-3 15,-5 8 29,3-4-73,-4-4 39,0 7 1,-1-7 6,-2 9 1,-3-2-33,-3-2 1,3 2 167,0-5 1,5 2 55,1-2 1,1-5-1,5 2-9,1 0 0,1-4 56,2 1-103,-5-4 0,0 6-50,-2-2-216,-2 3 213,3 0 253,-4-4-691,0-1 374,-4-4-58,3 0-75,-3 4 48,4 1 298,0 5 105,0-1-118,0 0-88,4 0-371,1 1-440,0 3-475,0-7 5,-5 7 1,-6-12-916,-3 2 2182,4-2 0,-11-1 0,5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34.5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787 0 19933,'1'10'618,"-2"-1"0,-8 0 1,0 0-443,0 1 1,-1-1-1,1 0 1,0 1-1,0 2 1,-1 0-260,1-1 0,0 0 1,0-2-25,-1 0 1,1 0-1,-1 1 73,-3-1 1,2 0 0,-3 0 262,0 1 0,1-1 1,2 0 193,-2 0 1,1 1 0,3-1 438,0 0-719,3 0 1,-2 1 108,2-1 1,-2 0-263,-2 0 0,1 1 1,0-1-1,-1 0 1,-2 0-34,0 1 0,0-4 0,2 0-224,1 1 1,-1 2 0,-1 0 277,-2 0 1,1 0 43,3 1 1,-1 3 58,1 2 0,3-1 1,0-2 0,0-1-274,-4 2 1,1-3 0,0 2-69,0-1 1,-1-2 0,1 0 98,0 0 1,0-1 0,-1 0-274,1 2 1,3-2 374,0-1 0,3 2 376,-4 3 0,1 0-604,-3-2 0,0-4 6,0 0 0,-1-3-12,1 3 1,0-3 77,-1 4 133,1-5 586,4 6-334,-3-7 236,7 7-361,-7-7 1,2 7-418,-3-1 123,4-3 60,-3 4-145,3-7 40,-5 7-20,5-3-74,1 0-89,0 0 68,3-1 71,-3-3 456,4 3 463,0 0-66,0-3-474,0 7-104,0-7-523,0 3 401,4-4 92,1 0-125,0 0 1,0-1-13,-1-2 0,2-1 50,6-2 1,-2-2 67,3 2 1,-3-3 0,-1 0 80,0 0-98,1 4 103,-5-4 1,6 4 0,-2-4 4,2 0 1,-4-1 0,-1 1 120,1 0 0,2-3-125,0-1 0,0 1-5,0 3 1,-3-1 0,1 1 82,0 0 0,2 0 148,3-1 0,-1 1-37,1 0 0,1 3 0,0 0 33,-2-2-172,-5 4 0,3-4-6,-3 2 0,-1 0 0,1-3-119,1-1 1,-2-2-285,2-1 407,-1 3 0,3-3 0,0 4 1,0-1 207,1 1 1,0 0 112,2 0 0,3-1-119,3 1 1,0 0 0,-3-1-197,-3 1 0,-4 3 0,-2 0-300,1-1 184,-3-2 1,4 0 64,-1 0 1,-2 0 0,1-1 0,1 1 0,1 0 2,2 0 1,-1-1-1,0 1 116,0 0 0,4 0 0,-1-1 0,-1 0 168,0-2 1,-2 0-517,0-3 1,-3 4-1147,0-2 569,-3-1 389,1 4 1,-3-1 448,2 5 0,2 3 228,4-3 1,-2 4-39,3-1 0,-5 2 0,6 0 202,0-2-632,1 2-678,-3-3-5,-4 4 738,-1 0-181,0 0-522,-3 0 938,3 4 235,-4-3-198,0 7 0,0 1-62,0 7 1,0-2 122,0 1-138,0 1-66,0-2 0,0 5 0,0-2 0,0 4-44,0-1 1,0-3 21,0-2 1,0 5 0,0 3 42,0 1 1,4-4 0,-1-4 106,-1 4 1,0 1 0,0 4 26,1-3 1,1 0-73,-1 0 0,-2-1 0,2-2 1,-1-2-1,0 0 194,1-2 1,2 0-1,-3 1 290,1 0-456,4 3 0,-6-2-67,2 1 0,-2-5 1,0 3-1,1 0 106,1 2 1,0-3-1,-3 2-171,0 2 0,0 3 99,0 2 1,1 2-1,1-3 192,1 0 1,1 1-93,-4 1 0,1 0 0,1-6 14,1-1 1,0 1-1,-2 3 50,2-2 1,-2 1 0,2 0 22,-2 4 1,2-2 0,0-2 0,-1-1-46,-1-2 0,-1 2-140,0 2 1,0-3 0,0 3 0,0-3 0,0 1 133,0 1 0,0-1 0,0 4-173,0 1 1,0-4 0,0 4 77,0-5 1,-3 7 0,0 2-74,1-1 0,1-1 0,1-7 1,0 0-34,0 2 0,0 1 0,0-3 0,0 2 0,0-2 0,0-3 0,0-2 0,0 2 0,0 0 0,0 2 0,0-3 0,0 2-47,0 1 0,0 2 70,0-3 1,0 5-1,0 0 1,0 1-50,0-2 0,-3-6 1,0 0-145,1 0 0,1-2 0,1 2 146,0 0 1,0 5-1,0 0 76,0 0 0,0 0 0,0 0 7,0 4-107,0-7 0,0 8 0,-1-6 0,-1 0-491,-1-1 401,0-7 1,3 6 0,0-3 31,0 3 0,0-3 0,-1 0 1,-2 2 30,0 0 0,0 2 1,3-1-1,0 2 71,0 1 0,0-1 1,0 3 21,0-1 0,0-2 0,0 6 0,0-4 1,0 1-48,0-1 0,0 1 0,0-2-17,0 0 0,0 1 0,0-4 0,0 1 0,0-1 50,0 1 1,0-1 0,0 2 29,0 2 34,0-3 0,0 1 1,0-5-1,0 1 22,0 2 0,0 0 0,0 2 26,0 2 1,0-6-313,0 3 1,0-6-104,0 2 1,1 0 0,1 1-7,1 0 1,1-4 49,-4 3 1,0 1 118,0 2 1,0-2 219,0-1 0,0-2-78,0 2 1,0-3-16,0 4 1,0-7 0,1 2-127,2 1-239,-2-1-92,3 2 322,-4 2 253,0-1 545,0-5-355,0-4 1,2-5-37,4 0 0,1 0 57,9 0 1,-1 0-143,4 0 0,-1 0 0,1 0-215,-1 0 1,-2 0-200,-1 0 142,0 0 0,7 0 0,1 0 1,-1 0-1,2 0 0,-1 1-226,-1 2 1,1-2-1,-3 3 76,2 0 0,1-2 183,-2 4 0,-4-4 0,1 1 0,0-1 0,-1 0-107,2 1 0,-4 2 241,1-2 0,-1-2-214,3 2 0,1 1-67,-1-1 1,1 0-8,-1-3 0,4 0 141,0 0 1,-4 0 153,-2 0 1,-5-1 180,1-2 1,3 1 284,0-4-546,3 4 0,-3-2-169,0 4 1,-5 0-126,2 0 0,-3 0-480,7 0 27,-9 0 419,1 0 735,-4 0 197,-3 0-41,3 4-385,-12-3 0,-3 3 0,-11-4-51,-2 0 1,4-3-67,2 0 0,1 0 1,-1 3-1,-1 0 1,1 0 26,-1 0 1,-3-4-1,0 1 1,-1 1-73,1 1 1,-7 1-1,0 0 1,-2 0-355,-1 0 0,-3-1 0,1-1 0,-1-1-178,1 1 0,-1 1 1,5 1-1,1 0 191,3 0 1,-1 0-1,3 0 1,-3 0 196,-1 0 1,0-3 0,2 0 0,0 1 178,1 1 1,2 0 0,-3-1 0,2-1 0,2 1 714,1 1 0,-2-3 0,2 1-502,0 1 0,2 0 1,-1 0-1,0-1-268,-2 1 0,-3 1 0,3 0 0,-1-1-397,0-1 0,-1 0 1,1 3-1,-1 0-115,-1 0 1,2-3 0,1 0-1,3 1 123,0 0 1,1 1-1,-2-1 1,0-2 155,-2-1 0,3 3-79,0-1 0,6-1 706,-6 1 616,3-4 1,0 6-244,1-3 0,3 2-432,-4-1 0,4 2-469,-4-2 0,7 2-423,-3 1 0,3 0 14,-7 0 1,7 0-188,-3 0 747,7 0 494,-11 0-40,14 0-264,-6 0-344,8 0 114,-4 0-284,-2 0 10,1 0 341,1 0 328,0 0 401,3 0-687,-3-4 0,3 2 288,-2-4 182,2 4-349,-3-6 1,4 1 66,0-5-195,0 6 1,0-11-69,0 5 1,0-1 42,0-3 0,0 4 1,0-3 68,0-2 0,3 6 88,0-2 0,0 4 226,-3-6 1,3 2-156,0-2 1,3 3-124,-3-4 0,0 4-196,-3-4 0,0 1-397,0-4 463,0 5 447,0-3-152,0 2-158,0 5 1,1 1 27,3 6-595,-3 2-381,3-8 416,-4 4 457,0 0 93,0 1 14,0 0-193,0 3-373,4-3 375,-3 0-177,3 3 1,-3-8 39,2 3 0,-1 0 80,4-3 1,-3 4 103,4-8 1,-4 7-14,3-6 1,-4 2 154,1-5-176,2 8 1,-4-7 188,2 5-102,-2 4 159,-1-3 82,4 8 59,-3-4-46,8-1-155,-4-1 1,5 2 114,2 4 0,-3 0-217,3 0 0,-3 0-223,7 0 0,-1 0-384,4 0 359,-1 0 0,-3 0 43,1 0 1,-4 3-1,4 0 6,0 0 0,-1-2 0,0-1 74,1 0 0,5 0 1,1 1-1,-2 1 1,1 1 16,0-1 0,-1-1 69,1-1 1,0 0 0,0 0-1,0 0 1,0 0 39,-2 0 0,-3 0 1,-1 0 72,2 0 1,3 0-182,2 0 1,2 0-474,-2 0 210,0 0 0,-7 0-93,1 0 1,-2 1 0,3 1 91,2 1 0,-2 0 255,8-3 0,-4 3 1,0 0-1,-1-1 1,-2-1 165,1-1 1,-1 0 0,1 0 0,-1 1 0,1 1 229,-1 1 1,-2 1 0,-1-4-294,2 0 0,-3 0 1,2 0-41,0 0 0,1 0-135,2 0 1,0 0-305,-1 0 181,1 0 174,-1 0 0,1 0 0,-1 0-4,1 0 0,-5 1 1,0 1-37,3 1 0,-2 1 27,7-1 1,-3-2 0,0 2-37,-1-2 0,-2 2-7,-1 0 0,-3 1 12,0-1 1,2-2 0,2 4-90,1-1 198,-2-3 0,2 4-131,-1-2 0,-2-2-159,1 2-310,-7-2 328,4 3 1,-4-2 162,5 4 0,-1-2 71,-3 2 0,0-3 64,1 3-165,-1-4 126,0 6-37,0-7 1,-2 4-37,-1-1 38,-4-3 31,6 3-15,-3 0 85,4-3 1,-2 7-32,-1-2-47,-4 7 0,3-3-65,-2 2 1,-2-1-246,2 2 296,2-3 0,-4 1-172,2-1 149,-2-7 0,0 9 224,3-6-243,-3 2 46,3-2 1,-3 5 0,1-1 245,1 4 0,3-2-295,-3 3 1,0-2-223,-3 2 1,-1-6 145,-2 4 1,1-5 25,-4 4 1,4 0 111,-1 0 1,2-4 639,1 5-354,0-1-147,0 2 1,1 0 0,1-4 6,1 2 0,0-3-160,-3 3 0,0-6-110,0 6 1,-1-3 39,-2 3 0,2-4 398,-2 1-6,2-5-156,1 8-81,0-7-109,0 0 54,-4-1 28,-2-4 1,0-4 41,0-2 1,4 0 123,-1-3-180,-2 5 1,4-9-34,-2 4 0,1 0 14,-1-4 0,1 2 82,-5-1-83,1-3 0,0 1 55,0 1 0,0 3 0,-4 1 188,1 0 1,0 2-213,0 1 1,2 3-1,1-3-304,-1-1 0,2 2-844,-1-1 165,0 3 0,-5-2-292,-1 2 0,-2 2-323,-5-2 0,7 2-2426,-1 1 3977,9 0 0,-8-4 0,7-1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47:07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8:02.7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177 56 8024,'-9'-5'4115,"4"3"-3208,5 8 1,10-4-573,8 5 1,1-5-1,3-2 40,1 0-339,-8 0 1,10 0 0,-5 0 1,2 0 0,2 1 1,3 1-25,0 1 1,-1 1 0,5-2 0,-2 2 0,-1 0 53,-1 0 1,-3 4 0,-2-3 0,-3 1-252,0 0 0,-2-3 1,0 2-1,-2-1-210,2-2 1,-6 3 0,1-1-640,3 1 155,-7-3 264,4 2 1,-29-4-51,-5 0 1,-8 0 123,2 0 361,5 0 0,-3-3 50,4 0 0,-4-4 0,-1 1 0,-3 0 53,0 0 0,1 3 1,-1-3-1,-1-1 1,1-1 92,1 2 0,5-1 1,1 3-1,2 0 617,4 0 0,0-3 225,-1 0 0,-1 2 437,1-1-363,3 4-690,6-2 1,6 5 0,8 2-1,7 3-28,5 2 0,5-1 0,-2-1 0,4 1-2,3 1 0,2 1 0,9 0-30,3-3 0,-5 2 0,2-3 0,-2 0-376,-4-2 1,-4-1-1,-3 1-676,-3 0 1,-3 4-1288,0-1 1377,-9-2 0,-1 0 0,-13-4 498,-9 0 1,-4-1 0,-5-1 182,-1-1 37,-5-4 0,0 3 0,-3-3-70,-2 0 1,-5 1 0,2-3 0,-2-1 332,2-3 1,0 3 0,5-2 0,1 1-1,2 2 395,3 0 0,7 3 32,6 0 0,6-1 1,7-1 246,8 2 1,7 2-670,6 4 1,7 3 0,1 1 0,6 1 0,6 2 162,-2 2 0,5 0 1,-1 0-1,-2 0 0,-3 0 119,-6-3 1,-7 2-1,-3-2-901,-1 2 15,-6 2 0,4-4 1,-7 0-1345,-2 1 1244,-5-3 1,-3 5 0,-7-4 0,-5 0 0,-6-2-230,-2-2 1,-3-1 717,-1 0 0,0-1 1,-4-2-1,-3-2 1,-4-1-1,-4-1 187,-5 0 0,1-1 81,0-1 1,1-4 0,4 2 0,4 2 0,4 2 888,3-1-430,-2 0-51,11 3-364,-2 1 189,11 4-284,23 4 1,-8-2 0,14 3-1,-8 0-150,-2 0 1,3 1-1,-1 1 1,4-1-1,3 0 1,2 0 82,3 0 0,2-2 0,0 2-177,-2 1-52,7-3-441,-13 4 1,8-3 0,-10 4-877,-1-3 0,-8 5 893,-4-2 0,-8-1 1,-12-5 461,-5-2 1,-5-2-1,1-1 1,-2-2-1,-2-2 52,2-1 1,-4-1 0,-3-1 103,-1-1 0,4 1 1,-1 0-1,3 0 0,-1 0 355,2 3 29,7-2 1,5 6 231,5-4 0,9 4-510,6-1 0,7 6 0,5 3-142,1 2 1,-2-2 0,1 0 0,-1 2 0,4 0 17,1 1 1,0 0 0,4 1 0,1-1-128,3 0 1,2-1 0,-2 0-130,1-2 180,0 0 1,-7 0-1,0-1-221,-1-1 1,-2 4-1,-2-3-1443,-1 0 434,-8 3 1012,-1-7 0,-14 3 0,-5-4 0,-5 0 1,-5 0-43,-1 0 1,-8-3 0,-1-1 0,-2-1 280,0-2 1,-9 2 0,6-2 0,-3 1 179,1 1 0,5-2 1,-2 3-1,0-1 295,1-3-269,-3 4 0,12 0 387,-1 4-248,5 0 1,11 0-1,10 1 1,12 2 0,7 2 289,4 1 1,1 2-408,2-2 0,2 2 1,2 1-1,6 1 1,5-1 59,4 0 1,11-3 0,-8 1 0,0-1-274,-4-1 1,-3 2 0,-4-3-1,0 1-591,-2 3 0,-6-3 1,-1 1-99,-3 1 0,-8 2 0,-4 3-591,-13 0 0,-12-1 1,-11-5 35,-3-2 910,-8-3 0,4-1 512,-8 0 0,-1-2 0,-3-4 0,-4-2 24,-4 1 1,-5-2 0,1 3 0,1-3 0,5 0 0,3 0-140,5 0 1,6-1 1389,6 1 0,2 4-1024,3 2 0,9 1-422,4-1 0,9 3 0,14-1 0,7 4 130,6 2 1,5-2 0,1 2 0,2 0 47,3 0 0,6 1 0,-2 0 0,1-2 1313,0 0-1464,-4-3 0,1 6 0,-7-3 1,-4 1-620,-3 3 1,-10-3 0,1 1-2446,-3 1 1955,-4-3 0,-3 3 566,-14-3 343,1-1 1,-19-3 0,6 0 107,-4 0 0,-4-3 1,-5-2-1,-1 0 141,-2-2 0,-4 2 0,-1-1 1,1 0-1,1-1 81,5 1 1,-2 1-1,5-1 1,2 2-47,2 0 489,10 3-337,-6-3 0,27 4 1,5 1-1,7 2 12,6 3 1,-1-1 0,5 1 0,0 0 25,2-1 0,8 3 0,0-4-115,1 1 1,2-3 0,-2 2 0,-4-1-581,-4 0 1,-5 1 0,-5-1-5,2 4 1,-10-2-2307,0 1 2187,-8-4 0,-8 1 0,-9-5 0,-6-2 467,-2-1 0,-7 0 1,1-3-22,-2 2 0,-1 1 0,-9-2 0,0 2 0,-1 1-44,1 2 1,5-3 0,4 2 0,5 1 0,3 1-290,3 1 1132,8 0 1,1 1 281,10 2 0,10 3-737,12 3 0,6 0 1,0-1-1,-1 0-152,0-2 1,0-3 0,-1 2 0,-1 0-42,-3 0 1,-3 0-330,0 2 0,-5-2 0,0-3-1623,-1 1 1166,-3 0 0,0-3 28,-10 0 0,-9 0 429,-12 0 0,0-3 0,2 0 0,-5 0 125,-1-1 0,0-1 0,0-2 1,0 1-1,0 0 380,2 1 0,2-4 0,5 3 870,-1-2-585,-2-1 0,8 3-37,-1-1 0,14 6 0,7 0-386,7 3 0,2 6 1,3-3-1,3 1-72,3 0 1,6 0-1,-2 4 1,-1-1-121,-1 0 0,-1-3 1,-2 0-1,0 1-7,-1-2 1,-4 2 0,2-3-1750,-4 1-456,-2-3 1787,-8 7 1,-11-9 328,-4 0 0,-8-2 1,-3-3-1,-5 0 0,-5 1-76,-6 0 0,-5-3 0,-1 1 0,2-3 231,1 0 0,2 0 1,7 0-1,1-1 425,2 1 1,6 3 0,0 0 89,0-1 1,2 1 388,0 0-155,7 4-969,1-6-267,3 7 228,-1-3 282,2 8 1,5-2-1,3 3 532,6-1-484,-1-1 1,10 1 57,-3 3 1,8-2 0,-4 1 0,4 1 0,0 1-17,2 2 1,0-2 0,-2-1 0,-5-1-654,-2 1 0,-6-1-1446,1 0 1569,3 0 0,-11-1 0,-3-3 0,-9-3 182,-6-2 1,1-3 0,-4 2 96,1-1 0,-7-2 0,5-2 0,-2 0 0,1 0 239,0-1 0,-3 2-6,-3 2 0,2-2 0,2 3 1,1-1-1,3 2-127,1 0 1,5 3 632,2-2-30,5 2-295,-4 9 0,14 2 1,6 5 17,5-3 1,4 1 0,-3-2-1,1-2-107,-1-1 1,1 5-1,-1-6 1,1 0 0,-2 1-135,-1 1 0,1-1-292,-1-2 1,-2-1 0,2-3-1091,0 1 845,-7 5 1,2-8 19,-11 0 0,-4-5 1,-8-4 333,-3 0 1,-2 0 0,0-1 0,0 1 48,1 0 1,-7 0 0,4-1 0,-3 1 109,-1 0 0,1 0 0,1-1 0,0 2 108,0 2 1,2-1 566,0 4 34,5 0-336,0 3-136,9 0-189,1 0 1,4 5 0,1 3-3,2 3 1,5-1 0,6-4 0,0 1 70,3 1 1,-2 1-1,2 1 1,3-1 10,0 0 0,-1-1 1,0 0-1,-1-2 1,1 0-211,-1-1 0,-2 2 0,-1-4 0,0 0-140,0 2 0,3-4-349,1 2 0,0-2-424,6-1 663,0 0 1,-5-4-1,-2-3 1,-4-1-356,-2-1 0,2 3 513,1 0 1,2-1-1,-1-2 1,0 0-267,0 0 1,6 0 688,2 3 0,-4 1 0,-2 3-388,0-1 0,-4 0 52,2 3 1,-5 1-1,2 1 151,1 1 0,-3 0 1,6-3-38,2 0 1,-3 0 0,2 0 226,0 0 48,7 4 0,-9-3 1,4 2-94,0-2 0,-1-1-262,0 0 0,-4 0 0,1 0 0,0 0-16,2 0 1,-4 1 0,-1 1-158,1 2 1,0-1-14,5-3 0,-4 0 0,1 0-140,0 0 1,-2 0 10,2 0 0,-4 0 126,4 0 294,-9 0-170,5 0 87,-7 0-90,0 0 227,8 0-139,-3 0 1,6 0 226,-1 0 0,-3 0 84,4 0 0,-1 1-286,4 2 0,-2-1 1,0 3-167,-2-1 13,-4-1 1,0-2-75,-5 2 64,4-2 86,0 3 188,4 1 0,2-3-216,3 4 1,-2-4-292,-1 1-54,-1 2-536,-1-4 404,0 3 363,-9 0 315,-1-3-189,-12 3 1,2-3 110,-7 3 88,7-3 406,-2 3-335,7-4 51,9 0-241,-5 0-112,18 0 27,-19-4 15,10 3-410,-11-4 0,7 5 0,-8 1 148,0 3 1,-2-3-27,-7 2 724,2 2 730,-6-4-658,7 3 0,4-4-330,9 0 1,0-4-279,8-2 0,1-3 0,1 0-175,-1 0 1,-6 0 0,-4-1 79,1 1 1,0-1 0,1-1 223,-2-2 1,-4 0 9,1 0 1,-2-1 61,-1-4 1,0 2 46,0 1 0,0 2-103,0-2 77,4 4 0,-2-6-42,4 5-61,-4 4-363,7-1 33,-8 8 263,7-3 8,-3 4-191,4 0 37,-4 0 192,-1 0-64,-16 0 1,2-1 0,-11-2 56,2-3 0,-1-1 1,-5 0-1,3 0 66,-1 0 1,4-1 23,-3-1 0,3 3 1,-1-1-87,-2 0 0,6 2 0,-3-1 0,2 0-32,-1 1 1,0 0 0,-1 5 0,1-1 0,-2-1-129,-1-1 0,0 0 132,-3 3 1,5 0 0,-2 0 0,0 0 70,-2 0 0,6 0 232,-2 0 1,1-1 154,-1-2-305,3 2 1,5-3-119,-1 4 0,1 0-140,-5 0 0,4 0 1,-3 0 33,-2 0 1,3 0-1,-2 0 81,0 0 0,-2 0 89,0 0 1,-1 0-24,1 0 33,3 0 1,2 0-49,8 0 0,6 0-31,8 0 0,3 3 32,6 0 1,3 3 0,5-3 0,-1-1 55,-3-1 1,0 2 0,2 1 0,3-1 93,5 1 1,-1-2 0,4 3 0,1-1 465,0-2-540,3 3 1,-6-3 0,2 3-78,-4 0 1,-1 1 0,-8-2-192,-2 1 0,1 0 0,-2 2-186,0 0 1,-6-4-662,-7 3 1134,-4-4 1,-6 2-56,-8-4 0,-8-1 0,-2-2-52,-2-3 1,2 2 0,-5 0-1,-3 2-132,-2-1-198,-6 2 0,-2-3 0,-4 3 0,-1-1 16,4-1 1,3 0 0,4 2 400,3-2 0,7 2 1252,2-2-1127,3 2 0,8 1 0,10 0 1,13 0-1,6 0 920,5 0 1,-2 4-998,7 2 1,2 1 0,8 0 0,3 0 0,4 0 173,4 1 0,0-2-246,-3 0 0,-4-1 0,-3 3 0,-3-3 0,-2 0 0,-5-1-335,-2 0 1,-9 2 0,-1-2-485,-2 2 1,-6-3 459,-9 3 1,-6-4 0,-14 1 0,-3-2 50,-4-1 0,-2-3 0,-6-1 191,-3-1 0,-4 2 47,-8-4 0,-2 2 0,-5-2 1,1 1-1,3 0 0,4 0 0,4 0-41,-1 2 1,10-2 0,5 3 363,4 1 52,2 1 0,13 1 0,11 1-27,13 2 1,12-1-1,0 3 1,4 0 96,3 1 1,1-3-1,7 3 1,5 0-128,2-1 0,7 3 0,-2-2 0,-3 0-69,-5 0 0,-5-3 0,-10 2 0,-3 0-514,-3 0 0,-1-2-529,-9 4 1,-5-4 0,-8 2 402,-7-1 0,-5-1 0,-8-3 1,-3-1 112,-3-2 1,-11 2-1,-1-3 1,-3 0 352,-2-2 1,-3 0 0,6 0 0,0 0 102,4 1 0,7 0 0,-1 3 0,3-1-42,3 1 1,3 1-45,3 1 1,10 1 317,6 2 0,10-1 0,9 3 0,4 0 65,2 0 0,4-2 0,2 3 1,6 1 91,5-2 1,6 2 0,6-3-1,-3 0-277,-4 0 0,-4 0 0,-10-1 0,0 4-669,-3 1 1,-5-2 0,-6 0 117,-4 1 1,-8-1 0,-7-1-328,-8-1 1,-7-1 0,-4-3 0,-5 0-52,-3 0 0,-8 0 0,0-1 781,-3-2 0,5 1 1,-1-3-1,3 0 70,4 3 0,-1 1 0,8 1 20,-1 0 0,-1 1-86,7 2 1,5 1-53,10 5 1,11-2 0,4 5 0,4-1 219,3-2 1,0-3 0,3 0 0,4 1 29,4 2 1,5-3 0,3 0-1,-3 0-313,-2-1 1,-7 3-1,-4-4-691,-3 1 0,-1 1-223,-3 3 0,-7-4 0,-12-2 503,-7-2 0,-6-1 1,-5 0-1,-2 0 374,1 0 0,-7-3 1,2-1-1,0 0 274,3 0 1,-1 1 0,4 3 778,2 0 414,4 0-607,3 0 1,17 3-519,8 0 0,11 3 1,6-3-1,-2-1-161,-1-1 1,1-1 0,2 0 0,1 0-28,1 0 0,1 0 0,-3 0 0,-3 0-1118,-2 0 1,-4 1-3800,-4 3 1954,1-3 2770,-11 3 0,7-3 258,-7 2 0,2-1 97,1 4 1,4-3 782,-1 3-1629,4 0 284,-9 4 0,-4-5-427,-13-2 1,-3 1 0,-5-1 0,-1-1-1003,1-1 1,-5-1 1690,-2 0 0,-6 0 0,-2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8:07.37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815 87 9105,'5'9'1143,"-5"4"1,-6-1 0,-2-1-1195,-2 0 1,1-2 0,-1 0 0,-1 0-1,-3 1-101,0-1 0,3 0 0,-2 0 47,3 1 0,3-1 264,-3 0 0,3 4 0,-5-1 0,2-1 526,0 0 0,3-2 0,-2 1-294,-4 2 0,2-1 0,0 1-242,0-2 1,-1-4-1,3 1-311,0 0 1,0-2-1,-1 1-128,1 1 1,3-2 0,0 3 290,-2 2 1,0-3 0,-1 6 172,0 1 1,3-5-1,-1 0 26,0 0 1,-1 2-67,-1 1 1,-1 2-82,1-2 1,3-5-1,0 2 36,-1 0 1,-2-1-100,0 1 1,3 0-1,-1 1-91,-3-1 0,3-3 452,-2 0-288,2 0-24,2 0 51,-3 2 126,7-7-620,-8 3 319,8-4 145,-7 0 1,6 4-193,-4 2-72,4-2 1,-4 1 10,-1-5 61,5 0-22,-10 0 162,11 0-30,-7 0 121,7-5 0,-8 3-49,3-4-49,-2 4-44,3-2 1,-3 3-1,2-2 0,-3-2 0,0-6 65,0-1 0,3 5 65,-1-2-43,1 6-13,-7-6-18,3 8 0,-4-7 38,5 2-44,4-2 1,0 2-15,2-1 1,1 4-131,-5-3 93,5 4 0,-9-6-112,2 2 0,1 0-52,1 0 1,5 2 0,-2-4 0,0-3-382,-2-3 450,2 7 0,-4-2-25,1 6-36,3 2 0,-6-5 0,3 0 359,0-3 0,4-3-122,-1-1-41,3 7-55,1-6 1,1 10-1,4-4 1,4-1-108,5-2 1,3 0 0,-1 1 174,0 2 0,-5-3 0,2 3 0,0-2-4,-1-1 1,4-2-1,-1 0 1,0-1-1,1 1 0,-1-3 1,3 1-1,-2-2-1,-1-1 0,-2 2 1,1-2 32,0 0 0,1-1 0,-3 1 0,0 1 0,-1 2 240,1 2 1,-3 0-107,3 2 0,-4 3 129,4 0-246,-5 4 1,-4 4 0,-6 8-1,-4 5 1,-1 2-213,-1 0 0,-4 1 0,-2 0 149,1 1 23,-4-1 0,7 4-8,-4 0 1,3-4 0,0-3 0,2-1 0,0-1-1,1 1 16,0-3 1,-1 2 94,-3 0-926,7-1 315,-6-3 1,15-5 0,1-3-1,5-4 276,3-2 0,2-1 0,-2-3 241,4 0 1,-2-5 0,2 0-1,3-2 1,3 0 282,1-4 0,-1 1 0,3-5-203,0 2 1,1-4 0,0 2 0,-3 0 91,0 3 1,-5 1-1,-3 3 1,-1 1 462,1 4-651,-8 2 0,3 7 0,-11 6 1,-6 8-1,-7 7 0,-7 3 1,-5 5-1,-3 3 0,-2 3 1,-1 1-1,-1 0 0,2 0 1,1-2-1,4-2 0,3-1 0,1-1 1,1-2-1,-1-1 0,1-1 1,3-3-1,2-1 0,4-4 1,2-3-653,1-1 0,5-7 0,6-5 407,7-7 213,6-6 1,0-5 0,4-2 0,2-2 0,0 0-1,2-3 1,2-1 0,2 0 189,2-1 1,3-3-1,0 0-5,1 1 0,-3-1 0,0 2 0,-2 1 242,-3 1-276,-2 2 1,-9 8-1,-2 1 433,-1 4-427,-2 6 1,-5 3-1,-4 6 1,-5 3-14,-3 2 0,-3 3 0,-1 1 7,-3 3 0,-4 6 0,-2 2 0,-1 0 0,-2 3 124,-2 1 0,3 0 0,-1 1 0,2-1-263,1-2 1,5-2 0,1-2-253,2 0 1,0-2 0,4-5 384,0 0-615,4-2 0,2-9 0,6-6 1,4-8 297,4-6 1,3-1-1,3-2 1,1 0 0,2-2-1,3 1 204,3-2 0,0 2 583,2-3-385,-4 3 0,2-5 1,-3 5 77,-2 0 0,-1 3 1,-7 2 21,-2 4 1,-4 2-273,-1 0 0,-5 9 1,-1 5-44,-5 7 65,-3 3 0,-6 6 0,-1 0 30,-2 2 0,-3 3 0,-2-3 0,-1 2-41,-1 2 1,1-4 0,4 1 0,-1-3-1,2 0-47,4-3 1,2-4-1,2-1-749,-2-2 269,5-5-158,-1 0 0,9-7 520,2-5 0,3-2 1,6-6-1,1 1-36,2 1 0,0 2 0,3-4-203,1 2 439,-1-4 0,1 6 0,0-3 0,-1-1 99,1 1 0,-4 3 1,-1-2-248,0 3 1,-2 1 172,-3-1 0,-1 4-89,-5 6 0,-11 10 0,-8 11 219,0 0 1,-2-2-1,-3 0 1,0 0 77,0 3 0,1-2 0,-1 4 0,1 0-110,2-1 1,0-2 0,3 1 0,1-3-200,1 0 0,3-4 0,1-1-739,0 0 473,-1-2 1,5-9 0,2-6-1,3-7-625,3-3 794,2-5 4,5 4 1,2-5-1,1 0 1,2-2-1,0-1-5,0 2 0,2 0 1,-3 2 1341,1-1-1019,-2 5 1,-9 7 1074,-4 10-1125,-4 2 0,-6 11 1,-1-3-1,-3-1 1,1 0-67,0 1 1,-3 3 0,4 0-111,0 1 1,2-3-1,1-1-136,0-3 1,-1 2-1,1 1-238,0-2-293,0-5 384,3-2 727,2 1 1,3 0-688,-2 4 25,2 0 0,-3-6-11,4-6 1,1-4 0,1-11 19,1-1 0,3 1 0,-1 4-267,0 1 1,-2 0 0,3 3-990,1-2-2525,-3 1 3988,5-2 0,-4 0 0,4-2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44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287 74 9820,'-5'-5'2151,"1"1"-1906,4 0 96,0 3-408,8-3-657,-2 4 553,3 4 416,0-3 116,-4 7 19,4-7 70,-4 3-146,3-4-573,-2 0-253,3 0 241,-4 0-906,-1 0 1390,-16 0-67,9-4 0,-15-1 0,10-4 228,-3 0-205,2 3 0,4 1 300,2 2-357,-2-2 76,0 0 16,-3 1-224,3 0 0,-5 2 61,1-5-493,0 5 797,0-2-244,3 4-658,2 0 465,0 0 96,-5 0-11,-1 0 201,0 0 168,6 0 631,4 0-912,4 4 0,1-2-194,5 5 120,-5-5 22,3 2 72,-3 0 1,5-2 88,-1 4 0,1-4-212,2 1-37,-5 2-23,9-4 21,-10 4-10,8-5 72,-9 0 116,3 0 1,-2 0 0,5 1 136,2 2 48,-5-2-142,0 3-88,-3-4-75,0 0-255,4 0 0,-7 1-38,4 2 137,-4-2 55,6 3 8,-3-4-54,1 0 104,-2 4-97,0-3 56,-3 7 1,3-1 45,-4 5 0,1-2 57,2 3 1,-2-2-42,2 1 0,-2 0 40,-1 3 0,0-3-54,0 4 0,0-4-226,0 3 96,0-7 189,0 8 1,1-12 39,2 9 0,-2-4 31,2 6 0,-1-3-33,2 0 24,-3-2 37,3 4-45,-4-4-34,0 7-15,4-2 1,-3 3-72,2 1 32,-2-5 0,-1 4-66,0-3 1,0-1 173,0 2 0,0-4-73,0 4 1,0-4-9,0 3 0,0-2 43,0 2 1,1 0 10,2 0 0,-2 3-42,2-3 1,-2-4 31,-1 2-13,0-9-26,0 12 1,0-6 70,0 9 0,0-4-32,0 1 1,0-4 37,0 4 1,1-5-95,2 1 12,-2-1 1,3 2-19,-4 2 1,0-3 21,0 0 0,0-3 17,0 7-21,0-5 0,0 3-9,0-1 1,0-2 0,0 4-56,0 2 94,0-4 0,1 2 120,3-3 0,-3 2 102,2 5-145,-2-9 1,-1 7 29,0-5-113,0 0 0,0 6-24,0-3 0,0 3-146,0 0 149,0-7 100,0 1 0,0-6-27,0 6 1,0-3 13,0 3 1,0-3-58,0 7-46,0-5 1,1 2-131,2-3 1,-2 3 61,2 2 0,-2 0 38,-1 0 1,0-2 0,1 1 211,2-1-214,-2-4 146,3-1 0,-4 1-9,0 7 0,3 1-167,0 2 1,0-4 177,-3 0-139,5 1 0,-4-1 97,2 1 0,-2-4 143,-1 3 1,0-5 93,0 2-212,0 0 1,0 4-2,0-1 1,0-1 10,0 4-262,0-6 0,0 13 1,0-6 71,0 0 0,-1 1 136,-2-2 0,2-2 5,-3-1 0,3-3 104,1 4 0,0-4 242,0 4-254,0-5 0,0 6 232,0-1-332,0-3 0,1 2-7,3-3 14,-3-2 0,3 2 19,-4-3 0,0-1-33,0 7 0,0-2-290,0 2 1,0 1 280,0 2 1,0-5-11,0-1 0,0-6 17,0 6 1,0-2-20,0 5 1,-1-7 0,-1 3 20,-1 0 1,-1 2 50,4 6-77,0-5 0,-1-4-130,-2-3 1,2 0 197,-2 5 1,2 3 450,1 3 0,0-2-445,0-1-320,0-4 0,0 4 91,0-3 59,0-2 157,0 4 252,0-9-254,0-1 1,0 1 28,0 4 0,0-1-143,0 4 1,0-6 0,0 6-110,0 3 0,0-2 0,0 3 88,0 0 0,0-2 13,0 2 1,0-1 41,0 4 1,0-4-17,0 1 0,0-4-115,0 3 298,0-3 1,0 2-115,0-2-85,0-5 1,0 6-26,0-4-134,0-4-123,0 8 211,0-4 277,0 1 54,0 4-223,-4-5 26,3 0 1,-4-3 15,2 1-77,2-5-59,-3 6 91,4-7-20,0 7 1,-4-3-136,-3 4 1,2-2-65,-1-1 116,0-4 1,-1 3-166,-3-2 0,5-2 269,-7 2 0,3-2 623,-7-1 1,4 0-223,-3 0 0,3-1-496,0-2 1,1 2-326,-2-2 0,2 2-152,-5 1 314,9-4 1,-5 2 101,6-4 419,-2-1 0,-5 1 295,1 0-484,4 4 0,-2-2-160,1 4 0,3-1-728,-3-2 405,6 2 255,-6-3 23,4 4 312,-8 0 421,7 0-430,-7 0-511,12 0 57,-7 0 69,7 0 196,-7 0 389,7 0 177,-3-4-398,0 3 41,3-4-524,-8 5 384,4-4 124,0 3 164,-3-3-197,7 4-198,-7 0 1,5-1-404,-3-2 428,4 2 0,-3-4 434,2 2 356,2 2-44,-3-7-349,4 7-331,0-8-344,4 8 182,-3-7 1,6-1-178,-4-7 687,0 7 1,-3-4 168,0 3 0,1 4-340,3-3 1,-3 4-276,2-4 0,-2-3-167,-1-6 1,0 2-89,0 1 1251,0 4 123,0-7-900,0 8-140,0-3 31,0 7 1,0-6-473,0 0 125,-4-1 818,3-4-327,-4 7-259,5-4-14,0 1 1,0-2-10,0-3 0,-1 4-168,-2 1 452,2-1 133,-3 8 1,4-8-45,0 5 108,0 4-737,0-7 1,0 2 175,0-5 1,1 1 207,2 2 1,-2-2 89,2-2 1,-2 2 56,-1-2 1,0 4-221,0-3 0,0-1-149,0-2 0,0 2 55,0 1 1,0 3-1,0-4-20,0 0 185,0-2 635,0 0-484,0-1 0,0 4-379,0-1 0,0 1 30,0-4 0,0 7 121,0 0 1,0-1 263,0-5-18,0 3 1,1-1 93,3 4-215,-3-5 0,3 6-100,-4-5 0,3 1-87,0-4 0,0 4 158,-3 0 1,0-1-6,0-2 1,1 5-181,2 1 32,-2 4 0,3-7-160,-4 3 0,0-2 13,0-5 1,0 1 125,0-1 0,0 1 390,0-1 1,0 4-107,0-1 1,0 7 66,0-3-238,0 3 1,0-8-352,0 1 140,0 7 34,0-3 1,0 6 94,0-7 0,0-1 35,0-5 1,0 4 591,0 0-363,0 3 0,1-4-59,2 3 54,-2 5-206,3 0 1,-4-1-118,0-7 1,0 5 108,0-1 0,0 6 18,0-7 1,0 4 25,0-7 1,0 4-45,0-3 1,0 2-4,0-2 1,0 3-26,0-4 0,0 4-12,0-4 1,-1 3 48,-2-5 1,2 1 60,-2-5 0,2 6 138,1 1 0,0 2-85,0-2 0,0 2-84,0-2 0,0 6-168,0-4 1,0 4-53,0-6 133,0 3 0,0-1 0,0 0 63,0-3 1,0 2 273,0-2 205,0 5-201,0-2-369,0-1-301,0 4-25,0-7 377,0 2 0,1-3-50,2-1 185,-2 9 123,3-7-27,1 11-189,-4-7 0,3 3-52,-4-3 0,0 5 51,0-4 0,-1 3 1,-1-4-322,-1 0 1,-2 2 217,2-1 1,1 1 70,-4-2-120,4 3 83,-2-7 0,3 6-37,-2-1 156,2-2 1,-3 2 62,4-3 1,-1 4 54,-2-2 99,2 3-90,-4 1-95,5-1-120,0 1-134,0 0 46,0 4 37,0-3 174,-4 7 114,3-4-120,-3 10 1,4 1-1,0 6-106,0 3 0,0 0 17,0 0 1,0 1 32,0 2 0,0-1-53,0 1 1,3 3 0,0 6-259,-1-3 272,-1 3 1,-1-3 0,0 3 27,0 1 1,0-6 0,0-2 13,0 1 0,0-4 0,0-1 52,0 0 1,0-1-1,0 1 73,0 4-65,0-6 1,0 8 0,0-7 0,0 3 13,0 0 1,0-2-96,0-1 1,0 0-41,0 4 1,0-1 0,0 1 21,0-1 0,0-2 103,0-1-82,0-3 51,0 1 1,0 0 0,0 3-16,0 1 1,0-1 9,0-1 1,0 1-122,0 2 1,0-3 0,0 1 25,0 0 1,0-1 0,-1-1 107,-2 0 0,2-1 45,-2-1 0,2 3 42,1 3 0,0 2-89,0 1 0,0-1 1,0 1-20,0-1 0,0-5 0,0 1 0,1-1-108,2 0 1,-2-1 79,2-2 25,-2-5-124,-1 5 1,0-3 176,0 7 1,0 1 15,0 2 0,0-1-55,0 1 1,0-4-58,0 0 0,-1-2-115,-2 2 0,2 1 195,-2 2 0,2-2 0,1-1 61,0 2 0,-1-4 2,-2-1 0,2 0 0,-2 0-70,2 3 0,1 0 0,-1-1-29,-2-1 1,2 1-19,-2-2 0,1-2 127,-1 3 1,0 1-1,-2 2 104,1 1 0,1-1 117,3-1 1,0-3-129,0 4 1,0 2-188,0 4 0,0-1 0,0-2-61,0-1 1,-3-2-141,0-1 0,0-2 0,3 2 1,0 1 129,0 2 0,0 1 0,0-1 423,0 1-293,0-5 0,0 0-26,0-1-134,0-3 1,0 8 101,0-3-68,0-2 1,0 5 107,0-3-110,0-1 0,0 0 107,0-2 0,0 3-67,0 3 1,0-5 141,0-1-130,0-4 1,0 7 34,0-3 0,0-1 147,0 5 1,0-4-144,0 3 0,0-2-168,0 2 90,0-4 0,0 7-110,0-3 190,0-1 1,-1-1 0,-1-3 222,-1 3-166,0-3-51,3 8-50,0-12 1,-3 10-779,-1-3 429,1-5-136,3 4 99,0-7-2320,0 0 2703,0-1 0,-4-12 0,-1-2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7:47.2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8 8777,'-6'-6'1516,"2"4"0,5 8-644,2 3-1158,-2 2 107,4-2 1,-5 5 180,0 1 0,1 3 0,1 0 37,1 1-28,0-1 0,-3 1 12,0-1 0,3-2-109,0-1 1,0 0 47,-3 4 1,1-5 60,2-1 1,-2-2 13,2 1-1,-2-1 0,-1 6-50,0-1 0,3-5-30,1 1 1,-1-3 8,-3 7 46,0-9 0,0 10-1,0-5 1,0 2-23,0 5 1,0-6 0,1 6 2,2-2 1,-2 1 4,2 0 0,-2-2-93,-1-1 0,0-3 1,0 4 37,0 0 1,0-1 73,0 0 1,0-3-1,0 4 152,0 0-125,0-2 0,0 0-3,0-2 1,0 0 9,0 3-45,0 1 0,-1 1 11,-2-1 1,2 1 3,-2-2 0,2 3-19,1 0 1,0-2 0,0-1 51,0 2 1,0-6 0,0 1-1,0 3 1,0 1 0,0 3 0,0-1-1,0 1 1,1-2 0,1 0 0,1-2-1,-1 2 1,-1 0 0,-1 2 0,0-1 1273,0 1-1250,0-1 0,0 1 0,1-2 1,1 0-45,1-2 0,0-3 0,-3 4-7,0 0 0,0-1 1,0 0-1,0 2 1,0 0-1,-1 1 1,-1-2-1,-1-1 670,1 2-577,1-4 1,1 5 0,0-3-97,0 3 1,0 0-26,0 1 0,0-4 1,1 1-1,1 0 1,1 1 258,-1 2 1,-1-3 0,-1 2-150,0 1 0,3-1 1,0-3-114,-1 2-107,-1-4 50,-1 5 0,0-7 112,0 4 0,0 1-282,0 2 1,0 1 300,0-1 0,-1-3 98,-2-3 1,2-1-51,-2 2-108,2-3 86,1 8 1,0-4-56,0 4 0,0 1-67,0-1 1,0-2-12,0-1 0,0-2 38,0 2 0,0-3-339,0 4 444,0-9 0,0 6 400,0-3-526,0-1 1,0 8-239,0-1 0,-1-3 1,-1 1 117,-1-1 231,0-3 183,3 0 0,0-1-15,0 0-12,0-4-134,0 12 0,0-10-141,0 8 1,0-5 21,0 2 0,0-6 29,0 6 0,0-5-20,0 5 0,0-6-17,0 6 1,-1-3 0,-1 4-93,-1 0 1,0-4 112,3 3 0,0-6 236,0 6-172,0-7-41,0 11 1,0-9-162,0 9 204,0-9 63,0 5 77,0-3-175,4 6 1,-3 3-26,2 1 0,-2-4 166,-1 1-106,0-5 1,-1 2 19,-2-3 15,2-1-237,-3 0 121,4 0-211,0 1-138,0-5 319,0 3-90,0-3-524,0 4-4,0 1-608,0-5-1334,0-1 1,-4-14 2599,-3-3 0,3-1 0,0 5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1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29 7873,'5'-5'320,"-1"3"21,-4-4 1,-4 4 0,-2-1 496,-3 2-438,4 1 1,0 0-87,2 0 0,1 0 1,-4 0-51,-2 0 0,3 0 0,-1 0 0,-1 0 0,-1-1-97,-2-2 1,1 2-1,0-2 1,0 2-1,-1 1 15,1 0 1,-3 0 0,0 1 0,0 1-204,2 1 1,0 3 0,-2-2-1,0 0-93,1 0 1,-3 4-1,2-2 103,1 2 1,0-2-1,2 0 1,0 2 10,0 0 0,-1 2 0,2 1 0,1 2 19,1-2 0,3 0 0,-2 1 1,0 1 62,3 1 0,1 1 0,1 0 0,1-1 106,2-1 0,3-2 0,3 4 0,0-1-81,0 1 0,2-4 1,0 2-1,2 0-55,2-1 1,0 3-1,3-2 1,-2-1-40,-1 1 0,-3-2 1,1 1-1,0-3 1,0-2-462,1 0 0,0-4 1,3 2-1,2-1-262,-3-2 0,5-1 1,-5-1-1,1-1-401,0-2 1,0 1 0,-2-4 1110,-3-1 0,3-2 0,-1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18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9 8101,'-9'-1'0,"0"-1"0,0-1 363,-1 1 1,-2 1 0,0 1 0,-1 0 0,1 0 0,0 0 0,-1 0 0,1 0 0,0 0-248,0 0 0,2 4 0,0 2 0,-2 2 1,0-1-1,2 0 0,2 2 0,2 3 1,2-1-1,2 0 0,1 1 0,1 1 1,0 0-1,1 2 0,2-2 451,3 0 0,3 3 0,0-3 0,1 1-430,3-1 0,-2-1 0,3-2 0,1-1 10,-1 0 0,2-3 0,2 0 0,1 1-284,-1-2 0,0-1 0,-2-4 0,-1 0 156,2 0 1,-4-1 0,0-2 0,-3-3-18,-1-3 1,-1-3 0,0-1 0,-3-2-118,-1-1 1,-1 1 0,-4 0 0,-2-1-149,-3-2 1,-3 0 0,0 0 0,0 3-886,0 2 0,-1 0 0,1 1 0,-1 0 1148,-3 2 0,-1 1 0,-4-1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19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55 8084,'0'-10'2159,"-1"5"-1653,-2 2 1,2 3 0,-2 3 0,2 3 0,1 3 0,0 0 71,0 0 1,1 1 0,1 3-350,1 2 0,1 0 1,-2 0-1,1 2 0,0 0-111,1 2 0,-3-1 0,2 1 0,0-2-239,0-2 1,-2 0 0,2-4-1,-2 1-204,-1 0 1,0-2-326,0-1 167,0-4 318,0 0 1,0-6-1,0-3 1,0-2 28,0-2 1,0-4-1,0-2 1,0 0 127,0-2 0,0-2 1,0 0-64,0-1 0,0 2 0,0 0 0,0 2 0,0-2 118,0 0 0,3 2 0,1 2 38,1 0 1,-2 3 0,2 0-1,0 3 1,1 1 0,1-1-58,1 1 0,-2 4 1,0-1 6,2 2 1,0 1 0,1 0 0,0 0 0,1 1 111,-1 2 1,0 2 0,0 5-44,1-1 1,-1 4 0,-1 2 0,-1 0 258,-1 1 1,0-1 0,1 3 0,-2 1-116,-1 0 1,-1-2 0,-3-1 0,0-1 0,1-1-231,2 1 1,-2-4 0,2 1 0,-2-1-1173,-1-2 621,0 0 0,1-4 61,3-2 0,-2-6 0,3-3 381,-1-2 0,0-2 0,-2-3 1,1-2-1,-1-4 0,-1-1 0,-1-2 1,1 2-1,1-1 0,1 1 0,-1 1 1,-1 1-1,0 2 0,2 1 0,1 0 1,0 2-1,1 1 0,0 2 0,2 2 1,1 1-1,2 2 0,-1 0 0,1 2 849,3-1 0,-3 3 0,2-2 0,-1 3-580,-2 3 0,0 2 1,-1 5-1,-1 0 0,0 1 1,0 3-1,0 0 0,0 2 1,-2 2-1,1 0 1,-2 1-1,0-1-182,-2 1 1,0 0 0,0-2 0,1-1 0,-1 0 0,-1-1 0,0 0 0,1-3-1259,1-2 1,0 0 0,-3-1-190,0 0 0,1-4 1,2-2 1450,4-2 0,1-1 0,1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0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103 232 8306,'0'-9'628,"0"3"1,0 0 0,1 0-1,1-1 1,2 2-160,1 1 0,-2-2 1,3 3-346,2 1 0,0 1 0,1 0-23,0-2 0,1 2 0,-1-2 0,0 2-76,0 1-19,1 0 0,2 1 0,0 1 0,0 2 73,-2 1 1,-1-2 0,0 3-1,1 2 1,-1 3 55,0 1 1,-1 1-1,0 0 1,-2 1 0,0 2 48,-1-1 0,2 4 0,-3 2 0,0 0 0,1-2 1,-3 0-1,-2-1 0,-3 1-67,-4-1 1,-1-2 0,-1-2 0,0-1-151,-1-1 1,1-3 0,0-3 0,0-2 0,-1-1 0,1 1 0,0-2-1,0-1-328,-1-1 1,0-6 127,-2-3 1,1-1 0,-1-6 0,1-1-42,-2-4 0,3-2 0,-3-5 1,0 0-1,1 0 75,1 1 1,-3-1-1,1-1 0,0-1 110,-1-1 0,1 1 0,3 2 243,0 0 0,0 4 1,7 4-1,1 2 103,1 3 1,1 4-1,1-1-172,2 5 308,2 3 1,4 8-1,1 2 1,-1 4 0,0 2-1,0 3 610,1 3-998,-1 9 1,0-6 0,-1 7 0,0-1-303,-2-1 1,-3-1 0,2-1 0,-1-1 0,-1 0 0,0 1 0,0-2-1,-1 1-4554,-1-3 4101,-1-4 0,2 1 750,1-1 0,2 1 0,4 2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1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195 168 7803,'3'-6'717,"0"0"0,-1-1 0,-1-2-257,-1 0 1,-1 3-1,-2 0 1,-3 0-1,-1-1 1,-1 1 0,-2 0-199,-3 1 0,0-2 0,-2 4 0,1 1 0,0 1 0,0 1-44,0 0 1,2 3 0,1 1-161,4 1 0,-1 4 0,2 4-40,1-2 0,-2 3 1,3 2-1,0 1 1,0 2-1,2-1 135,1 1 0,2 2-89,2 1 0,2 1 0,3-4 0,0 1 20,2-3 1,-3-1 0,6 0 0,0-3 0,-1-1 0,-1-4 18,0 0 1,-1-4 0,1 0 0,1-1 0,0 1-75,-2-2 1,-1-1-219,1-1 1,2-5-1,0-1 1,0-2-1,-3-2 1,-2-3-1,-2-2 1,0-2-1,-1-2-23,1 1 1,-2-1 0,-3-1 0,0 0 31,0-2 1,0 1 180,0 2 1,-3 1 0,-1 0 0,2 3 0,0 2 0,0 3 0,-1 3 0,1 4 120,1 6 0,1 7 0,0 4 1,0 0-1,0 2 0,1 3 0,1 2 1,2 0-1,1 0 0,3-2 0,0 1 1,1 0-1,1 2 0,2-3 0,0-1 1,0-4-1,1 0 0,0-3 1,2-1-420,1 0 156,-3-5 0,2-1 0,-4-3 1,1 1-98,0 1 1,2-1-1,1-4 1,-1-2-1,-2-1-40,-1-2 1,-2-6 0,-1-2 0,-1-3-1,-2 0 1,0-1 0,-2 0 0,0-2-1,0-1 69,-1-2 1,-1 2-1,-1-2 1,0-1 0,-1 0-1,-2 2 453,-3 0 0,0 1-45,0 4 0,3 0 0,-2 2 0,1 2 0,2 0 0,1 3 0,1 3 570,0 5 1,0 7 0,0 9-448,0 1 0,3 2 0,1 3-175,1 3 1,1-1 0,4 2 0,-2 0 0,-1-2-299,-1 2 1,-3-3 0,3 2 0,2 0 99,0-1 1,0 0 0,0-5 0,0-1-797,-1-2 1,3 0 0,-4-5 0,2-1-298,2-1 0,-4-4 1,0 1-1,1-2 1144,1-1 0,6-4 0,0-1 0</inkml:trace>
  <inkml:trace contextRef="#ctx0" brushRef="#br0" timeOffset="1">797 131 8726,'-19'0'492,"0"0"-186,-3 0 1,-3-3-1,-4 0 1,-2 0-1,-1-1 215,-3-2 1,3 0 0,-6 0 0,0-1 0,2 0-522,0 1 0,-2-7 0,5 3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2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29 7876,'0'-7'227,"-1"1"0,-2 0 1,-3 1-1,-2 2 0,-3 2 1,0 1-1,-2 0 1,-2 0-1,-1 1 0,-2 2 1,0 2-1,-1 1 1,1 0-1,-1 2 0,1 0 1,-1 0-1,2-1 0,1-2 1,4 1-1,2-2 1,0 1 487,1 0 1,5-3-1055,4 1 1,6-2 0,7 0 0,5 1 0,0 1-1,4-1 1,0 0 131,0 2 1,4-2 0,-2 3 0,-1 0 0,-1 0 203,-3 2 0,-3-2 0,-2 2 0,0 0 1294,-3 1-848,-1 1 0,0-1 0,-1 0 0,0-2 0,0 1 537,1 1 0,-4 1 0,-1 2 88,-1 1-798,-1-2 0,-3 4-236,0-5 0,-1 1 1,-2 2-1,-3 0 240,-2-1 1,-5 0-1,0-2 1,-2 0-295,-1 0 0,2 0 0,-2-2-114,0-1 0,-2-4 1,-1 1-1,-1-2-465,2-1 0,-5 0 1,7 0-1,0-1 92,2-2 1,-2 1-1,3-5 1,-1-3-1,-2-1-154,2 0 0,-1-4 1,4 0-1,-1-2 1,1-1-1504,4 3 1,3-2 2163,4 5 0,4-9 0,1 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3:50.03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99 13 9878,'2'3'1645,"-2"1"-1501,0-2-245,-2 5 59,2-2-179,0 2 122,0 0 1,0-1 64,0 1-1,0-1 4,0 1 82,0-2-21,0-1-3,0 1-309,0 2 247,0-4 9,0 3 8,0-5 256,0 3-128,0-2-82,0 1-32,2-1-16,-2 0 37,2-1 1,-1 3 5,0-1-25,0-1 20,1 2-39,-2-1-122,0-1 105,0 3-7,0-3 9,0 1 17,0 1 17,0-3-18,0 3 3,0-2 31,0 1 1,0 1 44,0-3 332,0 1-290,-2-2-33,-1-2-38,-1 1 1,-1-2-80,0 2 1,1 0-90,-1-2 1,1 2 35,0-1 104,2 2 1,-4-1-39,3 0 59,1 0-37,-3-1 16,5 2 65,-4 0 86,3 0-87,-3 0-73,1 0 16,-1 0 1,-1 0 103,0 0-37,3 0-2,0 0-24,0 0-90,1 0 47,-3 0 23,3 0-7,-3 0 28,4 2-10,-2-1 109,-1 1-13,3-2 0,-2 0-50,0 0 313,1 0-403,-1-2 37,2 1-112,0-3 54,0 1 5,0-1 11,0 1 10,0-1-4,0 1-211,0-2-42,0 1 224,0-1 1,0 0 26,0-1 1,0 1-69,0-1 42,0 4 1,0-3-63,0 2-219,0 2 75,0-8 172,0 6-10,0-4 215,0 3-15,0 1-169,0-1-28,0 4 77,0-5-21,0 3 1,0-1 13,0-1-35,0 3-184,0-1 159,0 0 26,0 2 202,0-4-21,0 1-31,0 0-123,0 1-75,0 0 20,0 2 62,0-4 8,0 3 510,0-1-364,2 2 212,-1 0-154,3 0-155,-1 0-99,-1 0 98,2 0-68,-3 0 0,3 0-23,-1 2 25,-1-1 107,4 1 1,-4-2 54,3 2-179,-2-2-38,0 2 97,1-2-49,-3 0-115,3 0-223,-4 0-91,5 0 242,-5 0 76,4 0-32,-3 0-326,1 0-217,0 0 381,-2 0 101,5 0 390,-5 0 1,3 1 141,-2 0-166,0 0-23,1 1-218,0-2-73,-1 0 101,1 2 655,-2-1-281,0 1-325,-2-2 6,1 2 0,-3-1 24,1 2-7,1-2 0,-1 2 138,1-2 35,2 0 1,-3 4-47,2 0 0,0 1-51,0 1 0,0-3-245,1 2-16,0-4-73,0 4 35,0-3 34,0 0-318,0-1 698,-2-2-179,2 0-3,-5-2 0,4 1 123,-2-3-38,2 1-43,-3 1 15,1-3 38,1 5-106,0-2 13,0 2 0,1 2-59,0 3-128,0-2 87,1 3 0,0-3-23,0 3-35,0-2-190,0 0 35,0-4 298,0-4 386,0 3-372,4-4 20,-3 5 190,8 0-65,-6 0 1,4 0 40,-1 0-231,-3 0 67,4 0-140,-5 0 89,3 0-36,2 0 1,-4 2 17,2 2 40,-3-2 6,0 0 49,0 0 0,0 0 96,3 3-174,-2-2-333,-1 1 293,0-4-298,-2 2 540,2-2-179,-2 3 56,0-3-8,3 2 60,-3 0-41,2-1 0,-1 1-23,0 0-66,0-2-395,1 3 419,-4-8-2,1 4-20,-1-3 1,2 2-9,0-3 1,0 1-36,0-2 42,0 4 14,0-4 13,0 3-7,0-2-1,0 1-1,0 1-3,0-1 0,0 3 0,0-3-18,0 4-57,0-5 6,0 3 34,0-3 11,0 0 26,0 1 90,0 1-85,0-1 55,0 1-17,0 1 96,0-2-83,0 1-10,2 0-28,-1-1-67,1 2-52,-2-3 18,0 0 16,0 1 125,0-1-8,0 0-61,0 3-120,0 0 164,0-1 235,0 3-306,2 4 0,-2-1 0,2 5-90,-1-1 68,-1-3 0,0 5-48,0-3 47,0-2-5,0 3 1,0-4 58,0 3 104,0-3-78,0 5 16,0-5-29,2 4 5,-2 0-18,2-4-74,-2 3 26,0-1 50,0 0 37,0 2 1,0 0 0,1-2 109,0 1-91,0-3-50,1 2 0,-2-3-47,2 3-36,-1-2-175,1 1 158,-2-4-1863,0 2 1367,-2-2 289,1 0 785,-3 0-471,3 0-1348,-1 0 1043,0 0 295,2 0 0,-2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37 8418,'5'-4'582,"-2"2"1,-6-3 0,-3 0-1,-3 1 1,-2 0 0,-3 2 236,0 1 1,-2-2 0,-2-1 0,-1 2-482,1 1 1,2 2 0,1 1-1,-1 3-123,-2 0 1,3 1-1,-1 3 1,1 0 56,0 1 0,0 0 0,4 1 0,1 2 8,2-2 0,-1 3 1,6 1-1,1 0 1,2 1-61,3 0 0,3 1 0,6-1 0,4-2-200,1 0 1,2 1 0,-1-3-42,1 0-186,-1-2 0,5-4 0,2 0 0,1 1-260,2-2 0,3-1 0,0-4 0,-2 0-174,-4 0 0,1 0 0,-4 0 0,-2 0 0,-1-1-496,-4-2 1,-1 1-1,-5-4 1,0-2-1,-1 0 1,-1-1 1136,0 0 0,-1-1 0,3 1 0</inkml:trace>
  <inkml:trace contextRef="#ctx0" brushRef="#br0" timeOffset="1">759 65 8452,'0'-9'760,"0"0"1,0 3 0,-1 0 0,-1 1 0,-2 1-343,-2 0 1,0-2 0,-3 3-1,-1 1 1,-2 1 0,-1 1-1,0 0 1,-2 0 124,1 0 1,-1 1 0,-1 2 0,2 3-340,0 2 0,-1 1 0,2 1 0,2 0-36,1 2 0,4 0 1,1 3-1,0 2-58,3 0 0,1 2 0,1-1 0,1 1 104,2-1 0,3-3 0,4 0-134,2-2 0,0 3 0,3-4 0,1-1 0,3-1 0,1-3-213,2-1 0,3-4 0,-3 1 150,2-2 0,-4-1 0,0-1 1,-2-1-1,-2-3-173,-3-3 0,-1-1 0,-3-5 0,-1-1-425,-2-3 462,-1 2 1,-5-8-329,0 2 1,-5 2-1,-1-4 1,-2 3-221,-1 3 0,3 3 0,-1 4 0,0 1-1371,-1 2 1,-1 5-1,0 0 2038,-1 2 0,1 5 0,0 1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39:24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47 7116,'0'-9'466,"-1"0"1173,-2 3 1,1 2-1080,-4 4 0,2 1 1,-1 2-1,1 3-52,2 3 1,1 1-1,1 1 1,0 3-78,0 0 0,0 1 0,0 4 0,0 0-230,0-1 1,0-3 0,0 2 0,0 0-110,0 1 0,0 1 0,0-6 1,1-1-347,2 1 0,-2-2 0,2 1-751,-2-2 108,-1-4 339,0-2 73,0-4 1,-1-4 329,-2-3 0,2-1 1,-2-2-1,2-3 0,1-2 1,0-2 105,0-2 0,0 0 0,0-2 22,0-1 99,0-3 0,0 5 0,0-1 31,0 1 1,0 2 0,1 3 0,2 3-57,3 1 0,3 3 0,0 1 0,0 2 119,0 1 1,4 1 0,-1 3-4,-1 0-121,4 4 0,-5-2 1,3 4-1,0 1 1,0 1-1,1 1 126,-1-3 1,2 2 0,-1-2-21,0 2 0,-1 2 1,2-1 25,-3 0 1,-4 0-1,6 1 22,-1-1-234,-3-4 1,4 2 0,-5-3-1,0 1 1,1 0 54,-1 0 1,0-3 0,0 1-237,1-2 1,-1-1 0,1 0 0,0-1 0,1-1 0,-3-2 0,0-1 0,0-3 0,1 0-1,-2-1 1,-2 0 0,-1-1-62,-2 1 0,-1-3 0,-1 0 0,0 0 608,0 2 0,0 4-120,0 0 0,-4 0 0,-2 0 0,-2 3 0,-2 2 1,0 1 19,-2 0 0,-2 1 1,-3 1-1,-1 2 185,-1 2 1,-2 0 0,3 3-200,-1 0 0,-1 1 0,1 2 0,5 0 0,3-1 212,1 0 1,5 2 0,2 2 0,2 0-74,1 0 0,6 0 0,6 1 0,6-1 42,5-2 1,0 2-1,4-1-368,1 0 1,-5-3-1,7 2 1,0-3-421,-1-1 0,-1 0 1,-3-2-1,-1-2-2529,-1-1 0,-5-1 2922,-2-3 0,-5-8 0,2-2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52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18 662 19062,'0'6'-614,"0"-1"144,0 1 34,3-5-348,-3 1-321,2 0 15,0-2-1210,1 2 1291,1-2 1,-1-4 1008,-2-2 0,0-2 0,-1 2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52.5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133 731 16547,'0'1'91,"0"2"395,0-1-228,0 0-208,-2 0 1,1 3 93,-2 0-15,0-3 76,-2 0 1,0-2-76,-1 0-519,3 0 89,-3 0-376,5 2-117,-3-1 343,4 3 344,-2-4 1084,2 2-1110,-2-4 266,1 0-44,-1-1-24,2-1-71,-2 4 0,1-3 75,-2 2 47,2-2 119,-3 0-142,3-1-79,-1 4 4,0-4-37,2 3 10,-3-2-216</inkml:trace>
  <inkml:trace contextRef="#ctx0" brushRef="#br0" timeOffset="-1">169 731 17146,'-2'1'123,"2"1"-185,-4-1 119,3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 0-2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52.5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 45 9186,'-1'-8'-85,"0"-4"-65,-1 3 961,0 0-561,2 2 0,-2 10 0,2 5 0,0 4 3,2 2 1,-2-6-142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52.5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270 47 6505,'0'-4'73,"0"-4"108,0-1 392,0 0 224,0 2-397,0-1 1,0 6-159,0 4 1,0 4-1,1 8 1,1 1-42,0-5-76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52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23 293 16265,'0'7'74</inkml:trace>
  <inkml:trace contextRef="#ctx0" brushRef="#br0" timeOffset="-1">37 300 14916,'0'-3'7,"0"-1"2</inkml:trace>
  <inkml:trace contextRef="#ctx0" brushRef="#br0" timeOffset="-3">243 293 15731,'0'7'0</inkml:trace>
  <inkml:trace contextRef="#ctx0" brushRef="#br0" timeOffset="-5">266 303 11388,'1'-10'44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55.60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88 7445 12795,'1'5'1,"4"17"17,-2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0,0-7 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3:57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10 6764,'0'-3'522,"0"1"-63,0 0-58,-2 1-150,2-1-48,-2 2-538,2 0 290,-2 0 24,1 0 20,-1 0 1,2 1 18,0 0-17,0 0 0,0 1-68,-2-2 0,1 1-43,0 0 0,0 0 12,-1 0 201,2 0-38,-2-1 1,1 0 26,0 0-191,0 2 88,-1-2-28,2 2 1,0-1-48,0 1 94,0-2 1,0 3 64,0-2-38,0 0-28,-2 1 30,1 0-7,-1 1 1,2 0 24,0 0-33,0-2 0,0 1 34,0 0-52,0-1 0,0 1 14,0 0 1,0-1-1,0 2-6,0-2 1,0 1-8,0 0 0,0-1-3,0 2-4,0-2 1,0 2 11,0-2 35,0 0 0,0 2-4,0-2 40,0 2 0,0 0-46,0 0 0,0-1-4,0 1-7,0-2 36,0 3-27,0-2 0,0 2 49,0-1-8,0-2-22,0 3 1,0-3 0,0 2-16,0 1 0,1-2-5,0-1-8,0 2 0,1-2 24,-2 2-24,0-2 0,0 2 42,0-2-29,0 0-35,0 3 0,0-3-26,0 2 0,0-1-66,0 1 154,0-2-13,0 3 1,0-3 63,0 2-17,2-2-87,-1 4-2,1-3 1,-2 1-146,0 0 79,0-2 47,0 2 0,0-3 19,0 2 12,0-2-16,0 2 0,0-1 43,0 0 0,0 2-17,0 2 1,0-2 8,0 0-8,0 0 1,0 0-1,0 0 10,0-2-33,0 1-37,0-2 33,0 2-96,0-1 41,0 1 1,0-1-89,2 0 119,-2 0 0,3 1 43,-2-2 1,0 0 25,1 2 0,-1-2 11,0 2-20,0 1 11,1-3-131,-2 2-236,0-2 202,2 0 66,-2 2 85,2-1 1,-1 1-15,1-2-20,-2 0 6,2 0-9,0 0-1,-1 0 22,1 0 1,-2 0 49,2 0 12,-2 0-71,3 0 22,-3 0-7,2 0-61,-2 0 0,3 0 19,-2 0 29,0 0-4,1 0 1,-2 0 57,2 0-11,-1 0 0,1 0 21,0 0-62,-2 0 0,3 0-30,-2 0-126,0 0 90,1 0 62,-2 0 81,2 0 224,-1 0-284,3 0-26,-4 0-38,2 0 1,-1 0-80,0 0 81,0 0 1,1-1 17,-2 0 0,1 0-4,0 0 27,0 0 1,1 1-20,0 0 3,-2 0 267,2 0-114,1 0-91,-1 0 1,1 0-8,0 0 0,-1 0-29,1 0 12,-2 0-106,1 0 64,0 0-10,-1 2 20,3-1 14,-3 1 0,1-2-8,0 0-5,-2 2 23,2-2-18,0 5 0,0-4-88,2 2-77,-2-2 126,-2 1 1,0-2-20,2 0 57,-2 0 1,3 0-8,-2 0 1,0 0 16,1 2 0,-1-1-18,0 0-84,0 0 48,1-1 0,-2 0 29,2 0 10,-2 0 0,3 0-5,-1 0 104,-2 0-99,2 0 1,-1 0-21,0 0 10,0 0-6,1 0-174,-2 0 37,2 0 157,-2 0 1,3-1 49,-3 0 0,0 0-40,2-1 33,-2 2 3,2 0-39,-2 0-5,2-2 19,-1 1-11,1-1-8,0 2-20,-1 0-48,1-2 53,-2 2 0,0-3-11,2 1 0,-2 1 20,2-2 37,-2 2 56,0-1-11,0 0 6,2 2-59,-1-3 0,1 3 11,0 0-8,-1 0 1,1 0-11,0 0 4,-2 0 1,2 0 58,-2 0 37,2 0-72,-1 0-99,3 0 1,-3 0-134,2 0 0,-1 2-344,1 0 0,-2 0-419,1-1 1,-1 0 941,0 0 0,0 0 0,1-1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11.4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108 15 10727,'0'8'185,"0"-1"-534,0-2 354,0 0 39,0 0-125,0 0 11,0 0 31,0 0-2,0-1 25,0 1 14,3-2 10,-3 1-15,2-1 80,-2 2-69,0-2-1,0 1 2,0-3-364,0 1 370,0 0-37,0-1 98,0 3 9,0-4-57,0 5-2,0-5 113,0 3-58,0-1-109,3-2 62,-3 2 6,2-2-80,-2 3 139,0-3-66,-2 2 0,1-1 27,-2 1-48,2-2-26,-2 2 16,1-2 21,2 0-59,-5 0-154,5 0-8,-2 0 140,0 0 33,1 0 165,-3 0-111,3 0 11,-1 0-40,0 0-105,1 0 96,-3 0-2,1 0 111,0-2 4,1 2-78,0-3 0,1 3-51,-2-2-205,2 2 188,-4-5 223,5 5 77,-5-5-46,5 5 35,-2-2-354,-1 2-61,3 0 1,-5-1-35,2-1 53,1 2 215,0-2 219,0 2-184,1 0-59,-3 0-22,1 0 10,0 0-26,-1 0-3,3 0 28,-3 0-291,4 0 153,-5 0 17,5 0 42,-5 0 23,5 0 187,-2 0-74,-1 0 351,3 0-460,-2-2 0,2-2-54,0-2 139,0 2-3,0-2 18,0 3 0,0-2-320,0 0 217,0 1 11,0-1 2,0 0-2,0 0 48,0 2-28,0-3 14,0 4 51,0-4-54,0 3 54,2 0-26,-2-1 13,3 4 78,-3-3-53,0 1-382,0 2 283,0-5 112,0 5-52,0-5 33,0 5 838,0-2-795,2 2-104,-2 0-68,5 0-1,-3 0 25,1 0 39,1 0 69,-3 0-67,3 0-59,1 0-137,-2 0-37,4 0 123,-4 0 7,-1 0 214,3 0-137,-5 0 90,5 0 131,-5 2-38,5-2-303,-3 3-291,1-3 544,1 0-121,-1 0 1,0 0 11,1 2-130,-3-2-65,1 2 172,0-2 59,-1 0-88,-3 3-25,0-1 0,-2 4-29,4 0 53,0 2 9,0 0-329,0-1 172,0-5 113,0 3 88,-2-5 92,1 3 0,-1-4-54,0-1 1,1 1-4,-2-2-48,2 0 577,-4 0-295,5-1-47,-3 3-454,3-1 220,-2 2-314,2 2 147,-2-1 385,2 1-13,-3 0 219,3-1-492,-2 3 114,2-1 0,-3 0-648,0 0 410,1-2-45,0 1-14,0-2-434,-1-2 0,0 1-2313,-1-2 3004,1 2 0,-2-4 0,0 3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5:55.6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40 12580,'-1'-5'-929,"-2"-3"929,1-1 0,1 0 0,0 1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01.8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01.8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56 686 13403,'-1'2'-2,"-1"5"-62,-1 2 1,2-2-1,-3 2 1,1-2-175,2 0 1,-3-1-381,-1 1 1,2 0 0,-2-2 0,1 0 0,0 0-2183,-1 0 2800,4-2 0,-5 3 0,2-3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01.8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40,-5 1-44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01.8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29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1 8307,'-4'0'2523,"2"0"-2176,2 0 0,0 2 1303,2 0 0,-1 1 1,2-1-1161,0 2 0,-2 0 0,1 0 386,-1 2 1,-1-1-394,0 2 1,0-1-1,2 1-117,0 0 1,0-3 0,-2 0 360,0 1 1,1 1 0,0 1-1,2-1 178,-2 1 0,0-3 1,-1 0-303,0 2 1,0-1-1,0 2 1,0-1-525,0 1 1,0 2 0,0-1 0,0 0 131,0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1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7341,'-3'0'99,"-1"0"0,1 1-143,0 0 0,1 0 0,2 3-23,0-1 40,0 0-27,0-1 56,0-2 0,-1 0-18,-1 2 2,0-1 146,2 1-95,0-2-40,0 2 0,0-2 38,-2 2 72,2-1-74,-3-1 0,3 0 25,0 2 9,0-2-84,0 5 34,0-5 0,0 3 209,0-1-163,0-2 0,0 3-8,0-1-97,0-2 19,0 2-2,0 0 16,0-1 1,0 1 0,0-1 4,0 0 61,0 0-8,0 1 0,0-1-25,0 0 1,0 0-3,0 3 0,1-3 10,1 0 1,-2 0-34,2 1 0,-2-1-15,0 2 0,0-1 41,0 1 0,1-2 143,1 1 21,-2 1-42,2-3-117,-2 5 0,0-4 80,0 2-19,0-2-131,0 3 1,0-2-54,0 1 95,0-2 1,0 2 2,0-2 21,0 0 26,0 3-25,0-1 0,0 0-151,0 0 112,2-1 1,-1 0-37,1 0 15,-2-2 15,0 3 1,0-3 5,0 2-6,0-2 19,0 3 34,0-3-3,0 2-19,0-2 46,0 2-20,0 1-85,0-3 33,0 2 1,0-1-3,0 1 0,0-2 155,0 2-124,0-2 7,0 2 1,1-1 31,0 1 1,0-1 42,1 0-88,-2 0 0,1 1-7,0-2 3,0 0 1,1 1-5,-2 0 19,2 0 0,-1 1-36,3-2 1,-3 0-6,2 0 59,-1 0 157,2 0-138,-1 0 0,2 2-10,-1-1 0,0 1-18,-1 0-62,-2-1 1,2 1 54,-2-2-67,0 0 54,3 0 1,-3 0 3,3 0 0,-3 0 34,3 0 0,-3 0-31,0 2 0,0-2-17,1 2 19,-1-1-47,1-1 5,0 0 17,-2 0 1,3 0 5,-1 0 0,0 0 90,1 2 0,0-2-32,-1 2 17,-2-1-113,2-1-64,-2 0 77,3 0 192,-3 0 29,2 0-115,0 0 0,0 0 20,1 0-153,-2 0 76,1 0-116,-2 0 57,2 0 0,-1 0-13,0 2 41,2-2 26,-2 2-13,1-2 33,0 0 22,-1 0 1,1 0 91,0 0-54,-1 0 0,1 0 110,0 0-229,-2 0 1,3 0 9,-1 0-30,-2 0 0,3 0 36,-1 0-48,-2 0 39,2 0 1,-1 0-21,1 0 17,-2 0 39,2 0 5,-2-2 1,1 2-12,0-2-25,0 2 1,2 0-33,-2 0 1,0 0 20,3 0 0,-3 0 101,3 0 29,-3 0-79,3 0 0,-3-1 23,0-1 1,0 2 1,1-2 1,-1 2-258,2 0 174,-2 0 1,2 0 153,-1 0-98,-2 0-493,3 2 211,-3-2-305,0 3 1116,0-3-439,0-3 143,0 3-197,0-2-230,0 2 145,0-3 0,0 2 32,0-2 0,0 1-28,0-1 0,0 0-28,0-2 1,0 2-20,0 0 1,0-1 33,0-1 0,0 2 0,0 0 1,0 1 26,0-1 0,0 1 14,0-1 1,-1 2-26,-1-1 0,2 1 1,-2 0 1,2-2 6,0-2 0,0 2 0,-1 0 13,-1 1 1,2 0 0,-2 0-3,2 1-8,0-1-26,0 0 24,0 1 2,0-3 1,0 3 0,0-2 1,0 1-34,0-1 17,0 2 0,0-2-37,0 1 0,0 1 22,0-2 0,0 1 9,0-1 12,0 2-2,0-3 10,0 1 1,0 0-13,0-1 37,0 3-55,0-1 1,0 2-38,0-2 19,0 1 0,0-1-93,0 0 139,0 2 0,0-3-59,0 1 94,-2 2 1,1-3 0,-1 1-21,2 2-18,0-2 0,-2 1-25,1-1 1,-2 2-42,2-2 64,-2-1 1,0 3 0,0-2-59,1 0 301,0 1-194,0-1 0,1 2 17,-2 0 1,1 0-1,-1-1-45,-1 0 1,1 0 0,0-1-173,-1 2 1,1 0-3,0 0-88,2 0 411,-1 0 608,2 0-672,-2 0 0,1 0 29,-3 0 1,3 0-255,-3 0 1,3 0 92,-2 0 1,1 0-1,0 2 61,0-1 0,1 1 74,-2-2-60,2 0 0,-4 0-34,2 0 1,0 0-31,0 0-2,2 0 16,-3 0 0,2 0-1,-1 0 0,2 0 19,-3 0 113,3 0 70,-3 0-47,3 0-54,-1 0-81,0 0 1,1 0-59,-2 0 1,1 0 11,-1 0 1,1 0 19,-1 0-48,2 0 1,-2 0-43,1 0 246,2 0 1,-3 0-74,1 0-32,2 0 0,-3 0-79,2 0 32,0 0 1,-2 0-41,2 0 49,0 0-35,-1 0 111,0 0 24,1-2-91,-1 1 0,1-1-175,0 2 76,0 0 1,-1 0 111,0 0 281,1 0-118,-1 0-595,2 0-1270,2 0-638,-1 0 2322,1 0 0,-2 0 0,0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0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20 14 8438,'4'-1'-1953,"-2"-1"2866,-2-2-400,-2 1 1,2 0 0,-1 4-295,2 1 0,2-1 0,-1 1 619,0 1 0,1-2-718,-1 1 0,-1 0 42,1 0 0,-2-1 414,0 4 1,0-3-155,0 2 1,0-2 0,0 3-149,0 0 1,0-2 0,-2 0-153,0 0 1,0-2 0,2 3 160,0 1 0,0-1 1,0 0-1,0 2 88,0-1 0,0 2-349,0-1 0,1 1 0,0 0 0,1-1 0,0 1 20,-2-1 1,0 1 0,0-1 0,0 1-142,0-1 0,0 1 1,0-1-3,0 1 1,0 2-1,0-1 55,0 0 0,0 0 0,0-2 540,0 1-508,0-1 1,1 0 0,1-1-75,0 0 0,0-1 133,-2 2 0,0 1-24,0 0 0,1-2 0,0 0 0,1 0-38,0 0 0,-1 1 0,-1 0-82,0 1 0,0-1 0,0 1 15,0-1 1,0 1-1,0-1 27,0 1 1,0-3 0,0 1 118,0 0 0,0 1 0,0 0 0,2 1 97,0-1 0,0 1-142,-2-1 0,0 1 0,0-1 0,0 1 0,1-1 6,1 1 1,-1 0 0,1-1-15,-1 1 1,-1-3 0,0 0-165,0 1 1,0-1 0,0 0 157,0 2 0,0-1 0,0 2 20,0-1 1,0-1 0,0-1-1,0 1-17,0 1 0,0 1 0,0-1 26,0 1 0,0-1 1,0 1-45,0-1 1,0-1-1,0-1 13,0 1 1,0-1-3,0 0 1,0 0 0,0 3 30,0-1 1,0-1 0,0-1 12,0 1 0,0 1 0,0 1-18,0-1 1,0 1-30,0-1 1,0 1-4,0-1 1,-3-1 0,1-1-6,1 1 1,0-1 0,1 0 75,0 1 1,0-1 0,0 0-38,0 1-15,0 1 0,0 1 1,0-1-1,0 1 1,0-1 13,0 1 0,0-1 18,0 1 1,0-1 0,0 1 70,0 0 0,0-3 1,0 0 30,0 1 1,0 1 0,0 1-23,0-1 0,0-1 0,0-1 6,0 1-174,0-2 1,0 3-1,-1-3 1,0 2 12,-1-1 0,0 0 1,2 3-1,0 0 1,0-1-1,0 1 95,0-1-53,0-2 0,0 2 0,0-2 1,0 2-1,0 0 114,0 1 1,0-1-92,0 1 1,0-1 0,0 1-15,0 0 0,0-3 0,0 0-3,0 1 1,0 1 0,0 1 0,0-1 60,0 1-70,0-1 0,0 1 0,0-1 0,0 1 0,0 0 0,0-1 4,0 1-29,0-4 1,-3 3 0,1-2 0,1 2 14,0 1 0,1-1 1,0 1 34,0-1 0,0 1 0,0-1 1,0 1 1,0 0-1,0-1 1,0 1-27,0-1 0,0-1 0,0-1-23,0 1 1,-1-1 0,0 0-67,-1 1 1,-1-1 0,3 0 164,0 1-59,0 1 0,-2 0 0,0 1-146,1 0 133,0-1 0,1-2 0,0 1 0,0 0 0,-1 1 1,0 0-47,-1 1 1,-1-3-1,3 1 1,0 0-53,0 0 0,0 0 1,0-1 14,0 1 1,0 1 0,0 1 88,0-1 1,0-2-1,0 1-150,0 0 1,0-1 42,0 0 0,-2 0-11,0 3 0,0-3 1,2 1 1,0 0 0,0-2 0,0 2 0,0 0 70,0 1 1,0 0 0,0 1-3,0-1 0,-1 0 0,0-1 4,-1-1 1,-1 1 0,3 1 63,0 1 0,0-3 1,0 1-33,0 0 0,-2 0-38,0 2 1,0-3 0,2 1 0,0 0 7,0 1 0,0 0 0,0 1-356,0-1 277,0 1 0,0-3-52,0 0 0,0-1 88,0 1 1,0 0-14,0 3 1,0-1 70,0 1 1,0 0-1,0-1-13,0 1 0,0-3 1,0 0-1,0 1-36,0 1 1,0-1-1,0-1-12,0 1 1,0 1 13,0 0 1,0 1 0,0-1 73,0 1 0,0 0 0,0-1 0,-1 1 226,-1-1-228,1 1 0,-2-1 0,3 1 0,0-1 49,0 1 0,0-1-82,0 1 0,0 0 1,0-1-54,0 1 1,0-3 31,0 0 0,0 1 14,0 1 0,0-1 0,0-1 121,0 1-128,0 1 1,0 0 0,0 1 0,0-1 1,0 1 0,0 0 0,0-1 0,0 1 1,0-1 0,0 1-3,0-1 0,0-1 0,1-1-44,1 1 0,-1-1 0,1 0 63,-1 1 0,-1 1 1,0 0 33,0 1 0,0-3 0,1 1 1,0 0-41,1 1 1,0 0 17,-2 1 0,0-1 0,0 1 0,0-1-46,0 1 38,0-1 1,0 1 0,0-1-4,0 1 0,0-3 0,0 1 30,0 0 1,0 1 0,1-1 0,1 1 4,0-2 0,0-2 1,-2 2 32,0 2 1,0-3-18,0 2 1,0-1-1,0 2-32,0 1 0,0-3 0,0 1-17,0 0 1,0 1 0,0 0-59,0 1 0,0-1 65,0 1 0,0-1 1,1 1-29,1-1 1,-1-1 46,1-1 0,-2 0 1,0 3-19,0 0 0,0-3 0,0 0-27,0 1 0,3 1 0,-1 1 17,-1-1 1,0 1-1,-1-1 22,0 1 0,0-1 24,0 1 1,0-1-47,0 1 1,0 0 0,1-2-1,0 0-56,1 0 60,0-1 0,-2 1 1,0-1-2,0 1 1,0 1 0,0 0-21,0 1 1,0-3 0,0 1-81,0 0 0,0 0 21,0 2 0,0 0 73,0-1 0,0-2 1,0 1 1,0 0 1,0-1-1,0 0 61,0 1 1,0-1-1,0 0-43,0 1 0,0-1 0,0 0-45,0 1 1,0-1 0,0 0 0,0 1 11,0 1 1,0-2 0,-2 1 0,0 0-1,1 1 7,0 0 0,0 0 1,0-1-1,-1-1 59,0 2 1,1-1 0,1 2 18,0-1 0,0 1 0,0 0-76,0-1 0,0-2 1,0 1 5,-2 0 1,1-2 0,-1 2 0,1 0-24,1 1 0,0-2 12,0 0 0,0 1 0,0 1 5,0 1 0,0-1 0,0 1 27,0 0 0,0-1-21,0 1 0,0-1 31,0 1-62,0-1 1,0 1-115,0-1 1,0 1 44,0-1 0,0-1 30,0-1 1,0 0 62,0 3-25,0-3 1,0-1 36,0-1 1,0 0-71,0 2 0,0 1-38,0 1 0,0-1 2,0-1 0,0 0 26,0 3 0,0-1 52,0 1 0,0-3 0,0 1 15,0 0 0,0 0 11,0 2 0,0 0-43,0-1 29,0 1 0,0-3 17,0 0 0,0 1 0,0 1-5,0 1 0,0-1 0,0 1-8,0-1 10,0 1 1,0 0-1,1-1-20,1 1 1,-1-1-3,1 1 1,-2-1 27,0 1 1,1-1-22,1 1 0,-1-1-28,1 1 0,-1-3 0,-1 1 13,0 0 1,0-2 0,0 2 19,0 0 0,0 1 17,0 0 0,0-1 61,0-1 1,0-2 76,0 2-122,0 1 0,0 1-34,0 1 1,0-3-18,0 1 0,0-3 24,0 2 1,0 0 11,0 3 0,0-3-4,0 1 0,0-3 1,0 2 22,0 1 1,0-1-30,0 0 1,0-1-29,0 1 0,0 0 30,0 3 1,0-1 0,0 1 1,0-1 1,0-1 0,0-1 11,0 1 1,0-1 12,0 0 1,1 1-15,1 1 1,-1-2-7,1 1 0,-2-1 0,0 3 7,0-1 0,0 1-11,0-1 0,0-1-118,0-1 66,0 0 1,0 3 30,0 0 1,0-3 42,0 0 0,0-2 1,0 3-1,1-1 47,1 0 1,-1-1-58,1 0 0,-1 0-75,-1 4 41,0-1 0,0-1 10,0-1 7,0-3 0,0 3 0,0-2 25,0 3 1,0-2 3,0 2 0,0-1 25,0 3 1,0-3 7,0 0 1,0-2-24,0 3 0,0-3-5,0 2 0,0-1-27,0 1 8,0-3 1,0 3-47,0-2 1,0 0-46,0 2 1,1-3-45,1 2-274,-1 0-131,2-2-151,-3 2 288,0-3-325,0 0 0,0 0 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38.37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100 0 13050,'0'8'-774,"0"-1"742,0-4-23,0 3-58,0-5 12,0 3 72,0-2 6,0 1 69,0 0-41,0-2 24,-2 1 25,1 0-107,-1 0-39,2 1 67,0 1 16,0-2 10,0 3 11,0-3-7,0 0-6,0 0 12,0-2 31,0 4-5,0-3 44,0 1 29,0 0-73,0-2-98,0 4 5,0-3 72,0 3 32,0-4-12,0 4 21,0-4 214,0 2-105,0 0-48,0 1 164,0-1-32,0 0-241,0 0 56,0-1 68,-2 1-146,2-2 63,-4 0 0,1 2-60,-1-2-85,0 2 76,-1-2 97,1-2 201,1 2-210,-1-2-28,4 0-38,-4 1 90,4-1-355,-4 0 224,1 2 41,-1-2 21,1 2-7,-1 0 91,2 0-101,0 0 6,-2 0-9,3 0-9,-3 0-22,2 0-35,-1 0-44,1 0 129,0 0 9,2 0 37,-4 0-59,3 0-264,0 0 37,-1 0 116,1 0 225,-1-2-148,2 1-40,0-3-141,0 2 74,0 0 97,0-2 11,-2-1 149,2 0 16,-2-1-161,2 4-153,0-2 120,0 1-67,0-1 121,0 1-11,0-1-9,0 2-10,0-2 34,0 1-8,0-1-27,0 4 22,0-2 10,0 0-237,0 1 208,0-3 103,0 4 113,0-4-71,0 3 16,0-2-149,0 2-130,0-1 520,-2 2-380,7 0-9,-5 0 124,7 0 72,-4 0-12,1 0-204,3 0 1,-4 0-59,2-2 168,-4 2 144,1-2-76,0 2-65,0 0-37,3 0 29,-3 0-18,0 0-131,0 0 164,-1 0 207,3 0-117,-4 0-71,2 0-304,0 0-1010,-2 0 1279,-1 2 1,0 1-184,-2 2 32,2 0 71,1 0 115,-2-3 101,1 0-146,-1 0-188,2 1-73,0 0-1,0-2-5,0 1 127,-2-2 216,0 0-24,-1 0 11,1 0-159,0 0 39,2 0-6,-4 0-4,4 0-2253,-2 0 1,2 0-1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614 18 7283,'-3'1'-72,"0"1"0,2-1 0,-2-1 710,-1 0-530,2 0 0,-1 1 0,1 0 8,-1 0 0,2 0 0,-2-1-173,0 0 1,-1 0 0,-1 0 103,1 0 1,-1 0-1,1 0 15,0 0 0,-1 2 1,1-1-1,-1 1 10,1 0 0,1-2 1,0 2 16,0-2 1,0 2 0,0-1-18,0 0 1,-1 1 0,0 0 0,-1-1-6,1-1 1,-1 0 0,1 0-163,-1 0 117,1 0 0,0 0 0,-1 0-1,1 0 1,1 0-1,0 0 1,0 0 10,-1 0 0,1 0 0,0 0 0,-1 0 7,0 0 1,1 0-1,0 0 40,0 0 1,1 0-6,-1 0 0,1 2 1,-1-1 54,0 0-106,1 0 1,-2-1-17,1 0 1,-1 0 0,0 0-8,-1 0 0,2 0 1,0 0-3,0 0 0,1 0 1,-1 0-20,-1 0 0,2 0 1,-1 0 33,-1 0-14,0 0 0,0 0 1,0 0 21,-1 0 1,1 0-23,-1 0 0,1 0 0,0 0 0,-1 0-14,1 0 1,1 0 0,0 0 0,-1 0 4,0 0 1,2 0 5,-1 0 1,1 0-1,-1 0 3,0 0 0,0 0 54,0 0 1,2 0-36,-2 0 1,0-2-1,-1 1 4,-1 0 0,1 0-25,-1 1 0,2 0 1,1 0-1,-1 0-7,0-2 0,-1 2 56,1-2 1,1 2 105,-1 0-134,0 0 0,0 0 1,0 0-59,0 0 9,-1 0 1,-1 0 11,1 0 0,-1 0 0,1 0 5,0 0 1,1 0-13,0 0 1,1 0-1,-1 0 94,0 0 1,-1 0 0,0 0-35,-1 0 1,2 0-1,0-1-26,0 0 0,-1 0 0,0 0 1,1 0 0,0 1 24,-1 0-26,2 0 0,-2 0 0,1 0 0,0 0-8,-2 0 1,2 0 0,0 0-64,0 0 0,-1 0 38,-1 0 0,1 2 13,0-1 0,1 1 8,0-2 0,1 0 23,-1 0 1,2 0 0,-2 0 35,0 2-64,1-2 0,-2 2 0,1-1-65,1 0 0,-2 1 0,1 1 118,1 0 0,-2 0 0,3 2-38,-2-1 1,2 0 120,-2-1 1,2 1 0,-1-2 90,0 1 0,1 1-71,-2-1 1,1 1-192,-1 0 53,2 0 0,-2 1 0,1-1 0,0 1-26,0-1 0,-1 1 69,2-1 1,-1 0 0,1-1-12,-1 0 0,0-1 1,1 1-1,0 0 1,-1 1 31,0 0 1,2-1 0,-1 0-1,0 1 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1,2 0 15,-1 1 95,-1-1 0,0 0 1,0 1 37,0-1 1,0 1-1,0-1 1,0 0-50,0 1 1,0-1-1,1 0 1,0 0 12,0-1 0,1-1 0,-2 3 0,0-1-60,0 1 0,0-1 1,0 0-92,2 1 0,-2-2 0,2 0 82,-2 0 1,0 1 30,0 1 0,0-1 0,0 0 36,0 1 1,0-2-1,0 0 103,0 0-150,0 1 0,0-1 0,1 0-14,0 0 27,0 1 0,1-1-25,-2 0 0,0 0 0,0 1 0,0 1 0,0-1-31,0 1 1,0-1 0,1 1-141,1-1 244,-1 0 1,-1 1 0,0-1-40,0 1 1,0-1 0,1 0 0,0-1 7,0 0 1,0 0-1,-1 2-14,0-1 1,1-1 0,0 0 0,0 0-46,0 1 1,0-1-40,-1 0 1,0-1 0,0 1 0,0 0 103,0 1 1,0-1 82,0 0 1,1 0-6,1 1 0,-1 1-1,-1-1 1,0-1 20,0 0 0,0-2 0,1 2-101,0 1-84,0-2 0,1 0 37,-2 0 98,0-2 2,0 2 1,0-1-68,2 1 1,-1-1 0,1 0-65,0 0 1,0 0 0,-2 2 126,1 1-93,0 0 218,1 0 1,-2-1 0,1 0-254,1 0 1,-1 1 0,-1 1-78,0-1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0,1 0-1,0 0-119,1 0-73,-1 0 165,1-1 0,-2 0-39,2 0 36,-2 0-8,3 0 0,-3 0 120,2 0 1,0 0 2,2 0-84,-1 0-28,0 0 0,1 0 0,-1 0-121,1 0 0,-1-1-6,-2 0 170,2 0 1,-3-1 0,2 2-23,1 0 1,0 0 0,0 0 0,0 0-3,1 0 0,-2-1 0,0 0-12,0 0 1,1-1 0,1 0-1,-2 1-245,0-1 288,1 1 1,-1-2 9,1 1 0,1-1 1,-1 2 163,0 0 1,-1 0-1,0 1 1,1 0-102,0 0 1,0 0 0,0 0 0,1 0 187,-1 0 1,-1 0-1,0 0 1,1 0-184,-1 0 1,0 0-1,0 0-158,1 0-7,-2-2 1,2 2 0,-1-1 31,1 0 0,-2 1 0,1 0-105,1 0 106,0 0 0,-1 0 0,0 0-116,0 0 1,0 0 0,-1 0-296,2 0 397,0 0-31,-2 0 18,2 0 1,-3 0-1,2 0 7,1 0 0,-1 0-129,2 0 264,-1 0 1,1-1-1,-1-1 1,1 1 0,-1 1-79,0 0 0,1 0 1,-1 0-1,1 0-129,-1 0 1,-1 0 38,0 0 1,0 0 0,1-1-43,-1 0 186,1 0-111,-4-1 39,4 2 0,-3 0 0,2 0 0,0 0 0,0-1-10,0-1 0,-2 1-22,2 1 0,0 0-12,1 0 0,-1-1 1,0 0 1,1 0 0,-2-1 155,1 2 1,0-1-14,2-1 0,-3 1-66,1 1 1,-1 0 0,1 0 0,0 0 0,1-1-49,-1 0-66,1 1 0,-3-2 1,1 2 60,2 0 0,-2-2 5,1 1 0,-1-1 40,1 2 1,-2 0-19,2 0 0,-1 0-15,0 0 1,0 0 8,1 0 0,-2 0-2,2 0-49,-2 0 54,3 0-30,-1 0 141,1 0-119,0 0 118,1 0-101,-1 0 7,1 0-4,-1 0 0,0 0 38,-1-2 1,-1 2-67,0-2 0,-1 2-26,2 0-22,-2-2 70,3 1-2,-2-3 94,1 4-101,1-2 1,-3 1-4,1 0 4,-1 0-10,3 0 0,-3 1 47,2 0 1,-1-2-29,1 1 1,-2-1-30,2 0 31,-2 2-116,3-2 1,-3 0 38,2 1 23,0-3 1,0 2 21,0-3 8,-2 3 15,1-2 1,-2 3-43,2-2 201,-2 2-140,2-3 1,0 3 0,-1-2 0,1 0 2,-1-1 1,0 0-1,1-1 1,-1 1-58,1-1 0,-1 1 1,0 0-1,0-1 7,0 1 0,1-1 0,-2 1 1,0 0 15,2 1 1,-2-1 0,2 1 39,-2-1 0,0 1 0,1 1 0,0-1-26,0 1 1,1-1-1,-2-1 1,0-1-32,2 1 0,-2-1 0,1 1-21,0 0 0,-1 0 0,1 0 32,1-1 1,-1 0-1,-1 1 1,1 0 9,0 1 0,0-1 0,0 1 27,0-1 0,-1 1 0,0 0 1,0 0-6,0-1 0,0-1 0,0 1-20,0-1 0,0 1-1,0 0 0,0-1 0,0 1 0,-1-1 0,0 1 13,0-2 1,-1 1-1,2-1 1,0 1 0,0 1 66,0-1 1,0 1 54,0-1 0,0 0-116,0 0 1,0 0 0,0-1-11,0 1 1,0 0 0,0 1-1,0 0 1,0-1 75,0 1-129,0 1 1,0-1 38,0 1 0,0 1 0,0-1 0,0 0 0,0-1 1,0-1-7,0 1 1,0-1-1,0 0 1,0-1 9,0 0 1,0 1-1,0 1-74,0 0 1,0-2-1,0-1 1,0 1-1,0-1 1,0 0-20,0-1 0,0 2 88,0 0 0,0 1 0,0 0 0,0 0 0,0-1 0,0 1 27,0 0 0,0 0-15,-2 1 1,2 0 0,-2-1 0,2 1 0,0-1 4,0 1 1,0 0-1,0-1-54,0 1 1,0 1-1,0 0 1,0-1-371,0 1 460,0-2 1,0 1 0,0-1 0,0 1-22,0-1 1,0 1 0,0 0-49,0-1 1,0 2 0,0 0 100,0 0 0,0-1 1,0 0-93,0-1 1,0 1 0,0-1 0,0 1 0,0-1-26,0-1 0,0 1 30,0-1 1,0 2 0,0-1 0,0 1-38,0-1 1,0 1 0,0-1 0,0 1-34,0-2 0,0 2 0,0 0 1,0 0 48,0 0 0,0 0 0,0-1 0,0 1-73,0-1 1,0 1 0,0 0 69,0-1 0,0 1 0,0-1 1,0 1 33,0 0 1,0 1-1,0 0 1,0-1-15,0 0 1,0 0 0,0-1 0,0 1 18,0 0 0,0 1 0,0 0 0,0-1 3,0 0 1,-1 0 0,0 1-1,0 0 13,0 0 0,1 0 0,0 0 1,0 0 9,0-1 0,0 1 0,0 0-24,0 0 0,-2-1 0,1-1 1,0 1-88,0 0 0,1-1 61,0-1 0,0 2 0,0 0 1,0 0 4,0 0 1,0 1-1,0 0 1,0 0 8,-2-1 1,2 1-1,-2 0 49,2 0-7,0 1 0,0-2 0,-1 1-29,0 1 0,0-1 0,0 2-60,0-2 0,1 0 0,0 0-13,0 0 1,0 1 33,0-1 1,0 1 7,0-1 1,0 2 0,-1-2 30,-1-1 1,1 0 0,0 1-26,0 0 1,0-1-2,0 1 48,1 1 0,0-2-41,0 1 0,0 0 1,0 1-1,0-2-68,0 0 38,0 0 0,-2-1 0,1 1-1,0 0 1,0 1-1,1 0 1,0 0-41,-2 0 0,2-1 0,-2 1 0,1 0 9,0-2 1,0 1 0,-2-1 0,1 1 18,-1-1 1,2 3 0,-2-1-1,2-1 33,0 0 0,-1 1 0,0 0 22,1 0 0,0 0 1,0-1 53,0 1 1,-1 2 17,2-2 0,0 2 0,-1-1-36,-1 0 0,1 1 0,0-2 0,0 1 18,0-1 1,-1 2-1,2-1-22,-2 0 0,1-2-5,-1 1 0,1 1-51,-1-1 1,1 0 0,0 0-56,0 0-180,-1 2 147,2-3 1,0 2 57,-2-1 1,2-1 0,-2 2 35,0-1 1,1 1 57,0 0 1,0 2 89,-1-3 0,2 1-76,-2-1-24,0 0 0,1 0-8,0 0 1,0 2 0,0-1 57,0 0 0,-1 1 0,2-1-48,-2 0 1,2 0 0,-2 1 0,0-1 32,1 0 0,-1 1 1,1-1 1,-1 0 1,0 1-46,1 0-10,0-2 0,-2 2 0,1-1 0,0 0-28,0-1 1,-1 2 0,1-2 9,0 1 1,0 0 56,-1 1 0,2 0 1,-2-1-1,1 1-17,0-1 0,0 1 1,0 0-10,0 0-22,-2 0 1,3-1 0,-1 2 0,-1-1-36,1 0 1,-1-1 0,-1 2 0,1-1-277,0-1 282,2 1-156,-3 1 156,1 0 0,0 0 0,0 0-49,0 0 1,-1 0-1,0 0 1,-1 0-1,1 0-431,-1 0 1,1-1 0,-2 0 0,0-1-1607,-1 0 0,0 0 2110,-2-1 0,0 0 0,0-1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5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04:46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1 7487,'0'2'89,"0"0"-112,0 0 24,0-1 100,0 1-21,0 0-75,0-2 1,0 3 17,0-2-34,0 0-28,0 1 35,2-2 1,-1 0 135,0 2-21,0-2-108,-1 2-60,0 0 21,2-2 1,-2 3 8,2-2 135,-2 0-12,0 1 22,0 0-79,0-2 1,0 3 35,0-2-81,0 0 0,0 1-10,0 0 24,0-2 1,0 3-23,0-2 6,0 0 172,0 2-126,0-2 0,0 1 65,0 0-84,0-2 0,0 3-101,0-2 55,0 0 1,0 1 9,0 0 12,0-2 0,1 3 29,0-2 47,0 0 2,1 1 9,-2-1 75,0 0-32,0 1-61,0 0-45,0-2 1,0 3-17,0-2 1,0 0-130,0 2 112,0-2 0,0 2 188,0-2 11,0 0-30,0 1-136,0 0-39,0-2 1,0 2-272,0 0 257,0-2 0,0 3 14,0-2 82,0 0 72,0 1-52,0 0-71,0-2 0,0 3 11,0-2 0,0 0-49,0 2-4,0-2 177,-2 1 26,1 0 0,-1-1-21,2 2-119,0-2-52,0 3-23,0-4 77,0 4 1,0-3 13,0 2 0,1-2 61,0 1-73,0-2-58,1 2 147,-2-1-55,0 1-117,0-1 1,-1 0-20,0 0 63,0 0 71,-1-1-47,0 0 58,2 0 1,-3 0 107,2 0-230,0 0 1,-2 0-9,1 2 0,0-2-20,1 2 56,0-2 0,-1 0 10,1 0 28,0 0-9,-1 0-44,2 2-83,-2-1 125,2 1-22,-4-2 41,3 0 5,-1 0-37,0 0 1,2 0 0,-2 2 1,1-2 25,0 2 31,0-2 0,-1 0-47,2 2 1,0-1-14,-1 0 8,0 0-25,-1-1 20,0 0-8,2 0-31,-2 0-217,2 2 232,-2-2 44,1 2 111,-1-2 42,2 0-147,-2 0 27,2 0-111,-2 0 3,0 0 38,1 0 36,-1 0 36,0 0 29,2 0 0,-2 0-81,0 0 1,1 0-13,-2 0 29,2 0 1,-1 0 1,2 0 29,-2 0-23,2 0 102,-2 0-145,0 0 17,1 0 1,-1 0-83,0 0 59,2 0 0,-3 0 39,2 0 31,1 0 69,-2 0-100,0 0 1,1 0 60,-2 0-85,2 0-18,-3 0 12,3 0 72,-3 0-22,4 0-86,-4 0 52,3 0 0,-1 0-13,1 0 26,0 0 1,-1 0 63,0 0 13,2 0 0,-3 0-115,2 0-56,0 0 1,-1 0-76,0 0 120,2 0 0,-3 0 64,2 0 0,0-1 67,0 0 0,0 1 98,-1-2-96,2 2-464,-2 0 1,2-2 385,-2 1 11,2-1 0,-3 2 0,2 0 159,0-2-185,-1 2-129,2-2-303,0 2 436,-2 0 167,2 0-14,-2 0-199,2-2 39,0 1-390,0-1 329,0 0 0,0 1 130,0-2-32,0 2 1,0-1 111,0 1-74,0 0 0,0-1-57,0 0-180,0 2-6,0-2 57,0 0 1,0 1 50,0-2 0,0 1 3,0-1 182,0 2 0,0-1-29,0 0-72,0 2 0,0-2-99,0 0 32,0 2 0,0-3 6,0 2 31,0 0 1,0-1 3,0 0 69,0 2 0,0-3 47,0 2-128,0 0-112,0-1 123,0 0 3,0 2-2,0-2 0,-2 2 37,1-2 11,-1 2 1,2-3-47,0 2 35,0 0 1,0-1 0,0 0-19,0 2-94,0-2 55,0 0 88,0 1 104,0-1-132,0 0-154,0 2-416,0-2 453,0 0 88,0 1 1,0-1 12,0 1 0,0 0-3,0-2 1,0 1 12,0-1 0,1 2-33,0 0 0,0 0-145,0-1 104,0 2 0,-1-3 123,0 2-24,0 0 0,0-1-5,0 1 33,0 0-141,0-1 37,0 0 108,0 2 44,0-4-117,0 3-338,0-1 245,0 0 1,0 2 210,0-2-139,0 0-3,0 1-98,0-1 56,0 0 59,0 2-101,0-2 67,0 0 1,0 2 0,2-2 32,-2 2 1,3-1 7,-2 0 27,0 0 1,1-1-23,0 2 1,-2 0 39,2-2 14,-2 2 2,0-2-52,2 2 1,-2-1-12,2 0 1,-1 0-13,0 0 1,0 0-64,2 1 76,-2 0 0,2 0 40,-2 0-46,0 0 1,1 0 11,0 0-55,-2 0-11,4 0 0,-3 0 20,2 0 0,-2 0 11,2 0 0,-1 0 94,1 0 14,-2 0-53,1 0 1,-2 0 35,2 0 1,-1 0 106,2 0-129,-2 0 1,1-1-51,0-1 27,-2 1-89,4 1-65,-4 0-36,2 0 105,0 0 1,-1 0 67,2 0 0,-2 0 1,2 0 27,-2 0-51,0 0-28,1 0-163,0 0 163,-2 0 0,3 0 2,-2 0 42,-1 0-11,4 0-34,-3 0-28,1 0 55,0 0-5,-2 0 65,2 0-61,0 0 0,-1 0-58,2 0-80,-2 0 116,1 0 150,-2 0-44,2 0 3,-1 0-32,2 0 20,-2 0-108,1 0 100,0 0 0,-2 0 0,3 0-152,-2 0-106,0 0-574,1 0-486,0 0 733,-2 0 1,2 0-1171,-4 0 1694,0 0 0,-1 2 0,1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0.88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15 74 7799,'0'-9'-488,"-1"0"1,-3 1-1,0 0 488,0-3 0,3-2 0,1-2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181 1 8719,'-2'0'111,"-1"0"1,-1 0-1,0 0-247,0 0 0,-1 0 103,1 0 0,0 1 25,-1 1 1,1 0-1,1-1 6,0 0 1,1 1 0,-1-1-1,0 0 2,-1 0 0,1 1-51,0 0 1,2-1 0,-2-1 5,-1 0 1,0 2 18,0-1 1,1 1-1,0-2 1,0 0-27,-1 0 0,-1 0 0,1 0-44,0 0 1,1-1 0,0 0-1,-1 0 1,0 0 5,0 0 0,1 1 0,0 0 70,0 0 1,-1 0 128,-1 0 1,2 0 21,0 0 41,2 0 1,0 0 5,1-2-504,0 2 1,-2-2 26,-1 2 1,0 0-345,0 0 554,2 0 630,-3 0-626,4 0-56,-2 0 0,0 0-261,-1 0 402,1 0 0,-2 2 0,2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367 44 9789,'2'-2'59,"0"-1"0,-2 1 1,0-1 1596,-2 1-898,2 1 620,-2 1-1919,2 0 830,0-2 1,0 1-61,0-2 0,-2 1 48,-1-1 0,0 1 0,0 1-236,0 0 1,1 0-1,-1 0-80,-1 0 0,0 1 0,0 0 0,-1 0-6,1 0 1,0 0 0,-1 0-1,-1 0-165,0-2 0,-1 2 1,1-2 235,-1 2 0,0-2 1,-1 1-1,1-1-378,1 0 0,-1 2 153,1-1 0,0 0 1,1 1 43,-1 0 0,1 0 0,-1 0 138,1 0 0,1 0 1,0 0 27,-1 0 0,1 0 1,-1 0-1,1 0 43,0 0 1,-1 0-1,1 0 1,-1 0-102,1 0 0,-1 0 0,0 0 0,-1 0 77,0 0 1,1 0-1,1 1 1,-1-1-109,-1 2 1,1 1 95,-1-2 1,2 2-1,-1-1 1,1 1 151,-1 0 1,1 1-1,0-1-172,1 0 0,-1-2 1,2 2-1,-1 0 1,0 0-1,-1 0-4,0-1 1,2 1-52,-1-2 0,0 2 0,0 0 0,0 0-115,1 0 1,-1-2 0,1 2 174,0-1 0,1 1 1,-1 0-1,1 0 0,-1-1 20,1 2 0,-1-2 0,1 1 0,0 1 0,0 0-3,-1 0 1,2 0 0,-2 1 0,1-1-25,0 1 1,0-1 0,-1 0-10,0 1 0,2-1 0,-2 1 0,1 1 0,0-1-81,0 1 0,0-1 1,1 0-1,0 0 67,0 1 0,-2 0 8,1-2 1,-1 1-1,2 0 1,0 0-14,0 3 1,0-2-1,0 0 1,0-1 19,-2-1 0,2 1 1,-2 0-1,2 0 3,0 1 0,0 0 0,0 0 0,0 0 1,0-1-8,0 0 0,0-1 0,0 1 0,0-1 21,2 0 1,-2-1-1,2 0 11,-2 1 1,2 0-1,-1 0 28,0 1 1,0-3 0,0 1 0,0 1 0,1-1-7,0 0 0,-2 1 0,2-1-50,0 1 1,-1 0 0,1 1-48,0-1 1,-1 1-1,1-1 1,1 0 20,-1 1 1,0-1 0,0 1 52,2-1 1,-2 0 0,1 1-30,-1-1 1,1 0 0,0 0-1,0-1 1,0 0 116,0 1 1,-1-1-1,1 0-63,1 0-177,-2 1 1,2-1 115,-1 0 0,1 0 0,-1 0 0,1-1 8,-1 0 1,0 1 0,1-1 0,1 1 27,-1 0 1,0 0 0,1 0 0,-1-1 3,1 1 1,-1 0 0,0-1 0,1 0 41,-1 0 0,1 1 0,-1-1-40,0-1 1,1 1 0,-1-1 24,1 0 0,-2 0 0,0 0 0,0 0 0,1 0 0,0 0 602,1-1-629,-1 2 0,1-2 0,-1 2 0,0-1 0,1 0 0,-1 0 29,1 0 1,-2 0 0,-1-1 30,2 0 0,0 0-74,0 0 0,1 0 1,-1 0-15,0 0 1,1-1 0,-1 0 0,1 0-79,-1 0 0,-1 0 0,0 0 0,0-1 84,1 1 0,1-1 0,-1 0-3,1 0 0,-1 0 1,0-2-1,1 1 1,-1 0 542,1 1 1,-1-2-485,0 1 0,0 1 1,0-1-1,-1-1 1,0 0-1,1 0 207,1 1 0,-1-2-196,0 1 1,0-2 0,0 1 0,-1-1 0,0 1-9,-1 0 0,1 0 0,-1 0-74,1 1 0,-2-1 0,1 1 1,-1 0-28,1-1 0,0 0 0,-1 0 52,0-1 0,1 0 0,-1 2 0,1-1 0,-1 1 14,1 0 1,-2-1-1,2 1 1,0-1 0,-1 1 3,0 0 1,1-1-1,0 1 1,-1-1-22,-1 1 1,2-1 0,-1 1 16,0 0 1,0-1 0,-1 1 21,0-1 0,0 1 0,0 0 0,0-1 0,0 1 0,0-1 134,0 1 0,0 0 1,0-1-44,0 1 1,0-1 0,0 1 0,0 0 0,0-1 185,0 1 1,0-1-303,0 1 1,0-1-1,0 1 1,0 0-1,0-1 113,0 1 1,0-1 0,0 1-451,0 0 270,-2-1 1,1 1 0,0-1-42,0 1 1,0 0 0,-1-1 56,1 1 0,1-1 0,0 1 30,0-1 1,-2 3 0,1-1-14,0-1 1,0 2 0,1-1-38,0-1 0,-1 0 1,-1 0-104,1 0 0,0 1 0,-1 0 0,0-1 83,0 0 0,-1 0 0,1 0 0,-1-1 0,0 0-307,-1-1 0,0 1 0,-1 0-186,1 0 1,1 1-1,0 0 1,1 2-311,-1 0-617,2 0 0,-2 3 1493,2 0 0,-3 2 0,2 1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2.36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59 2190 8894,'-4'10'1110,"-1"0"0,0 0 272,-2-2-686,6-2 143,-6-6 3497,7 0-4143,0-6 0,0-2 1,0-9-83,0-2 0,0 7 0,0-2 1,0 1-1,0-1 0,0-2 0,0-2 1,0-3 99,0-2 0,0-1 1,0-4-152,0 3 1,0-2-1,0 2 1,0-4 6,0-6 0,-2 3 0,-1-7 0,-2-2 0,2-2 126,1-1-173,2-7 1,0-1 0,0-8-1,0-2-43,0-2 0,-1-3 0,-3 5 1,0 2-1,0-2 0,3 1 0,1 1-124,0 1 1,0 0 0,0 0 0,0 0 102,0 1 1,0 4-1,0 3 1,0 4-1,0 4 1,1 3-1,3 0-7,0 1 1,3 6 42,-2-1 0,-3 3 18,2 2 1,3 1 0,-2 2-1,-2 1-32,-1-1 0,-1 0 1,3 2-1,1 4 0,-2 4 15,-2 1 1,-1 0 21,0 1 1,0 4 244,0 0-129,0 7 1,2-4-188,3 7 1,-3 2 0,4 3 0,-1 4-33,0 5 0,5 0 0,-4 1-79,2 0 1,-3 1 0,5 4 130,2 4 0,1 4 0,1 1 1,1 1-1,1-1 0,2 0-5,2 1 0,1 1 1,-3 2-1,2 1 0,-2 0 44,-2 2 0,5-2 0,4 10 65,3 7 0,-2 1 1,3 7-1,5 3 33,2-1 1,7 2 0,-4-9-1,3 2-59,2-2 0,1 8 1,-1-4-1,-2 3 1,-3-2 91,-4-5 1,-4 3-1,-2-5-96,0 0 1,-4 4 0,-1-7-1,1 0-41,-2 1 0,3 3 1,-5 6-1,0 1 37,1 4 1,-1-9 0,-3 4 0,1-4-18,-1-2 0,-1-8 1,-1-7-1,2-2 0,2-3-55,-2-2 1,-2-7-1,-3-1-81,-3-2 0,3-1 0,-3-5 0,3-1-51,1 1 0,-4-7 0,0-3-252,1-3 1,-2 3 217,0-1 0,0-5 0,0-9 0,-4-5 1,-3-4-227,-2-6 0,0-4 0,0-5-190,0-6 462,0-2 0,0-2 52,0 0 1,0 0-1,0-2 1,0-3 0,0-3-250,0-1 514,0 3 0,0 1 1,0-2-92,0-1 0,5 3 0,0-3 0,-2-2 1,-1-2 244,-2-4 0,0-9 0,0 1 0,0-1-233,0 5 1,0-9-1,0 7-135,0-2 0,0 2 1,0-2-1,0-1-90,0 2 0,0 9 0,0 9 0,-2 3-175,-3 2 0,3 11 0,-2 5 0,2 5-165,2 5 0,0 2-1949,0 1 967,0 7 0,0 5 1467,0 13 0,-7 6 0,-1 14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10 10387,'0'-5'4907,"-1"2"-4386,-1 1 0,2 4 1,-2 2-372,2 2 1,0 0-1,0 0 1,0 1-116,0-1 0,1 2 1,1 0-1,-1-1-126,0 1 1,0-3 0,1 2 0,-1-1-1227,0-1 1,-1 0 0,0 0 1316,0 0 0,0-2 0,0-1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2745 0 8175,'-4'0'622,"0"0"0,0 0 0,-2 0-374,0 0 0,2 0-156,0 0 0,1 1 0,-2 0-13,1 1 0,2 0-37,-2-2 1,0 0-2,-2 0 1,2 0 0,0 0-1,0 0 1,-1 1 0,1 0 0,0 1-1,-1-1 234,0 0-263,-1-1 0,2 0 0,0 0-23,-1 0 1,2 0 19,-1 0 0,0 0 2,-2 0 0,2 0 18,0 0 1,2 0-14,-2 0 1,2 0-19,-2 0 1,2 0 16,-1 0 0,1 0 1,-2 0-32,-1 0 1,2 0-36,-1 0 0,0 0 24,-2 0 1,2 0-1,0 0 24,-1 0 0,2 0 0,-1 0-13,0 0 0,0 0 55,0 0 0,0 0-40,-2 0 1,2 0-1,0 0 1,0 0 0,-1 0-1,-1 0 1,0 0-1,0 0 1,0 0-25,0 0 1,2 0-1,0 0 23,-1 0 0,0 0-17,-1 0 1,0 0 2,0 0 0,2 0 1,1 0 1,-1 2-24,-2 0 0,0 0 24,0-2 0,2 0 1,0 0-1,-1 0 19,0 0 1,1 0 0,0 0-20,-1 0 57,0 0 0,-1 0 12,0 0 1,0 0-81,1 0 0,-1 0-4,0 0 1,0 0 35,0 0 0,2 0 1,0 0 5,-1 0 0,2 0 0,-1 0-2,-1 0 1,2 0-1,-1 0-5,0 0-6,1 0 0,-2 0-4,1 0 0,-2 0 0,2 0 1,1 0 51,-2 0 0,2 0-9,-1 0 0,0 0-37,-2 0 0,2 0 4,0 0 1,2 0-1,-2 0-26,-1 0 0,2 0-5,-1 0 1,2 0-11,-2 0 0,2 0 25,-2 0 0,2 0 6,-2 0 0,2 0 21,-2 0 1,2 0-1,-2 0 16,0 0 1,1 0 21,-1 0 1,0 0-17,-2 0 1,0 0-29,0 0 1,2 0-1,0 0 1,-1 0-1,0 0 1,-1-1-1,0 0 1,0-1-1,0 1-18,0 0 32,1 1 1,1 0 0,0 0 0,-1 0 43,0 0 0,1 0 0,0 0-12,-1 0 1,0 2-1,-1 0-1,0-1 0,2 0-77,0-1 1,0 0-19,-2 0 1,1 1 0,0 0 0,2 1-25,-2-1 1,0 0 44,-1-1 0,2 0 6,0 0 0,0 0 19,-2 0 1,2 0-1,0 0 1,-1 0 1,2 0-8,-1 0 1,0 0-76,-2 0 0,0 0 37,0 0 0,2 0 0,1 0-14,-2 0 1,2 0 0,-1 0 52,-1 0 0,0 0 43,-1 0 0,2 0 0,0 0 7,-1 0 1,0 0-27,-1 0 1,0 0 1,0 0 0,0 0 0,0 0 7,1 0 0,-1 0-77,0 0 0,0 0 23,0 0 1,2 0 0,0 0-1,-1 0 17,0 0 1,-1 0-1,0 0 30,0 0 1,2 0 0,0 0 0,0 0 19,-2 0 1,3 0 0,-1 0-37,-1 0 0,0 0-21,-1 0 1,0 0 0,0 0 0,0 0-11,0 0 1,0 0 0,0 0 5,0 0 0,2 0 0,0 0 10,0 0 0,0 0 0,1 0 25,-2 0 1,0 0 0,-1 0 4,0 0 0,2 0 0,0 0-19,-1 0 0,0 0 1,-1 0-6,0 0 0,2 0 0,0 0 7,0 0 0,-2 0-12,0 0 0,1 0 0,-1 0 1,0 0 1,2 0-1,0 0 4,-1 0 0,2 0 0,-1 0 34,-1 0 1,0 0 0,-1 0-27,0 0 1,2 0 0,0 0-11,0 0 1,-2 0-1,0 0-3,1 0 1,-1 0-3,0 0 1,0 0-1,0 0-3,0 0 0,0 1 3,0 1 1,0-2 2,0 2 0,0-1 34,0-1 1,2 0-1,0 0-32,0 0 1,1 0 0,-1 0 8,-1 0 0,2 0-30,-1 0 0,0 0 16,-2 0 0,0 0 3,0 0 1,2 0 0,0 0 0,0 1 1,1 0 1,-2 0-12,1 1 1,-2-1-1,0-1-10,1 0 0,-1 0 1,0 0-27,0 0 1,0 0-1,0 0 24,0 0 0,2 0 1,0 0-31,-1 0 1,0 0 27,-1 0 0,0 0-6,0 0 1,0 0 3,1 0 0,-1 0 11,0 0 1,0 0 14,0 0 0,0 0 5,0 2 1,0-1 3,0 1 0,0-1-118,0-1 103,3 0 1,-2 0 2,1 0 0,-2 0 27,1 0 0,1 0 1,0 0 50,-1 0 1,2 2-65,-1 0 1,0 0-9,-2-2 1,0 0-1,0 0 1,0 0-10,0 0 0,0 0 0,0 0-1,0 0 0,0 0-64,1 0 1,-1 0 61,0 0 1,0 0-1,0 0 19,0 0 0,2 0 0,1 0 0,-1 2 0,1 0 8,-2-1 1,0 0-1,-1-1 22,0 0 1,2 0 0,0 0-83,0 0 0,-1 0 17,-1 0 1,0 0 32,0 0 0,0 0 8,0 0 1,0 0 0,0 0-10,0 0 0,2 0 0,0 0 0,0 0 10,-2 0 1,2 2 4,0 0 1,1-1-56,-3-1 0,2 0 0,0 0-103,-1 0 1,2 0 56,-1 0 1,0 0 69,-2 0 6,0 0 1,0 0 4,0 0 0,0 0 40,0 0 1,0 0-40,0 0 0,1 0 0,-1 0-3,0 0 0,2 0-1,0 0 0,0 0 0,-2 0 0,0 0 0,2 0 1,0 0 0,0 0 0,-1 1 19,1 1 1,-1-1 0,1 1 7,-2-2 1,2 0-1,1 0 1,-2 0-20,0 0 0,1 0 0,0 0 1,-1 0 1,2 0 0,-1 0 0,-1 0 5,0 0 1,1 0 0,0 1 0,-1 0 17,0 1 1,1 0-52,0-2 0,0 0 1,-2 0-1,0 0 24,1 0 1,1 1 0,0 0 14,-1 1 0,2 0-17,-1-2 0,0 0 2,-2 0 0,2 0 0,0 0-85,-1 0 0,2 0 81,-1 0 0,2 0 23,-2 0 1,0 0-1,-2 0-16,0 0 0,2 0 0,1 0-3,-2 0 0,2 0 0,-1 0-35,-1 0 1,2 0 0,-1 0-10,-1 0 0,0 0 1,-1 0 22,0 0 1,2 0 1,0 0 0,0 0 1,-2 0 68,0 0 0,2 0 0,0 0-36,0 0 0,1 0-23,-1 0 1,2 0 0,-2 0-12,-1 0 0,2 0 0,-1 0 1,-1 0 8,0 0 0,1 0 0,0 0 2,-1 0 1,2 0 32,-1 0 0,2 0 0,-2 0 0,0 0 21,-2 0 1,2 0-23,1 0 0,1 0-29,-2 0-19,0 0 1,-2 0 0,0 0-13,0 0 1,0 0-21,0 0 0,0 0 1,0 0-23,0 0 0,0 0 0,0 0 24,0 0 0,2 0 93,1 0 0,-1 0 0,-2 0 23,0 0 1,2 0 0,0 0 26,-1 0 0,0 0-69,-1 0 0,0 0 0,0 0-36,0 0 1,2-2 0,0 0 0,0 1 33,-2 0-24,1 1 0,-1 0 0,0 0 0,0 0 0,0 0-4,0 0 0,2 0-119,0 0 122,0 0-3,1 0 64,-3 0-63,3 0 31,0 0 0,-2 0-30,1 0 0,0 0 26,0 0 1,2 0-22,-2 0 1,1 0 3,-1 0 2,-1 0 1,2 0-29,-3 0 33,2 0-5,-1-2-21,2 1 0,-1-2 7,0 3 1,2 0 8,-2 0-5,3 0 12,-5 0 1,5 0-12,-3 0 1,2 0 60,-2 0-55,0 0 1,-2 0 49,3 0 0,-2 0-29,1 0 1,-1 0 4,-1 0 1,2 0-9,0 0 2,0 0-32,-2 0 1,0 0-1,0 0 36,0 0 1,2 0-66,0 0 1,2 0 0,-2 0-13,0 0 42,1 0 68,-2 0-63,4 0 30,-4 0 0,2 0-3,-3 0 1,0 0-29,0 0-38,2 0 1,-1 0-15,1 0 1,1 0 29,-1 0 8,3 0 0,-5 0 9,2 0 45,2 0-42,-1 0-1,1 0-4,1 0-993,-2 0 0,8 0 731,1 0 1,1 0-1199,-1 0 664,0 0 805,0-2 0,0 1 0,0-2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3.6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152 72 6888,'0'-5'411,"-1"0"1,0 1 0,-1 1 0,-1-1 0,-1 1 898,-1-1-1188,2 1 0,-1-2 0,0 1 1,0 0-1,-2 0 0,-1 0 0,0 0 177,1 1 1,-1 0 0,0 0 0,0 0-122,1 1 1,-1 1 0,1 0-1,-1 2 1,1 3-72,-1 0 1,1 2 0,-1-1 0,2 2 61,1 2 1,0 1-1,1 0-53,0 1 0,1 0 1,2 1-1,0 1-55,0 0 1,0 3-1,0-3 1,2 2 24,1 1 0,2-2 0,0-1 0,1 0-35,-1-1 0,1-1 0,0-2-327,1 0 1,0 0 0,0-2 0,0-1 0,1-1-193,2-2 1,-2-2-1,0 1 1,0-1 98,0-1 1,-1-1 0,1-1-1,0-2 199,-2-2 0,0-2 0,-1-1 0,0 0 1,0-1 5,-2-2 0,1-3 1,-2 2 96,-1 0 1,0-2 0,1 3 0,-1 1 0,0 0 688,0 3 1,-1-2 409,0 3-716,0 0 1,-2 5-1,-1 2-36,0 3 1,1 2-1,2 2 1,0 0-4,0 1 0,0 1 0,0 1 1,1 1-247,2-1 0,1-1 0,5 1 0,0 1-186,1 0 0,0 0 0,1-1 0,0-1-330,1 0 0,-1-3 0,1 1 0,-1-1-72,0-1 0,-3 0 0,-1-2 557,-2-1 0,3 1 0,0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3.48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74 662 8786,'1'8'1310,"2"-1"-726,2-1 0,5-2-461,-5 5 1,2-4-1,-2 5-67,4 1 1,-1-2-1,2-1 26,2-2 0,1 4 0,1-3-74,1 1 1,0-5 0,0 2 0,1-3-1,2-2 1,3 0 0,0 0 0,2 0-1,-2-2 10,1-3 0,4-3 1,-3-8-32,0-4 1,3 2 0,-7-6 0,-1-3 0,-1-2 51,-3-5 0,1-5 1,-2-9 99,-3-1 0,1-5 1,-6 5-101,-2 2 0,-1 3 0,-2 3 211,0 2 1,-6 8-35,-4 1-33,-3 1 0,-2 11-79,0-7 1,-1 9 0,-2 0 255,-2 4-271,-6 9 1,3-3 56,-6 6 1,0 1-1,-1 6-96,1 7 1,-1 9 135,1 12-107,0 2 1,-1 14 0,2 3 74,4 3 1,3 8 0,6 4 212,0 3 1,5-5-221,1-4 0,1 3 1,-4-1 211,2 2 1,5-3-205,-4 4 0,4-4 1,-3 3-1,1-2 187,4-3-138,1-8-216,2-3 1,0-7 77,0 0 0,0-2 0,0-1 0,2-3 0,1-2-58,2-4 0,6-1 54,-1-1 0,0-6-265,5 1 0,-7-9 126,11-1 1,-1-2 0,10-8-537,2-2 1,-3-3 0,12-5 37,2-5 1,2-8 0,3-4 0,3-6 70,4-8 0,0-2-115,1-6 1,-9-1 0,1-11-1,-5 2 122,0-1 0,0-1 1,-1 0-1,0 3 0,0-3 1,1 2-1326,-2 5 1822,-3 0 0,-6 12 0,-1-7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4.08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89 27 6596,'-9'-2'1788,"5"-2"1,0 2-886,-1-3-673,4-3 0,-7 6 0,4-1 0,-1 6 0,2 7 1,0 5 136,-2 4 0,2 6 1,-5 9-1,-1 9 197,1 9 1,5 5-357,-2 16 1,3-2 0,2 7 568,0-3-604,7-1 0,-4-1 0,7-1 0,3 0 0,3 0 1,4 1 599,-2-2-878,-2-5 1,4-3-526,0-5 1,4 3 247,-4-12 369,-1 0 0,-4-12-741,0-2 1,-2-6 0,-2-4 0,-3-6-314,-1-3 0,-2-1-1159,-5 0 1268,0-7 526,0-1 168,0-7 0,6-7 1,2-1-1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4.44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1147 116 6576,'0'-14'-282,"0"-1"1,0 0 281,0 1 0,0 4 1674,0 0-588,0 7-184,0-10-35,0 11-548,-7-11 0,4 11-35,-7-3 1,-1 10-9,-9 5 0,2 11-61,-6 9 1,-2 2 282,-9 12-239,-2-3-240,-7 10 1,-2 1 364,-3 7 0,2 1-144,-7 9 0,6-10 0,-1 5 0,2 4-161,-2 7 1,2-5 0,-6 2 43,3-5 1,1-10-1,3-6 1,0-4 0,2-2-1145,7-8 0,6-4 0,6-5 1,6-4-5190,2-4 6210,3-11 0,2 1 0,-3 0 0,-3 6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5.30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265 103 7869,'0'-15'-1,"2"6"1241,2-1-300,-2 0-355,5-5 1,-7 1 529,0-1-466,0 7 423,0 1-816,-7 27 1,4 4-38,-7 20 0,-1 15-118,-9 10 0,4 8 0,-6 12 143,1 6-1533,13-41 0,0 2 1521,-3-4 1,1 0 0,4 6-1,2 2 11,-1-2 0,0 1 0,3 0 0,1 0-104,-2 0 1,1-1 0,1 1 0,0-2-97,1 0 1,0-1 0,0 1-1,0-1 1,0-4 0,0 0-124,0 0 1,0-2-1,-1 31-345,-4-2 0,3-11-68,-3-4 1,2-2 348,-2-13 0,-2-7-1658,-2-7 770,-4-4 1856,4-8 0,0-4-3257,-1-9 2122,7 3 1,-9-13-569,7 0 1,0-6 933,5-9 0,7 0 1,1 0-1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5.52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676 104 9276,'0'14'1366,"0"-4"1,-1-2 0,-4 0-578,-5 1 0,-11-4 0,-7 3-603,-5-2 1,-7-1-1,-1-5 1,-5 0 0,-5-2-244,-1-2 0,5-5 0,-2-5 0,3-3-1689,2-2 1,5-4 1745,0-6 0,-1-1 0,-4 1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29:39.9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18,0-4-14</inkml:trace>
  <inkml:trace contextRef="#ctx0" brushRef="#br0" timeOffset="1">23 826 12938,'-1'7'-27,"0"1"0,0-1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0:1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8344,'7'8'279,"1"-1"0,6-7 0,1 0-591,0 0 1,-1 0-1,1 0 1,-2 2 311,-3 2 0,-16-2 0,-11 5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2.302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1 402 11836,'37'26'245,"-11"-9"1,-7 23 0,4 4 0,3 6-50,3 7 1,0 7-1,0 0 1,-1-6 0,-2-6 294,-2 1 1,-3-3-296,8 18 1,0 0-1,6 10 1,-10-11 0,-4-9-34,-1-5 1,4-4 0,-3 4 0,2 1 0,1-1 0,1 2-24,-1 5 0,-5-5 1,6 8-1,0 4 1,1 1-1,0 2 1,-1-6 186,0-4 1,-2 2 0,0-9-1,-2 4 1,-2 3 0,-4 0-83,-1-2 1,6 10 0,1-6 0,0 1-147,0-5 0,7 5 0,-1-4 0,6 1-64,-1-1 0,0 6 1,1 3-1,1 2-37,-2-2 1,5 2 0,2-7 0,2-2-8,-2-1 1,-2 3 0,-5 2 0,2 2-25,-1 2 1,-3 1-1,1-2 1,2-5-17,1-3 0,1-2 1,-1 1-1,3-1 48,1 0 1,2 0-1,-4 2 1,-1 2 0,1 1-1,-4-3 1,1-3-1,-2-5 1,-1-1 0,-4 1-1,-1 3 1,-3 2 0,4 1-56,2 1 0,-4-1 0,0-1 1,1-2-1,-1-4 0,0 0 0,1-4 1,-1-2-1,-2-1 0,1-1 0,1 4 1,4 4-1,1 2 0,-3-3 0,-2-4-117,-1-8 1,-5 0 332,1-4 1,9 8-26,1 6 0,-3-9-110,-7-5 1,2-5 0,-1 10-640,-1-13 825,-4 2 140,-1-14-88,1-6-47,-7-8-273,5-14 36,-5-9 1,0-8 48,-3-3 0,-3 2 4,-2-7 0,0 5 114,0-5 1,5 10 35,-1-5 1,6 5-245,-5-10 1,5 5-1,-4-5 1,2-1-1,2-2 1,0-4-1,-1-1 1,3-1 0,1-1-1,3 1 1,3-3-1,6-1 1,2-3-1,2 0 1,2 0-1,1 0-266,2-5 0,1 10 0,-6-3 137,0 4 1,0-14 257,0 5 0,-1-12 0,-2-1 75,-2 4 0,-11 15 0,1-1 191,-1 6 1,7-10-311,4-6 0,-6 11 1,1 1-1,2 0 31,0-1 1,0 4-1,-4 9 1,0-1 120,3-3-146,-1 6 0,1-5 42,-1 3-246,14-16-288,-16 15 391,17-15 1,-14 21 0,6-9 88,0-2 0,0 5 0,-7 2 95,5-2 0,-3 6 1,0-11 65,1-2 0,-5 6-23,8-8-251,-8 1 1,6 4-53,-3 0 0,-7 17 6,6-12 1,-4 2 209,9-12 0,-5 14 58,6-4 0,-6 8-30,5-8-132,-12 20-537,7-7-154,-11 24 477,-6 22 0,-2 5 69,-10 24 40,4 3 1,6-15-66,0 7 0,0-9 123,0 19 0,1-5 0,2 9 75,2-8 0,7 5 1,-4-1 63,0-4 1,10 15 1,-4 3 1,9 8 0,-4-8-1,-1-12-18,-2-7 1,4 1-1,-1 2 1,-1 1-30,-2 1 0,4-2 0,-1 1 1,-1-3 1,-2 1 0,-1-4 0,-1 6 79,1 2 0,-1-2 0,1 4 0,0 3 0,-1 0-1,1 0 1,-1 1-1,1-1 1,-1-5-58,1-3 0,0 3 0,1-1 0,2 3-68,1 1 1,0 0 0,-2 0 0,0-1 38,3-3 0,6 1 1,-2-7-1,2-1 72,-2-1 1,4-3-1,-4 1 1,4 0 109,1-1 1,-2 1 0,-1 0 3,-1 0 1,2 9 0,5 2-5,1 0 1,-10-13-224,6-3 0,-3-2 0,3-3 47,0-1-9,0-9 1,-3 4-1,3-6 62,7 1 70,-9-2 0,14-6 357,-7-1 1,1-6 222,4-3-414,0-3-69,-2-15-782,-7-3 421,-9-14 0,-7-5 124,1-4 1,-1 2 0,1-2 38,0-2 1,-1 2 59,1-4 0,-6 7 0,1-11 74,1-5-141,2 13-37,2-16 1,0 15-1,-1-10 1,1-7 0,-1 0 16,1 1 0,-5 2 0,-1 10 0,1-1 21,-2-3-42,5-4 1,-10-7 0,7 1 0,0 1 0,-1 2-1,1 2 1,2-1 0,-1 1 84,-1 0 0,3-6 0,-4-6-100,4-1 0,2 0 1,-1-4-1,-1 2 86,-3-2-155,3 6 1,-5-8-1,5 4 1,-2-5 0,-1-6-1,0-4 1,0 1-11,-1 6 1,-1 0-1,2-4 1,-3-1 186,-1-3 1,-4 0-1,2 0 1,0 3 56,1 1 0,-4-4 0,4 3 0,-3-1-51,-2-1 0,0-3 1,0-1-1,0 4-66,0 2 0,0 7 0,0-6-4,0 1 1,-2 3-1,-1-7 1,-4 1-209,-1 1 136,5 14 0,-5-6 0,5 10 1,-2-2-88,2-1 1,1 4 0,0-4 0,-1 1-53,-2 4 0,0 1 1,5 3-1,0 4 0,0 2 238,0 1 0,0 5 0,0-5 49,0-1 1,0 4 0,0-4 54,0 0 0,0-7 0,0 5-81,0 2 1,0 0-1,0 0-422,0 0 0,0 7 30,0-5 0,0 12 0,2-7-394,3 2-262,3 13 0,13-5 0,-5 24 0,-1 4 738,-9 20 0,-12 22 0,-2 9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3.494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0 0 8489,'0'50'245,"0"-14"1,2 4 0,1 4 0,2 5-1,-2 3 1,-1-4 0,-2 1 0,-2 11 81,-3 8 1,4 1 0,-4-5-83,3-11 1,2-4 0,0-1 0,0 6-148,0 2 0,0-1 0,0 0 1,0 2-1,0-2 0,2 2 1,1 0-1,4 1 0,-1 2 1,0 3 228,-2 5 1,2 3 0,-1 0-90,-2-3 0,-1-1 1,-2-4 512,0 5-533,0-3 0,0 11 0,0-2 0,0 4 15,0 2 1,0-3-1,0-4 1,0-2-88,0-3 1,0 10-1,0 0 1,0 5-165,0-1 0,0-2 1,0-6-1,2 2 1,1 3-1,3 2 1,1 4-1,1-1 1,-2 0-1,2-3 0,0 0 1,4-2-1,1 4 1,1 3-1,1 5 1,0-1-1,-1-4 1,-1-3-1,-2-2 0,-1 1 1,0 1-1,0-1 1,-1 3-1,1-1 1,0 0-1,-2-3 1,-2 0-1,-1-2 0,0 2 1,0-1-1,0-1 1,0-4-1,-1-4 1,1-5-1,0 1 1,0-3-1,0 3 0,0-2 1,1-1-1,1-2 1,1-2-1,0-3 1,2-4-1,-1-4 1,-1-4-1,0-1 0,1-1 1,2 3-1,0 1 1,1 3-1,-4 2 1,-2 1-1,-1-1 1,-2-13-1,-3-23 0,-6-32-200,-6-23 1,4-6 0,2-5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5.447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0 0 9089,'0'34'983,"2"0"-492,3 3 1,-4-6-1,4 3 1,2 7-309,-3 12 1,6 9-248,-5 1 69,0-13 1,0-6-1,1-7 2,2 12 0,-4-9 0,2 12 0,-1-2 1,1 2-1,1-2 0,-1-3 0,-2-2 0,-3 2 1,1 2 90,3-2 0,-4 0 0,6 0 1,-2 2-1,1-3 0,2 1 1,2 2-1,0 4 0,-2 4 1,0 3-54,0 3 1,-3-8-1,3 4 1,0-3 0,-2 1-1,1 1 1,-4-1-1,0 0 1,1-1 0,0 6-538,0 3 0,-3-7 325,-1 5 1,0-11 0,0 6 252,0-1 1,0-2 0,0 2 0,2-2-1,1 5 137,2 4 1,5-4-1,-4 10-58,2-8 0,2 4 0,5-8 0,-1 2 80,1 0 1,-1 0 0,3 3 0,-1 5-142,-2 4 1,4-6 0,-8-1 0,3-2 0,1 2-113,1 1 1,-5-4 0,-2 2-42,-2 1 0,4 0 0,-5 5 0,-2-6-72,-1-4 1,3 2-1,-1-9 1,0 2-1,-3 0-60,-1-1 0,5-1 0,0 6 138,-2-1 0,0 0 0,1-1 0,1-4 0,-1-2 0,1-3 0,0 1 0,5-1 139,-5-4 1,4 0-1,-4 0 1,0-1-33,2 1 0,-4 0 0,5-1 77,-2 1 0,4 11 1,-3 4-1,-1-1-51,1-3 1,-1-13-74,-1-3 1,-2-4-1,5 14 63,-1-4 0,2-4 0,-2 1 149,1 3 1,-3-3-15,5-3 1,-5-5-388,4 5 0,-6-5-662,2 5 319,-3-6-138,4 9-25,-4-5-23,5-6-265,-7 3-18,0-18 738,0-2 0,-7-39 0,-1-16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7.870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1 380 8371,'32'18'491,"-3"6"1,-14 2-247,-1 13 1,-7-10 0,3 5 0,3 5 315,4 6-472,0-6 0,15 14-8,-3-9 0,5 3 0,-1-2 0,1 1 0,-2-1 0,-1-1 19,-2 3 1,0 1 0,0 7-1,0-1-196,0 1 0,1-3 0,-1 0-25,0-2 1,-5-5 0,0-3 80,2 4 1,-3-6-1,3-1 1,3 3 0,4 5 65,-1-3 0,4 1 0,-2-6 38,-2 3 1,4 5-1,1 0 58,5 0 1,-6-10 0,6 7 0,-3-4 0,-4-1 0,1 0 0,-4 0 0,-1 2 151,-2 2 1,2-1 0,1 9-165,2-6 0,5 7 0,-5-9 1,0 3-132,2-1 0,-4-1 0,5-2 0,-1-2 0,-2-1 0,0 2 0,2 1 1,-1 0-1,1 0-106,-4 2 0,-1-4 0,-3 9 0,-2-4 0,-2-1 0,2 0-52,1 0 149,3-1 1,-1-4 0,1 0 0,3 0 113,1-2 0,0 4 1,-3-6-1,1 2 0,2 4-29,-2 1 0,1 2 0,-1 0 0,2 1-50,-1 3 1,-1 1-27,2 9 0,-2-6 1,6 6-1,-3-4 1,-2-9-1,-3-1-5,0-2 0,-6 2 1,0 0-1,2-1 0,2 1 1,1 0-1,0-1 1,0 1 127,0 0 1,0-5-58,1 0 1,-1-5 0,0 5 51,0 1 0,-5 2 1,-1 2-1,-2 0-8,-3-1 0,3 1 0,-2 0 0,1 0-27,1-1 0,1-1 0,6-1 0,-2-4-21,-2-1 0,1 4 0,4-3 0,0 2 0,0-1-29,0-3 0,-5 6 1,1-2-1,1 1 0,1 1 1,2-1-1,0 4 1,1 4-1,-1 3 83,0-1 0,-5-6-13,1-6 1,-3 1-78,2 5 1,4 5-1,-4-1 1,4-1-256,1-2 1,-5-1 188,1 0 0,-6-10 322,5 0-181,1-7 638,4 9-445,-7-13-678,-1-2 395,-6-7-215,-7-5 415,5-3-94,-5-12 0,2-1 1,-2-12-1,-1-12-228,-4-8 1,-2 3 73,-1-3 1,0 14-1,0-16 179,0-3 1,-4 2 0,-3-8-21,-1 0 1,-2 1-152,-4-9 0,-1 4 0,0-7 14,1 1 1,-1 11 0,1-4 0,-1 6 0,1 3 0,1 1 0,1-1 0,1-3 0,-2-3-1,-2-4 1,2 1 0,1-1 0,0 1 0,2 3 0,6 3 0,0 3 0,1 0 0,-2 0-1,2-1 1,1-2 0,1-1 0,-2-3 0,-2-2 0,0-4 0,0 2 0,0 5 0,0 5-1,0-1-321,1-2 360,-8-4 1,6-5-1,-6 2 1,4 3-1,0 0 1,0 2 0,-2 0-1,1 1-9,-1-1 1,2 0 0,-3-5-1,2 2-3,3-3 1,-5-3 0,1-1-10,-3 3 0,3 7 0,0-2 0,1 0 0,-1 2 0,0-4 0,-1-1 0,-2-5 0,0 1 0,2-1 0,1 1 0,-1 1 0,-1 1 0,1 2-108,1 2 0,1 3 1,-4-5-1,1-4 1,3 1-1,-3-4 34,-1 2 102,5 1 0,-3 5 0,4 1 0,1-1 2,-1 2 0,-4 1 1,3 2-1,-2-3 0,1-3 1,-1-2-1,0-3 440,0 1 0,2 3-246,-1 3 1,-4 1 0,3-3-189,-3 2 1,3 6-1,1-4 1,-3 1 0,1-3-462,1-4 1,-3 0 312,3 4 0,-3 1 0,1 5 0,0-1 0,2 1 18,-1 1 0,1-1 0,-1-3 270,0-3 0,-4-1 0,9 11 298,-2-1 0,-2-16-250,-5-3 1,6-7-234,-1 12 0,0-2-105,-4 11 0,4 1-247,0 4 88,0 0-360,2 13 113,2-3 46,-1 18 0,1-13-492,-4 0 0,-3 13 0,12-10 656,-6 24 0,7-4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29.810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1 8464,'6'44'491,"-2"-10"1,4 0-1,-2 3 1,1-1-395,-3 2 1,0 1 0,5 7-74,3 2 0,-4-4-69,2 9 0,-6-14 0,6 13 0,1 2 0,2 7 1,0 1 74,-3-4 0,3-9 0,-3-7 18,3 3 1,-4 2 113,1-3 1,0 9 0,3 1 0,-2-4 242,-1-3 0,-2 6-252,2 1 0,3 12-109,-4-3 1,3 4 0,-1-4 0,-3-10 8,-1-6 1,-1-6-1,-3 1 1,2 6-42,-2 7 1,4-6 0,-2 8 74,-2-1 0,0-14 0,0 7-23,2-5 0,2-7 0,-4 2 1,2 1-1,0 4 31,1 5 0,-3-4 0,6 4 0,-1-4 1,-2-1 149,1-1-147,4 14-104,-9-10 0,9 7 52,-6-11 1,6 12-1,-3 9 1,2-9-1,0-5 1,-1-3 0,1 1-1,-2-1 1,0-1-32,0-3 1,2 11-1,5-1 1,-2-3-1,-2-3 1,-1-3-1,1 2 1,0 0-1,1 3 1,-3-2-1,1-2 1,0-1-1,0 0 1,-1 0-1,3 3 1,-1 3-1,2 3 1,-2-3 50,2-3 1,-5-3 0,0 0 0,1 0 0,-3 1 0,0 2 5,-2 1 0,2-4 0,1-2-84,1 9 1,-5-11 0,2 9 0,-2-2 0,0 1-1,2 6 1,0-4 0,0-3 0,0-4-68,-2 1 1,-1 2 0,-1 4 0,2 8 0,4 5 0,-1-1-7,1-9 1,-1-11 0,-2-3 117,1 2 0,1 1 0,-3 3 0,4 7 152,1 11 0,0-14 1,2 4-164,-6-7 1,5 7 0,0 4 0,3-1 0,-1-1 0,-1 0 0,-1 2 0,-1 0 0,-1-4-970,-1-4 340,-4-17-377,11 9 492,-5-10 0,5-2 164,-3-20 0,-4-18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2.798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0 44 8769,'37'36'212,"-3"3"0,-3 3 0,-2 2 0,0-2 133,1-3 1,-11-4-258,0-6 1,1 9 0,9 4-38,0 5 1,-5-2 87,1-1 1,-1 3 6,5 11 1,0 0-110,1 1 1,-1-9 0,0-3-35,0-2 1,0-1-1,0 8-25,0-4 0,-1-15 1,-2 4 129,-2-3 0,5 16 1,5 2-1,0 5 45,2 3 0,-12-17 0,2 4 1,-2-5-1,6 2 0,5 6 471,2 1-569,-1 2 1,-7-17 0,0 4 0,1-1-1,0 3-39,4 5 0,-3-6 0,5 2 54,-1-1 0,-4-1 0,3-1 0,-3-1-53,-2 2 1,0-4 0,0 2 0,1 1 0,-1 2-101,0 2 0,0 2 0,2 1 0,1 1 68,2-1 1,5-2-1,-5-1 45,-2 0 13,6 0 0,-1-1 0,5 1 0,-1 0 0,-4 0 1,-2 1-53,-2 3 1,-2-1 0,-4 5 0,-1 0 0,-2-2 0,4 0-1,3-3 1,3-1 0,-2-2 0,0-1 0,1 1 0,1 0 0,-2-1-1,-1 3 1,0 1 0,1 3 0,2-1 0,-1-1 0,-3-3 0,-2 2-1,-2-3 1,-4-2 0,1-3-85,0 2 1,1 10 95,5 3 1,-4-1 92,-1-9 0,5 14 0,5-1 0,-3-7-15,-5-6 1,1-7 0,-4 4-1,1-4-74,0-1 0,1-1 1,4-2 26,0 1-63,7 19 1,-10-17 34,3 12 1,-5-1 0,4 4 85,1 0-51,-10-4 0,5-3 168,-9-10 1,3 10 46,11 4-234,0 7 1,-5-8 16,1-3 0,-6-8-56,6 3 0,-1 4 0,5 6-7,0-2 1,-6-7 104,-4-1 0,-1-10 125,1 5 1,4 0-87,6 10 1,-4-7 6,-1-3 1,-10-13-13,6-1 117,-7-7-165,8 14-3,-7-17-86,1 10-192,0-12 58,-1 6-172,-6-6 357,-1-1 48,-1-1-21,2 2 10,0 0 238,5 5-57,-11-11 611,11 5-551,-5-14-335,0-8 133,5-7-197,-11 6 1,4-7 44,-6 4 1,0-1-15,0-14 1,0 10-14,0-10 0,0 3-57,0-13 1,0 2-57,0-11 1,0 4-82,0-4 1,-5-1 97,1-4 0,-1 6 78,5 4 0,0-4 185,0-2-106,0-2 1,0 7 21,0 0 0,0 12 0,0-8-110,0-2 1,0 8 0,0-6-106,0-2 0,-2 5 71,-3-12 1,2 2-59,-7-16 0,1-1 70,-6-9 0,5 7 0,2 3 113,2 12 1,-1-3 117,2-5 0,4 13 1,-4-1-78,3-2 1,2-1 0,0-10-1,-1 9 1,-3 4 0,-1 5 1,-1 2 0,3 1-53,-2 0-22,0 0 1,0 6-1,-1-1-15,-2-2 0,3-1 0,-5-2 0,0 1 27,2-1 1,-3-5 0,4-1 0,1 0 17,-1 0 0,-2 1 1,2 5-1,1 1 20,-1-1 0,2 0 0,5 0-4,0 1 0,0-16 1,-1 0-83,-4 0 1,3 7 0,-3 1 0,4 0 53,1 4 0,0 7 0,0 1 1,-2-1-32,-3-3 0,2-13 1,-5-4 36,2 0 1,-4 0 0,3 10-15,-1-4 1,5 6 0,-3 7-56,-1-4 1,5 4 39,-2-7 0,-3-1 63,2-9 1,-4 4 182,4 1 0,0 6-99,5-2 1,-2 3 0,-1-1 0,-4-2-66,-1 2-104,5 15 1,-7-6-76,1 4 0,4 7 16,-10-12 1,-1 8 118,-3-8 0,-1 0 36,6-4 327,6 12 1,-1 0-54,5 7-115,2 6 1,-6-13 4,3 7 1,3 3 40,-2-13-152,-5 0 0,6-11-102,-7-4 0,7 13-85,-2-3 168,-3 23-175,7-23-28,-6 22 7,7-19-14,-6 0 128,-2-1 0,-2-2-65,0 0 84,7 13 0,-5-14 107,3 6-68,3 13-114,-4-5-907,6 18 738,0-13 0,-20 5 0,-4-5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7.366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3135 132 10779,'-44'8'245,"5"-6"1,-1-9 0,-6 1 0,-6-2 9,-4-1 1,1 6 0,0-3 84,0-1-297,-12-1 0,25 0 0,-8 2 173,1-1 0,1 4 0,-9-5-62,-1 1 0,1 1 0,-11 3 1,0-2-4,2 1 0,1-2 1,5 1-1,-3 0-122,-5-1 1,-4 4 0,0-3-1,-1 4 29,0 1 0,11 0 0,4 0 0,3 0 1,3 0-592,3 0 481,-2 0 1,5 0-1,-2 1-32,2 4 0,-5-2 78,-8 7 0,7-7 1,-4 4 44,-1-1 0,12-4 72,-14 3 0,9-4 0,-11-1 105,1 0 1,14 0-1,-5 0-86,2 0 0,7 0-57,3 0 0,5 0 96,-5 0-245,0 7 0,0 1 34,0 7-53,14-1-159,-3-6 319,13 5 239,7-11 48,2 4-79,12 7-476,-4-10 92,4 17 100,1-12-180,1 7-11,7 6 0,-2 8 171,-4 10 1,-1-12 29,-3 2 0,-2-4-19,7 14 0,5-1-53,4 6 0,2 6 0,-3 4 98,1 2 1,-4-9 33,-5-3 1,0 1 0,2 6-100,-2 1 1,3-2-111,-3 8 0,1-5 1,1 9 48,-3-2 1,-1-11 0,5 7 74,2 1 0,-9-10 0,9 6 101,-2-6 1,5 7-1,3 1 107,1 0 0,-4-7 0,2 4-81,-4 3 1,-2-8 0,-1 8 0,-1-4 67,-3-3 0,-4 2 0,3-3-156,-1 2 1,4 9 0,-3-4 52,0-4 0,9 7 0,-6-4-11,0-3 0,-1 9 0,1-3 74,-1-1 0,0 15 0,3-5 178,-4-2 1,3-10-1,-6-14 26,2 2 1,-4 1-181,0 2 1,-2 1-214,-2 3 0,0-1 92,0 7 0,0-7 275,0 1-219,0 4 0,0 5-466,0 6 280,0-13-46,0-1 1,0-9 0,0 12-325,0 7 462,0-4-9,-6-5 0,4-6-19,-3-1 0,4 1 6,1 0 344,0-1-223,0 14 314,0 3-185,0 13-1009,0-20 824,0 2 38,0-17 1,0 5 12,0 1-128,0 0 114,0 0 0,1-6-561,4 1 358,-3-6 0,4 14 189,-6-4 829,0-2-1755,0 7 647,0-2 1,0 11-151,0-4 411,0-9-122,0 4-69,0-2 308,0 5-242,0-13 338,-6 9-199,4-15 139,-4 25-55,-1-5 241,5-1-384,-4 6 56,6-5 2,0-7-238,0-3 176,0 0 72,0 4-20,0 12-12,0-6-411,0-8 78,0-15 198,0 5 58,0-10-32,0 18 245,0-11-140,0 11 172,0-11-113,0 5-49,0-1 6,0-4 27,0 11-419,6-11 223,-4 11-252,11-11 176,-11-2 128,4-2-51,-6-10 30,0-3 209,0-7-111,0-1 978,0 2-492,13 0 1,5-1-444,16-7 1,-7 0 0,7 0 0,4 0 0,4 0 0,6 0-1,7 0 1,5 0-132,4 0 1,-11 0 0,-6 0 0,3 0 0,2 0 0,3 0 0,-5 0 0,-1 0 139,-1 0 0,-1 0 0,7 0 0,-1 1 18,-1 4 1,3-1 0,-6 4-45,-2-2 0,5 1 0,1-4 0,4 2 0,1-2 1,0 0-1,1 0 1,-1 2-14,0-2 0,-6 4 0,-2-2-21,0-2 1,-4-1-1,2-2 1,-2 0 0,-1 0 4,4 0 0,-4 0 0,5 0 0,-1 0 34,-1 0 1,-4 0 0,-5 0 169,1 0 1,9 0-459,5 0 0,-4 0-240,-2 0 0,-7-2-492,-2-3 492,-20 4 0,-4-17 246,-30 3 0,-3-3 0,-17 4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8.315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1648 0 8487,'-36'22'491,"-6"-6"1,-10-5-247,-11 0 1,-8 1 0,1-3 0,10-2 81,7-1 1,2 1 0,5 3-132,-3-6 1,-1 3-1,3-1 1,-5 1 0,-2-1-44,-1-2 1,-11-3-1,4-1 1,-2 2-400,1 3 0,4-4 0,3 4 0,0-3 0,1-2 0,-8 0 0,8 0 0,2 0 0,1 0 0,3-7 0,6-1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6.35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118 13 8042,'15'-8'507,"0"3"1,-2 5-1,-3 5-179,-6 5 0,-2 4 0,-2 8 0,0 7 91,0 9 1,0 19 0,-2 11 0,-2 12-170,-6 7 0,-8 4 1,-2 7-1,11-43 1,0 1-38,1 6 0,0 1 0,0-5 0,1 1 0,0 4 0,1 0 1,0-2-1,1 0-30,-1-1 1,2 0 0,2-1 0,1-1 0,-2-2 0,1-1 0,1-3 0,0-1 0,1 42-300,0-8 1,0-6 0,0-11 0,0-6 0,0-6 0,0-7 0,0-5-1,0-5 1,0-6 0,0-5 0,0-6-3044,0 0 0,-2-4 1030,-2-9 1310,2-9 819,-11-14 0,11-9 0,-4-7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39.732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0 8215,'13'49'0,"-2"-1"241,-1-1 1,-7-5-1,2 0 1,-3 5-175,-2 4 1,0 7 0,0 4 111,0-6 0,1-4 0,3-8-64,0-1 1,8 19 0,-3 3 151,4-2 0,-3-1 1,0-12-72,1 3 1,-3 1-1,0-11 1,-1 3 0,-4 1 130,-1 1 1,3 6 0,-1-4-239,0 2 0,-3-4 1,-1 9-1,0 3 1,0 1-1,0-4 1,0-5-1,0-2-97,0 2 1,-5 1-1,1 4 1,0-2-1,1-3 1,0-2 188,-2-3 0,-1 0-132,1 2 0,3-4 1,-3 5 34,4 1 1,1-3 0,-2 7 0,-1 0 7,-2-5 1,0 2 0,5-3 0,0-1-47,0 3 1,0-6-1,0 4 1,0-4-1,0 0 1,0 4 0,0 3-1,0 1 1,0 1-1,0-1 1,0 0 0,0-1-1,0-1 205,0-5 0,0 1 0,2 0-121,2 2 1,-2 1 0,3-1-1,-3 3 66,-2-1 1,0 6-1,0-5 1,0 1 0,0-1-67,0-2 1,0-1-1,0-5 1,0 1-1,0 2-139,0 2 0,0 4 0,0-3 0,0 1 0,0 0-20,0 1 0,0-5 0,0 2 0,0-2-3,0 1 1,0-2 35,0 2 0,0-1 0,0 0 1,0 3-20,0 2 0,0-5 0,0 3 12,0 1 0,0-6 0,0 4 1,0-4-1,0-1 1,0-1 0,0 1-1,0 0-18,0 0 0,0-1 1,0 1-1,0 1-13,0 4 1,0 6 5,0 3 1,0 9-1,1-9 1,2 2-1,2 0 1,-1-2 0,-3 0-396,-1 1 0,0-16 194,0 1 0,0-11-263,0 10 0,0-1-492,0 7 0,0-17 0,0 15 0,0-22 0,0 4 656,-6-15 0,-2-7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2:42.357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1 336 9070,'37'-21'983,"-11"8"0,-7-7-492,1-6 1,4 0-69,0-3 1,2 8-224,8-3-164,-3 12 0,16-10 1,-3 10 107,1 1 1,-4 0-134,-3-4 0,1-3 61,5 4 1,-5-2-58,0 11 1,6-5 12,9 5 1,6 0-1,-2 5 1,-6 0-142,-5 0 1,1 0 0,1 2-821,-2 3 724,11 3 0,-6 2 152,6-1 0,4-4 0,-9 3 0,-3 0 426,-3 0-235,-9-4 1,-1 4 276,-3-3 1,10 3 79,9 6 1,-3 3-485,-1 2-1,-2-1 1,-2 6 0,2 0 0,-3 1 0,0-3 0,-6 1 0,1 0 0,-1 1 0,0 0 0,1 2-709,0 5 828,0 5 0,3 2 1,-3 0-1,-5-3 129,-3-2 1,0 4-130,3 2 1,-4-2-40,4 2 1,-8-5-55,-1 5 0,-1 0 50,5 4 1,0 8 80,0 2 1,0 2 0,1 0-113,-1-1 0,-5-12 0,-1 2 0,-2-2 0,-3 1 0,-4 4 1,-2 4-1,-4-1 0,0 2 0,-2 1 0,1 5 0,-4 4 0,-1-1 1,-4-2-24,-3-6 1,-3-1-1,-8-3 1,-2 2-1,-1 3 1,1-2-1,2-1 1,1 1 0,2 2-1,2-1 1,3 1-1,1 1 1,4 1 92,1 3 1,-3-11 0,0 1 0,1 1 0,-3 4 0,-1 1 0,0 0 0,1-4 860,1 1-931,-2-6 1,-8 10 7,-4-2 1,2-7 0,-6-2-52,-2-3 0,2 2-71,-5 0 0,-2 4 1,-9 19-29,1-3 1,11-13 275,-1-12 1,8-7-133,-3-3 0,-1 0 0,-4 0 174,0 1 0,0-6 0,-3 2 17,-7 5 1,6-7 0,-7 3 0,4-2-197,2-3 0,0-2 1,0 6-1,-6 3 1,-7 3-1,-2 1-120,-3-3 0,7 0 0,-15-3 0,0-1 0,0-3 0,-5-2 0,-1-2 3,-2 2 0,23-9 1,1 2-1,3-3 1,-2-1-1,-8-2 1,-5 0-1,-4-1 130,-7-1 1,14-1 0,1-3-234,4 3 0,1-4-340,3 4 449,13-3 117,4-2-164,12-7 510,0 6-370,1-19-700,-7 4-299,-2-7 779,0 2-14,-4 0 180,11 12 195,-5-11-144,-7 12-1,4-7 88,-5 7 142,14 2-79,9 6-163,25 19 44,-8-14 1,23 23 50,-9-14-185,-11-6 0,7 13-314,-6-6 0,6 1 396,8 8 1,7 1-4,3 4 0,-2-5 0,2 0 149,1 2 1,1-3-1,2 1 128,3 2 1,1-1-208,-8 4 1,3 1 0,6 9 0,-9-5-83,-6-3 0,-3 6 1,3 4-1,2 1-232,3-5 0,-9-4-10,5-4 230,6 6-1,1-4-32,2 3 0,1 7 1,3-1 91,0 1 0,-6-2 0,2 1 1,-7-3-59,-5-1 0,-7 3 0,0-4 1,2 4-88,2 7 1,1-9 1,0 2 1,7 4-2,3 1 74,3 3 0,-5-14 0,-3-4 32,-3-2 0,-2-4 0,0 1 0,0 2-26,0 2 0,5 2 0,4 6 182,4 8 1,-7-9-85,9 9 1,-3-7-34,2 12 0,-10-15 1,-3-5-1,1-1 34,2-1 1,-4-2 0,-2 0-95,9 6 0,-5-7 0,9 7 0,-4 0 57,-2 1 1,1 4 102,-1-2 1,-8-6-65,4 6 0,-9-2-235,3 7-564,-13-10 305,9-1-566,-19-19 0,6 4 0,-7-6 738,-13-6 0,-3-14 0,-14-11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09.417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0 1 8684,'24'0'468,"1"0"0,-7 14 0,1 8 0,-3 5 0,-3 1 0,-1-1 0,-3 1 351,3 1 0,1 6 0,1 4 0,1 3 0,-1 2 0,6 5 0,-1 1 0,-1 0-108,-2 0 1,-6 4 0,0-4-1,-1 2-573,-1 3 0,4 3 0,-7 5 0,-1 2 63,3-3 0,-5 11 0,2-10 0,-2 0-33,-2-2 0,0-4 0,0-2 0,0-1-78,0 1 0,0-5 1,0 0-1,0-3-104,0-3 0,0 1 0,0-11 0,0-1-145,0-3 1,0-5 0,2-3-326,2-1-189,-2-8 548,5 0 24,-1-11 1,-3-2 271,7-10 0,-5-3-125,5-1 1,-1-1-112,6 0 1,-1 6-49,1-1 0,6 7 0,2-4-12,-1 1 0,1 4 1,-3-3-1,4 4 93,3 1 1,11-5-1,4 0 1,6 2 118,4 1 1,6 2-1,6 0 68,-3 0 1,4 5 0,-2 2 0,0-1 0,2 2-88,3 0 1,3 2-1,2 3 1,-3-2-447,-7-1 1,-1 0 0,-14 3 0,-1-2-205,-2-1 0,-2-2 0,-3 3 0,-3-3-511,-1-1 1,-2 2 0,-5-2-83,0 1 1,7-5 318,3 2 1,0-5 0,-5-5 855,-10-5 0,0-2 0,-1-3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0.340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598 146 7753,'21'-15'-106,"-9"6"411,2-1 0,-11-1 0,-4-7 0,-12 0 0,-10 3 0,-6 4 0,-3 1 0,-2 2 730,1 3 1,2 2-753,2-2 0,0 4 0,0-4 35,0 3 0,0 4 0,-1 3-142,1 4 1,0 4-1,0 3 1,1 4-51,4 4 0,-3 10 1,4 3-1,0 2 1,4 0 93,3 2 1,3 6 0,3 1 0,5-1-16,3-1 0,2-3 0,2 3 1,5 1-23,7 1 1,2 6-1,10-3 1,3 1-138,4-1 0,1 4 0,-5-15 1,0-1-1,2-2 0,3-4 1,5-3-1,3 0 0,3-3 1,2-3-1,2-3 0,-2-3 1,-2-2-1,-1-4 0,-2-4 1,-3-5-1,-4-1 0,-2-4 1,-2-3-1,-5-6 0,-2-7 1,-3-6-1,0-5 0,-3-5 1,-4-7-1,-2-7 0,-4-11 1,-2-7-1,-3-7 0,-3-3 1,-4-2-594,-6 2 1,-3 6 0,-2 4 0,-1 3 0,-2 6 0,-3 5-274,-1 2 1,-3 5 0,-4-6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1.445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1 145 9564,'8'-21'491,"-1"14"0,-7 7 0,0 16 0,0 12 0,0 6-167,0 5 1,0 0 0,1 3 0,2 3-40,2 0 0,5 1 0,-5-3-134,-2 1 1,4 5 0,-1 1 0,1 0 14,-1 0 0,0 4 0,-2-6 0,1-1-62,-2-1 0,-2-4 0,1-3 0,1-5-139,2-4 1,0-5 0,-5-1-317,0 2-87,0-11 235,0-2 1,0-36-1,0-6 97,0-4 0,-2-4 0,-1 1 0,-2 1 116,2-1 0,1-4 0,2 1 1,2-2-1,1-1 13,2-2 0,5 9 0,-4-9 0,2 4 0,4 1 0,1 2 0,1-1 0,1 3 76,-1-1 1,3-3 0,0 3 0,5-1 0,0-2 0,3 0 0,-1 2 0,0 2 0,2 4 0,2 3 0,1 6 0,0 1 0,-2 3 0,-2 2 0,-4 3-1,-2 1 1,2 4 0,2 2 0,3 2 0,1 4 0,1 5 0,-4 5 0,-3 5 0,-1 2 0,1 6-10,1 5 1,3-2 0,4 9 0,0 1-1,0 3 41,0 3 0,0 2 0,1 1 0,-1 2 1,0 1-1,-2-1 64,-2-1 1,1-1-1,-7 2 1,-1 3-133,-2 2 1,-3 2 0,-2 2 0,-1-2 0,1-6 28,2-2 1,0-4 0,-1-3-503,-3-5 0,1-4 1,5-2-1,-1-4 1,1-3-1,1-1 0,2-1 1,3-3 49,2-4 1,1-6 0,5-6-1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2.495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715 963 8400,'0'-29'499,"-2"-1"1,-3 3-1,-4 1 1,-6 3 0,-3 2-159,-1 3 1,-1 2 0,4 2-1,-2-1 1,-3 2 0,-1 2-1,-4 3 1,-3 0 24,-5-1 0,1 6 0,-4-2 0,0 4-235,-1 1 0,4 0 1,-3 1-1,2 6 0,1 7 1,1 9-1,2 5 0,5 2-52,4 4 0,2 0 1,6 9-1,1 2 0,3 0-17,5 1 1,4-3-1,1 3 1,0 1-1,1 1 1,4 1-1,5-1 1,3 3-1,1-1 1,3 0 347,2-3 1,-1-2-269,6-1 1,2-7 0,5-3 102,-2-3 0,8-2 0,-8 0 0,2-1-50,0-4 1,3 2 0,0-6 0,-3-3-133,-5 0 0,1-8 0,-3-1 0,4-1-334,1-4 0,0-1 220,0-2 0,-1-7 0,-4-4 0,-4-5 0,-3-5-37,3-2 0,-4 2 1,4-5 65,-4 0 0,-2-10 0,1 6 0,-1-8-36,1-7 0,0 0 0,-1-9 186,1-1-141,-1 5 0,1-5 1,-2 5-12,-3-2 0,1 5 0,-6-3 1,0 1-1,0-1 0,-1 0 0,0-2 1,-3-2-1,-1-2 0,-1-3 9,-4 3 0,3 7 0,-3 1 1,4 2-1,1 4 0,0 3 1,0 4-1,0 1 0,0 0 0,0 1 1,0 2-1,0 2 93,0 0 1,5 0 0,1 0 0,2-2-1,2-3-35,-2-5 0,3 4 0,-6 1-171,-2 3 3,-1 8 1,-2 17 106,0 15 0,0 22 1,0 14-1,0 6 0,0 5 1,0 6-1,2 4 0,2 2 1,6 0-1,3 2 1,2 3-1,-1 3 0,2 3 1,2 1-1,2 1 0,-2-4 1,-1 1-1,3-3 1,4 2-1,4 1 0,2 2 1,3-4-1,2-2 0,3-4 1,2-5-1,1-9 1,-1-4-1,-3-5 0,-1-3 1,-4-5-1,-2-7 0,-6-4 1,-5-6-1,-3-1 18,-1-3 0,6-8 0,2-4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3.533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613 234 8077,'0'-29'776,"-7"6"1,-3 4 721,-3 2-883,-1 3 1,-7-1-247,-3 1 1,-4-1 0,-1 2 0,0 2 0,0 3-37,-1 1 1,1 2 0,0 5 0,0 0-178,0 0 1,-5 12 0,0 4-1,1 5 35,3 5 0,5 8 0,3 5 0,1 5 25,3 4 1,3 2 0,4 5 0,3-1-13,1 1 0,2 0 0,7 0 0,3 0 0,5 5 321,3 6 0,3 1-407,3 1 1,-1-11 194,6 1-304,1-3 0,9-3 0,1-5 0,1-5 0,-1-5 1,-1-1 138,2-4 0,-3-3 1,5-3-1,1-3-102,-2-2 0,-1-3 0,-7-9 0,0-4-78,1-3-14,-1-2 1,0-2 127,0-3 0,0-8 0,2-9 0,1-4 63,2-5 0,0-3-119,-4 0 0,-6-5 0,-2-8 0,0-5 0,-5-4 0,0-9-132,-3-5 1,-6-1 44,-3 3 0,-3 2-111,-2 2 1,0 9-106,0-3 0,-7 9-125,-2 1 1,-6-2-222,-4 1 1,-4-1-1,-6 3 1,0-2-11,-1 2 1,-5 9 42,-4 3 0,-3 5 0,-4 2 590,-2 4 0,-4-4 0,-6 6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14.612"/>
    </inkml:context>
    <inkml:brush xml:id="br0">
      <inkml:brushProperty name="width" value="0.34286" units="cm"/>
      <inkml:brushProperty name="height" value="0.34286" units="cm"/>
      <inkml:brushProperty name="color" value="#E71225"/>
    </inkml:brush>
  </inkml:definitions>
  <inkml:trace contextRef="#ctx0" brushRef="#br0">1 146 10061,'16'3'364,"-7"7"0,-4 9 0,-1 7 0,0 5 0,0 3 0,-3 5 0,-1 5 0,0 4 0,2 6 291,3 2 0,-4 3 1,4-3-1,-3-1 0,-1 0-418,4 5 0,-3 0 1,3 8-1,-4 0 1,-1-1-1,0-6-287,0-6 1,0-1-1,0-11 1,0-4 0,0-1-1,0 0 1,0 3-1,0-10 1,0-22 0,0-25-1,0-16 1,0-5-1,0-1 1,0 1 0,0-5-1,0-5 1,2-8-148,3-7 0,-2-2 0,5-4 0,0 4 0,0 5 0,4 2 0,-1 3 0,0 6 0,-1 2 0,3 3 0,3-1 0,4 0 0,-1 1 0,2-1 467,4 0 0,-3 5 1,3 0-1,0 0 1,3 2-1,1 3-122,0 3 1,5 4-1,2 1 1,0 3-62,-1 2 1,1 2 0,-4 4 0,2 2-22,-1 4 0,-3 2 1,0 7-1,0 0-23,4 0 0,-3 0 34,3 0 1,2 11-135,-2 4 1,6 9 114,-1 1 0,-3 4 138,-2 5 1,1 3 0,-1 8 0,-1 6 208,-2 7 0,-9 0 1,-2 5-1,-3-3 230,3-1 0,-4-1-348,4 0 1,-4 0-65,-2 1 1,-1 4-70,-3 0 1,3 2 0,-3-5-173,3-2 1,1 2 0,1-11 0,-1-2 0,1-2-1,-1-3 1,3-1-571,2-3 0,-3-5 0,5 1 1,-1-3-473,-1-2 0,6-2 1,-6-2 247,-1-6 1,-2-3 0,-1-1 0,-1-1 811,1 1 0,6-1 0,1 1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33.5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8125,'2'7'1930,"1"3"-1132,0-1-407,0-1 0,4 1-228,-3-2-443,1 0 293,-1 1 1,1-1 50,2 1 0,-2 0 56,3 0 1,-4-3-10,2 1-224,-2-2 88,3 5 1,-1-2-138,0 2 0,0-3 60,-1 0 1,-1-1 25,1 3 40,-1-5 0,1 5 16,-1-2 1,1 2 124,0 1 0,-1-1-18,1 0 0,-1-1 5,1 2 0,-2 0-31,0 0 0,-2-2-15,2-1 0,-1-2-10,1 4 1,-2-1 9,2 2 1,-1-1 25,1 0 0,-1-2-9,1 1 1,0 1 40,1 1 0,-1-1 65,0-1-94,0-1 0,2 4 5,-1-1-92,1 1 1,-2-1 88,0 0 0,-1 0 73,1 1 0,-2-3-40,2 1 1,-1 0-103,1 2 27,-2 0 1,1 1-113,0-2 1,-1 0 78,2 0 0,-2-2 34,2-1 1,0 0 0,2 3 0,-1 0 0,1 0 0,0 0 19,-1 0 0,0-1 0,0-1 0,1 1 1,0 2-1,0 0-57,-1 0 0,-1-1 1,1-1-1,0 0 23,1 1-11,-2-2 0,3 1 5,-3 0 1,1-1 32,1 1 0,-1-1-11,1 2 0,0-1-46,-1 0 0,1-2-87,-1 1 0,0 1-4,0 1 0,-2 0 34,3 0 0,-2 0 114,2 0 0,-2 0 13,0 0 1,0 1 0,2-1 27,-1 0 0,-1-2 1,1 1 29,1 2 0,-2-2-104,1 1 0,0-1-17,0 1 0,3 0 3,-1 0 1,0 0 51,-2 0 1,-1-1 15,0 0 1,0-1-3,2 2 0,-1 0 0,2 1-19,0 1 1,-3-3-73,2 1 42,-2-3 1,1 3-27,0-2 0,0 4 0,2 1 1,-1-1-20,0 0 0,-1-1 0,1 0 21,1 0 1,-2 0-1,0-3 210,0 1-192,0 3 1,1-2 0,0 3 9,-1-1 1,1-3-10,-1 3 1,1-1 0,-1 3-25,1-1 0,-1-3-22,1 2 0,0-1 44,-1 2 1,2 1 9,0-3 0,0 1 1,-1-2-4,-1 0 1,1-1-14,-1 1 1,3 0-11,-1 3 0,0-2 0,-1 1 7,1 0 1,-3-3 0,2 2 45,-1 0 1,0-2-8,1 1 0,0 1 0,0 2-9,1 1 1,0-3 0,-1-1-34,-1 0 0,1 0-44,0 2 0,-1-2 0,1 3 21,-1-1 0,1 0 0,-1 1 9,1 1 1,-2-3 0,0 2 27,0-1 1,0-2 0,0-1 0,1 0 1,0 2-1,0 0 12,1 1 0,-1-2-29,1 0 1,-1 0 0,1 1-11,-1-1 1,1 0-1,0 0-64,-1 2 1,1-2-1,-1 1 40,1 0 0,-2-2 0,0 0 20,0 0 1,2 3 1,1 1 1,-1 1-1,2 1 107,-1-1 1,-2-3-69,0 0 1,1-1 0,1 2 14,0-1 0,-1-2 1,0 0-3,-1 2 1,-1-3 0,0 2 8,1 0 0,0 2-51,0 1 0,1 2-64,0 2 0,-1-1 2,1-2 1,-1 1 43,1 0 1,-1-3-1,1 0 36,-1-1 1,1-1 86,-1 2-108,1-2 1,0 3 16,-1-1 1,1-3 0,-1 1 0,1 0 12,-1 1 1,1-1-23,-1 1 1,1-1 0,0 2-2,-1-2 0,1 1 3,-1 0 1,2 1 30,0 1 0,2-2 93,-2 2 0,2-1-90,-2 1 1,0-2 0,-2 1-128,1-1 129,-1-1-156,1 0 0,0 2 0,-1 1 44,1 1 1,-1-2-221,1-1 0,-1 0 253,-1 2 0,1-2 1,-1 1 28,1 0 1,1-3 92,-1 1 0,1-1 0,-1 1 32,1 1 0,-1-2-168,1 1 1,1 1 0,0 3-8,0-1 1,-1 1-17,1-1 93,-1 2 1,3-3 0,-2 0 0,0-1-39,-1-1 0,0-2 60,-1 1 0,2 1 0,0 2 4,0-1 1,-1-2-35,-1 1 0,3-1 0,-1 4-12,1-1 0,-1-2 5,0 3 0,0-1 24,0 4 0,2-1 92,-2 0-60,0 0 0,-1-4 55,-1 1 1,2 0-38,0 2 1,0-3-1,0 0-79,0 0-25,-1-3 0,1 4 0,-1-4-31,-1 2 0,1 0 0,-1 0 34,1 0 1,1 2 0,0 0 0,0-1 1,-1-1 1,-1-1 0,1-1 36,-1 2 1,2 0 0,-1 1 60,1-2 1,0 2-1,-1 1-33,1-1 1,-1-2-1,1-1 1,0 2-7,-2-1 1,1 3-1,-1-1 1,1 0-21,-1 0 1,-1-1 0,0 0-43,1 0 0,1 3 1,2-1-81,-2 1 0,-1-1 61,1 0 0,-1 1-5,3 1 0,1 1 0,1-1 32,-2-1 1,0 0-1,-3-2 35,1 1 0,-1-1 0,1-1-11,-1 1 1,1-3 0,0 1 0,-1 0-7,1 0 1,-1 0 0,1 0-14,-1 2 0,3 1-31,0 2 0,2-1 0,-2-1-32,-1-2 1,-1 1 40,0 1 0,1 0 1,0 2 7,0 0 1,-1-3 0,-1-2-1,1 2 0,-2-2 0,0 0 8,0 0 0,0 1-11,2 0 1,-2 1 38,4 1 0,-2-2 0,-1-1-3,1 0 0,0 0 0,1 2 0,-1-1 1,1 0-46,1 0 1,-2 1-76,1 0 0,1 2 70,-1 1 1,1 0 92,-1-1 1,1-2-25,-1 0 1,0 0-36,1-1 0,-1 0-60,2 0 0,-1 1 0,1 0-76,0 1 0,-4-2 60,0-2 0,0-1 0,0 2 45,1 0 1,-2 0 81,0 1 0,0-1 1,2 3 81,1 0 0,-1-2-90,1 1 1,1-1 0,-1 2-35,0-2 0,-1-1-67,-1-1 0,1 1 0,1 1 42,0 0 0,0-1 1,0-1 10,0 2 0,-1-2 72,0 0 0,0 1 18,4 3 1,-2-1 0,0 0-45,0 0 1,-2-1 1,3 2 1,-1 0 0,0 1-129,-1-1 1,0-2-3,-2 1 1,-1-3 0,0 1 98,1 2 0,0-3 16,0 3 0,1-2 5,-1 1 0,1 0 60,-1 0 1,2 0-21,0 0 0,-3-1 0,2-1-54,-1 1 0,-1 0 1,1 0-44,1 1 1,0-1 29,0 1 1,0 1-60,1 0 1,0 2 54,1-1 0,-1 1 0,1-1 197,0-1-164,-1-3 1,-1 1 0,-1-2-35,1 1 0,-1 0 43,1 1 0,-1-1-46,1 3 0,0-1 3,-1 0 1,2 0-56,0 0 43,0 0 1,-1 2 20,-1 1 1,-1-2 10,0-1 0,0 0-36,2 1 0,-2-2-66,0 1 0,0-1 219,0 1-280,1-3 52,-2 4 89,1-1-103,1 1 14,-2 1-7,1-2 124,1 0 1,-3-1 126,2 0-75,-2-5-37,3 5-14,-3-3 52,3 4 204,-4-2-180,4 0 22,-1 0-52,-1-2-223,2 1 77,-3 1 91,3-2 68,-4 1-39,4-1 100,-3 0-23,1-3-185,0 2 66,-2-1 252,4 1-676,-3 1 257,1-1-102,0 1-1286,-1-1 1145,1-1 1,-9-5 0,0-3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36.63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442 82 6879,'5'5'2051,"1"-3"-1187,-5 0-531,-5-8 34,0 4-151,-5-8-115,5 7 156,-1-3-133,1 1 0,0 1-443,0-1 249,0 3 1,-1-1 36,0 2 208,1-2 108,-2 0-169,1-1 27,-1 2-289,-1-3 48,-2 3 20,-1-2 1,3 3-62,-1-2 101,3 2 1,-4-2-42,2 2 261,0 0-29,2-1 36,1 2-171,0 0 0,-3 0 82,-2-2 34,0 2-30,-3-2 209,5 2 413,-4 0-311,4 0-456,-2 0 1,-2-1-848,1 0 715,1 0 0,0-1-368,0 2 434,4 0 312,-5 0-82,7 0 281,-4 0-337,1 0-22,-2 2-90,-1 1 54,2-1 9,1 2-8,3-3-65,-5 3 4,3-4 16,-5 2 65,2 0 30,3 1-177,-2 1-30,3 1-156,-3 1 249,2 0 10,-2 0 1,4-2-19,0 0 63,2-2 249,-3 4-217,4 0 1,-3 0 40,2 4 2,0-4 0,-2 1-54,1 1 1,0-4 14,1 4 0,0-3 3,0 5 0,0-5 166,-1 2-178,2-4 1,-3 6-136,2-1 91,0 0-342,-1-2 233,2 1 84,-2 0 48,1 0-48,-1-1 0,2 0 456,-2 0-264,2-3 46,-2 7-130,2-5-33,0 4-5,0-2-248,0 0 199,-2-2 37,1-1-275,-1 2 244,2-1 121,0 2 0,1 0-83,0 0 1,0-2 42,2 3-63,-2-5-8,3 5 18,-3-7 0,2 6 106,-2-3-6,0 1-20,1 0 1,-2-1-9,2 1-79,0-1-57,3 5 49,-3-2-6,2-2-204,-3 3 197,3-3-1768,-4 0 137,2-1 1647,0-2 0,-1 1 0,1 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6.63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765 0 8000,'15'0'1163,"-1"0"0,-6 2-663,-3 3 1,-5 3-131,-5 7 0,-4 6 203,-11 4 0,-3-3-133,-6 3 0,-2-5-33,-4 4 0,-2-6-431,-7 2 1,-2-4 0,-3-1 252,-5-1-700,4-5 0,-3 2 0,8-6 397,0-2 0,0-1-1925,10-2 893,1 0 685,5 0 0,6-2-197,3-3 618,4 4 0,1-12 0,1 4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48.2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10401,'5'12'82,"-1"-1"1,1-2-1,-1 0 1,1 1 96,1 1 1,-2-5-156,2 2 0,-2-2-36,3 3 1,-2 1 0,1-1 85,0 0 0,-1-2 66,-1-1 0,-2-1 43,3 2 0,-2 0 0,3 2 0,0 0 386,1 0-588,0 0 0,-1-1 52,-1-1 1,1 1 45,0 1 0,0-3 21,-1 0 0,-1-1 184,1 2-124,-1 1-64,1 1 1,-1 0-11,1 0 1,-2-1-52,0-1 0,-1-2-71,1 1 0,-2-2 22,2 4-26,-2-2 30,1 2 43,0-3 1,-1 3 80,0-1 0,2-2 28,0 3-98,-1-4-62,0 5-17,0-4-6,-2 3-6,4-3 114,-3 4 115,1-4-144,-2 6-32,2-4-19,-2 2 4,5 0 0,-3-1-10,3 2 12,-3-4 1,2 2-17,-1-3 1,0 1-16,2 4 0,-3-4-54,2 0 0,0 0 40,0 3 0,1-1 1,0-1-254,-1 1 194,1-1-213,-3-1-59,2-1 199,-3 1 1,3 2 96,-1 1 0,-1-3 49,1 0 1,-1-3-27,1 3 165,-2-2 0,3 3 40,-1-1-79,1-1 1,0 4-61,0-2 0,-2 0 0,3 1 1,-2 1-1,0 0 0,0 2 1,-1 0-50,1 1 41,-2-4 1,3 3 0,-1-1 0,0 3 0,0-1 0,0-1-60,1 0 68,-1-3 17,1 2 0,-3-3 1,1 3-1,1 0 0,-1 1 1,2-1-1,-1 1 0,1 1 1,-1 0-41,1 0 0,-2-3 0,0 2 0,-1-1 0,1 1 0,0 0-17,0 1 0,1-3 1,-1 1 86,1 0 1,-2 1-41,2-2 0,-1-2 16,1 1 284,-2 1-215,3 1 0,-2 3 0,3-1 0,0 1 0,-1 1 0,-1-1 0,0-1-85,1-1-72,-2-1-36,2-1 0,-2 2 193,1 1 0,1-2 68,-1-1 1,0-3-79,0 2 0,-2 0-34,2 1 0,0 1-150,2 1 1,-2 2-19,0-1 1,-2-3 75,2 0 0,0 1 1,0 3-3,0 0 1,0-3 277,2-1 1,0 1-155,-1 0 1,1 2 0,-1 0 0,1-1 1,-1 2-180,-1-4 1,1 3 86,-1-3 1,-1 1 0,1 0-59,-1 0 1,1-1 64,-1 2-9,1-3 11,-2 1 1,2-1-1,-1-1 1,1 2 136,0 1 1,1 0-101,-1 1 0,1-2-67,-1 2 1,1-3-54,1-1 0,-2 3-25,0 0 0,0 1 99,1 0 1,-1-1 0,0 1 224,1 0 1,0-3-117,0 1 1,1-1-40,-1 1 0,1 2 0,0-1-140,-1 1-222,1 0 1,-1-1 139,-1 2 1,0-1 49,-1 1 0,1-3 106,0 0 1,0-2 104,0 0 0,-2 1 8,3 1 1,-1 0-72,1 0 0,-1-1-38,0-1 0,0 3 0,0 1 1,0 1-1,0-1 0,0 0 0,0-1 1,1 1-1,0-1 0,0 0 11,-1 2 22,1 0 1,-2-1 0,2-1 17,-1 1 1,-2 1-8,2-1 0,0 3 14,0 0-57,1-4 0,-3-1-8,2-3 1,-2 0 17,2 1-38,-2 1 109,4-1 1,-4 2-23,2-2 0,0 0 190,1 1 1,-1-2 8,0 2 1,0-2-121,2 1 0,-1 0-394,1 2 100,-3-3-225,3 3 349,-3-1 1,1-2-35,0 3 0,-1-2-29,1 1 152,0 1 0,0-1 15,0 1 0,0-2 41,1 1 1,1-1-106,-1 2 1,1 0-46,0 1 1,-2-1 0,0 0-45,0 0 1,0-2 57,0 1 0,0-2 95,1 2 1,-1-2 0,0 1 91,1 1 1,0 0-132,1-1 0,-2-1-46,0 2 0,0 0-92,1 2 0,-1-1-74,0 0 1,-1-1 134,1 1 1,-2-2 0,2 1-84,1 0 109,-2-1 0,0-2 229,0 0-149,-1-2 50,3 4-145,-2 2 0,3 0-53,-1 3 0,-1-3 23,0-1 0,0 0 10,2 1 0,-2 0 1,0 0 49,0 0 1,0-1 44,0-1 0,0 1-2,2 1 1,-2 0-1,1 0-29,1 0 12,-1-2 1,0 0-1,-1-1-5,1 2 0,-1-1-35,0 1 0,0-2 11,2 1 1,1 1 4,0 1 1,0 0-1,-2 0 37,1 0 1,-1 0-1,1 1 0,0-3 1,-1 1 57,1 0 0,-2-1 53,2 1-134,-2 1 1,3-1 4,-2 1 1,0 1-8,2 1 0,-2-2 34,1-2-58,-4-1 1,4 1 18,-4-1 0,2 0-2,1 1 1,-1 1-11,0 1 0,0 0-153,2 0 144,0 0 0,-1-1-26,1-1 1,-2 1-15,0 1 1,0-1 0,1 1-18,1 0 0,-2 0 35,0 1 7,0-4 1,1 4 10,1-2 1,0-1 1,-1 0 0,1 1 39,-1 1 0,1 0 19,-1 0 1,1-1 0,-1 0 0,2 0-7,0 0-118,-1 1 1,1 0 0,-1 1-24,-1-1 0,1-2 46,-1 1 0,-1-2 0,1 2 98,-1 0 0,0-2 56,2 0 0,-2 3-19,3 0 1,-1 1-27,0-1 1,-1 0-91,1 0 1,0 0-96,-1 1 1,-1-3 60,0 1 0,0-1 39,2 2 0,-1 1 54,1-1 0,-1 1 0,1 1 0,0-1 1,1 0-1,0 0 0,-1 1 0,0 0 0,0-1 1,1 1-1,0-1 0,0 0 0,-1-1 0,1 0-62,0 0 1,0 0-1,0 0 40,0 0 0,0-1 0,-1-1 1,1 1-1,0 2-99,-1 0 1,2 0 45,-1 0 1,0-1-37,-1 0 1,-1 0 46,1 3 1,-1-2 9,1 1 1,-1-2 99,1 0 1,-1 0-26,1 0 1,0 1-34,-1-1 1,1 0-43,-1 0 0,1 0 22,1 0 1,-1 0 5,1 0 0,0 0 8,0 1 0,-2-3 1,0 1 2,0 0 0,0-1-1,1 0 1,-1 0 0,1 2-17,-1 0 1,2 0-29,0-2 1,-1 2 52,3 1 1,-2 0 36,1 0 1,-1-1-34,2-2 1,-2 1-10,2 1 1,-3 0 21,1 0 1,0 0 45,0 0 1,-1 1-64,1 0 0,-1 1-13,0 1 0,-1-2 0,1 0 3,-1 0 1,1-2 2,-1-1 1,3 1 41,-1 3 1,1-1-20,-1 0 1,2 0-20,0-1 0,-1 1-7,1 0 0,-1 0 0,1 0-6,-1 0 1,-1-1 0,0 0-4,-1 0 0,0-1 1,0-1 6,1 2 0,-1 0 9,1 1 1,0 0 17,1 3 0,0-3 6,-1 2 0,2-2 19,-2 1 0,0 0-33,1 0 0,-2 1 0,1-1 1,0-1 0,0-1 7,0 0 0,-1 0-99,-1 0 1,1-2 0,0 3 56,-1 0 1,1-1-22,-1 0 1,2-1 61,0 3 0,1-2-3,-1 1 1,0-1 78,1 0 0,-1 0 5,0 0 0,-1-1-86,-1-1 1,2 1-141,1 1 0,-1 0 72,-2 0 0,1 0-13,-1 0 1,-1-1 19,0-1 0,0 1 56,2 1 1,-2-1-42,0-1 1,-1-1-59,1 2 1,-2 0 31,2 1 1,0-1 20,2 1 1,-2-3 133,0 4 1,0-4 68,1 2 0,-1-2 20,0 1 1,0-1-142,2 2 0,0 0-87,-1 1 0,1-2-70,-1 1 1,0 0 2,-1 3 0,1-2 67,-1 2 1,1-2 35,1 1 1,-2-1 9,0 0 1,1 0 59,2 0 0,-1 0-74,1 0 1,-1-1-37,-1-1 1,1 1 39,0 1 0,-1-1 0,1-1 1,-1 1 0,1 1 0,-1-1 6,1-1 0,1 1 1,0 3 0,0-2-54,-1 2 0,-1-1-115,1 1 0,-1-2 135,1 2 0,-2-1 21,0-1 0,0-2 27,1 1 0,1 0-43,0 1 0,-2-2-58,0 1 0,0-1 43,1 3 0,1-3 20,-1 1 0,1-1 45,-1 2 1,1-1-1,0 0 0,-1-1-15,1 2 1,-2-1 0,0-1 23,0 2 0,1-2 8,1 0 0,-1 1-14,1 1 1,0 0-3,-1 0 1,1 0 37,-1 0 0,1-1-15,-1 0 0,1-2 38,-1 1-76,1-1 1,-2 1-3,0-1 1,0-1-19,2 3 0,-1-2-4,1 2 1,-2-2-4,0 1 1,0 1 30,1 1 1,1-1-35,0 1 0,-2-2-43,0 2 1,-2-2 74,2 0 5,0-1 1,2 4-27,-1-1 1,-1-1 27,0 0-17,0-4 0,2 5-13,-1-1 1,0 0 4,-1-1 1,-2-2 10,2 1 1,0-3 50,2 3 1,-2-1-35,0 2 0,0-1-27,1 2 1,1-2-3,-1 2 1,1-1 3,0 2 1,-2-3-28,0 1 35,-2-3 0,4 4 118,0 0-122,0 0 1,1 1-4,0 1 0,1-4-6,-3 0-23,-1-4 19,3 6 13,-3-5 0,2 3 49,0-1-42,-4 0-52,7 1 1,-3 1-150,3 2-20,-4-4 123,0 3 23,1-5 1,0 5 92,1-2 0,-3-2 100,0 2 1,-1-3 16,3 3 0,-3-3 95,3 3-132,-2-4 0,3 5-14,0-3-69,0-1 1,1 3 85,1-3 0,-3 1-32,1 0 0,-3-1-37,3 0 1,0 0-21,3 2-243,-1 0 0,0-2 10,0 0 1,-1-2 263,0 2 1,1 0 45,3 2 1,-2-2-114,1 0 1,-3-2-141,4 3-30,-4-4 261,2 2-134,0-2 10,-4 0 124,3 0-40,-1 0 57,3-2 19,1 2-77,0-2 1,1 2 30,1 0 1,-4 0 71,0 0-64,-4 0 0,8-1-30,-2 0 0,-3 0 59,1 0 0,-5 0-31,4-1 0,-3 1-60,2-2 1,-2 2-44,1-2 16,-4 0 1,5-4 18,-2 0-44,1 2 33,-2-3-2,1 7 0,0-5 23,1 3 1,-1 0-16,3 0 1,-2 2 1,2-2 0,-2 0-44,1-2 1,-2 0 274,1 1-165,-2-1 0,3 1-164,-1-1 50,-1 1 79,6-1-69,-2 1 1,3-1 15,-1 1 8,-4-1-38,2 0 1,-4-1-23,1-2 66,-1 2-19,0-3 27,1 2 2,-1 0 1,2-2-349,-3 2 199,-1 2 202,1-5 70,-2 4-150,3-5 1,0 4 32,-1-1 0,1 1-113,-1-3 1,-1 1-291,0-2 1,-2 1-111,1-2 168,-2 4 403,0-3-325,2 6 57,-1-1-126,3 1 1,-2-2 25,1-2 0,0 1-366,-2-1-161,0 1-617,1-3-363,0-1 1805,-2 3 0,2 0 0,-2 5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53.1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1466 1 7644,'-5'7'545,"0"1"0,-2 0 0,0-1 196,1 1 1,1-4-769,0 0 0,3 0 1,-4 1-1,0 0 0,0 2 1,-1 0 41,0 1 1,2-1 170,-1-1 0,2 1-71,-4 1 1,2-1 195,-2 0 1,3-1 80,-1 2 0,1-4-314,0 2 0,1-1-93,-1 3 0,0-4-47,1 2 1,-1-1-427,-1 2 370,3-3 1,-5 3 93,2-3 3,2-1 10,-5 3 163,6-4-19,-5 5 0,3 0 142,-1 2-118,3-2-204,-3 2 1,3-4-159,-4 3-28,2-5 0,0 4 147,-1-3 1,1 2 52,-1 1 0,1 0 387,1 2 1,0-3-198,-1 3 0,3-2-105,-2 1 1,0-2-66,0 1 0,-1-1 32,1 2 0,1-2 153,0 2 0,1-2-16,-1 1 0,2 1 49,-3 1-100,3-2 13,-3 0 1,3-1-83,-2 2 0,2-1-53,-2 0 0,1 0 28,-1 0 1,0 0-39,-1 4 1,1-4-101,0 6 1,0-2 190,-2 2 1,2-3-36,0 0 1,-1-2 33,-2 1 0,3-2 0,-2 1-32,-1 0 1,2-1-33,-2 1 0,-1 1-20,1 1 1,-2 3-68,2-1 1,-1 0 15,1 0 0,-1 0 72,1 0 1,0 0 196,-1-1 0,2-2-149,-1-1 0,3-2 0,-2 1 45,-1 1 1,0 0-56,2-1 0,-1 1-57,1 3 0,-1-2-11,1 2 0,-1 0 18,1 0 0,-1-1-23,0 0 1,1 2 21,-1 0 0,1 2 42,-1-2 0,0 1 64,-1 1 0,1-1 0,-1-1-54,1-1 1,1-3 0,0 0 92,-1 0 0,1-1-130,-1 0 1,1 1 15,-3 3-27,1-1 1,-1-1 8,1-1 1,2-2 0,-2 2 40,1 0 1,1-1 0,1 0 19,-1 1 0,2-1 35,-2 1 1,0 0-35,-2 3 1,0-3 5,1 3 0,2-4-57,-2 2 1,3-2 17,-4 0 1,3-1 79,-2 2 0,2 0-30,-2 1 0,1 0-41,-1 0 0,2-1-50,0-1 0,0-1-15,-1 2 0,-1-1-19,0 2 1,2-1 38,-2 0 0,2 0 0,-3 2 1,1 0 1,2 0-1,0-3-106,-1 1 1,0-1-11,0 1 1,-3 0 96,1 1 0,0-2 21,2 1 0,0-4-13,0 2 1,2-1-48,-3 3 0,2-2-45,-2 1 0,0 1 25,1 1 0,-1-1 31,1 1 1,1-4 0,0 3-5,-1-1 0,2-1 59,-1 1 1,0 0-1,-2 4 1,0-2 0,1 0-1,-1 1 1,1-1 0,-1 0-1,1 1 1,-1 1 0,1-1-26,-1 0 1,0-1 0,1 0-1,-1 0 1,1 1 24,-1 0-80,3 0 0,-2 1-4,1-2 1,0-1 37,0-1 0,2 1 30,-2 1 1,-1 0 47,0 0 1,-1 2 12,1-1 0,1 0-21,0-3 1,1-1 34,-1 2 1,0-1 17,-1 2 0,1-1 74,0 0 1,0 0-83,-2 2 1,2-2 0,0 2 0,1-2 47,-1 1 1,1 0-4,-1 2 1,-1-1-70,1 2 0,0-2-48,0 1 0,2-4-6,-2-1 0,0 0 66,-2 3 1,0 0 73,1 0 0,1-1 7,0-1 1,1-1-67,-1 2 0,2-1-70,-2 3 1,1-3 38,-1 1 1,0 1-170,-1 1 0,-1 2-102,0-2 0,2-1 231,0 1 0,2-1-10,-2 2 1,1-3 98,-1-1 1,0 0-72,-1 2 0,1-2-28,0 2 0,1-3-49,-1 2 0,2-2-7,-2 2 0,1-4 22,-1 2 1,1-1 7,-1 2 1,1-2 23,-1 3 0,-1-5-27,1 5 1,0-3-45,0 3 1,0-2 0,-1 1-46,-1 1 0,2 0 164,0-1 1,0-1-71,-2 2 1,1-1-63,-1 3 0,1-1 0,-1 0-179,1-2 1,-1 3 407,-1-1 1,0 1-110,0-1 1,1-1 97,1-1 1,1-2-196,0 1 1,0-1-2,-2 2 0,1-2 19,-1 1 0,0-2 0,1 4 1,-1 0-185,-1 1 1,-1 0 450,0 0 0,2-2-188,2 1 0,-1 0 361,0 1-467,-1-2 1,1 1-475,-1 0 313,3-1 0,-4 0 164,2-1 1,-1-2-10,1 2 1,1-2-1,-3 2 28,1 1 1,-1-1 485,2 1-369,-1-3-113,1 4-93,-1-3 138,1 4 1,-1 0 113,0 0 1,2-3 81,0 0 1,2-3-38,-2 3-196,2-1 140,-3 3 126,3-3-37,-3 4 60,4-2 365,-4 0-233,1 2-382,-1 0 0,-1 0-361,0 2 267,3-4 0,-1-1-91,2-1-327,-2-2 164,1 4-1464,-2-3-1358,3-1 3176,-3-5 0,2-1 0,-3-4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3:59.4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91 11483,'4'-9'164,"-2"2"-236,4 3 86,-4 1 0,4-2-110,-2-1 136,0-1-152,0 0 23,1 1 89,1 3 127,-1 1-111,0 2-70,-1-2-287,0 1 133,4-3 111,-3 4 1,1-3-17,-1 2-18,-3 0 85,4-1 114,-3 2-60,3-2 17,4 2-150,-3-2 53,2 0 82,-1 1 41,2-1-87,2 2 49,-3-2 120,-1 2 1,-2-3-26,1 2-92,-1 0 0,3 0 1,-2 2-1,1 3 1,0 1-10,0 3 12,-4-4 109,0 0-84,-2-2 39,0 1-24,3 2-54,1 1 1,1 1-8,2 2 0,-3-2 5,1-1 5,-5 0-71,6 0 74,-5-1 0,4 2 115,-1-1 0,-1-2-72,1 2 1,0-2-38,0 3-23,-3-2 16,3-3 0,-6 2 1,5 1 13,-1 2-21,-1-2 3,3 1-78,-4-1 1,2 2-49,-1 2 43,-2-4-225,1-1 334,-2-2 64,0 0 0,2 3 15,1 1 1,-1 0-50,1 2 1,-1-2-202,1 1-143,-2-1 110,3 0 154,-4 1 92,2 0 213,-2 4-194,2-1-42,-1 1 29,1-4-70,0 0-15,-2-3-24,2 1 115,-2-3 98,0 2-124,2-1 78,-1-1-237,1 2 60,0-1 25,-1 4-10,1-4-13,0 3 163,-2-2 46,2 1-185,-2 2 46,2-1 7,-1-3-56,1 6 1,-1-5-7,1 5 4,-1-5 2,-1 4-60,0-4 64,0-1-109,0 5 73,0 0 46,0 1 38,0 2-140,0-2 34,0 3 29,0-3 25,0 2 80,0-6-16,0 1 118,0 1 24,0 1-46,0 5-101,0-4-105,0-2 127,0 2-236,0-8 140,0 5 91,0-2 1,0 4 116,0 2-103,2-2 59,-1 3-353,1-4 124,-2-2 43,0 3 145,0-3-1,0 2-67,2 4 0,-1-2 17,2 5-83,-2-7 78,1 6 44,-2-8 1,0 7 107,0-2 1,1-3-185,1 3 49,-1-3-243,-1 0 0,2 1 106,-1 0 0,1 0-15,-2 2 0,0-3 128,2 2 1,-1 1 125,0 3-50,0-4 0,-1 0 42,2-3 10,-2-1-178,4 6 1,-3-4-1,2 4 1,0-1 0,1 0-1,-1 1 1,1 0 0,0 1-341,0 0 367,-2-2 1,2 0 0,-1-1 2,1 2-8,-1 2 32,1-4-20,-4 2 0,3-6 48,-2 3-39,0-2 0,3 2-55,-1 0-203,-1-2 119,2 3 1,-3-2 91,2 2 0,-2-1 71,2-1 1,0-2 25,2 1 0,-2-1-33,0 2 1,-1-1-16,1 2-31,-2-5 1,3 7-5,-1-2 0,-1 0 7,1-1 1,-1-1 2,1 2 1,-2-2-10,2 2 0,-1-1 5,1 2 1,-1-1 137,1-1-129,-2-1 21,3 1 1,-3-2 5,2 1 1,-2 1-102,2 2 1,-1-2-33,1 1 1,-1-1 42,1 2 1,0-4 38,-2 2 1,0 0 14,2 2 1,-1-1 37,1-1 0,-2 1-15,3 3 0,-3-2-108,2 1 15,-2-1 1,3 4 39,-3-1 1,3-1 56,-1 0 0,-1-2 76,1 1 1,-1-1-92,1 0 0,-2-2-20,2 1 0,-1-1 26,1 3 1,-1-2-201,2 1 0,0-2 66,-1 3 0,-1-1 101,1 2 1,-1-2 34,1 0 0,0 1 34,1 1 0,-1-2 18,0 2 1,-1-1-42,1-1 0,0 0-22,2 0 0,-1 0-29,1 2 1,-2-3-3,0 1 0,0 0-24,1 1 0,-1-1-26,0 0 1,0-1 52,2 3 0,-2-2 12,0 1 0,0-1 27,2 1 1,-1 0-7,-1 1 1,1-1-1,-1 0 0,-1 0-44,1-1 0,0 1-61,0 0 90,1-2 1,-3 1-10,2-3 1,-2 0-4,3 1 1,-3-1 31,2 2 1,-1-2-4,1 4 0,-2-2 0,2 3-13,-1 0 2,1-4 0,-2 5 0,1-4-19,0 2 0,-1 1 10,2-2 0,0 2 97,1 1 0,-1 1-47,1-1 1,-3-2-32,2-1 0,-1-2-14,1 2 0,-2-1 0,2 1 4,1 0 0,-2 1 13,1 1 1,-1 0-14,1 1 0,-2-3 23,2-1 1,0 2 89,0 2-101,3 1 0,-4-4 0,2-1 17,0 1-27,-2-1 29,2 1 0,-1 0 18,1-1 1,-1-1-40,0 0 0,0 1-18,2 1 1,-1 3-26,1 0 0,-2-1 18,0-4 0,-1 0 0,1 1 34,0 1 1,0-1 200,0 1-209,0-1 25,1-1 0,1 3 1,-1-1 46,1 1 1,-2-2-53,0 0-206,0-3 1,2 5 50,-1-1 135,-1 2 0,1-2 13,-1 0 0,1 2 3,0 1 1,-1-2-10,1-1 0,-3-1-80,2 1 65,-2 0-25,3-4 0,-3 3 0,2-2 15,1 2 0,-1 2 23,1 1 1,-2-5 25,3 2 1,-3-3-61,1 2 1,0 0 20,2 0 0,-2-1-75,0 2 0,-1-2 33,2 1 1,-2 1 20,3 1 0,-2-1-21,2-1 0,-2-2 0,0 1-1,0 1 0,0 0-52,0 0 0,0 1 70,2 1 0,-2-2 230,2 1-167,-4 0 0,7 1-12,-4 0 1,1-2-14,-1 1 1,-2-3-6,3 1-19,-3-2 33,4 4 1,-3-2 94,3 1-38,-1-1-70,-1 3-32,3-2-12,-2 2 0,2 0 2,-3 0 0,-1-3 3,0 0 1,-1 0 6,1 3 0,-2-1 103,2-1 19,0-1-113,2 3 11,-3-4 78,0 1-47,0-1-36,-1 1 0,3 0 0,-1 2-150,1 0 101,1-2 1,-1 3 8,1-2 0,-2-1 46,0 0 1,0-3 38,1 3-35,-1-4-4,3 6 0,-3-4 1,3 3 1,-2-2-126,-1 1-72,-2-4 165,5 4 0,-4-1 4,4 2 0,-4-1-75,3 0 156,-2-4 1,2 6-15,0-2 0,-2-1-78,0 1 10,0-2 0,1 5 10,1-2 0,-1-1 13,1 0 0,-1-1 8,1 2 8,-2-1-69,3 2 19,-3-3 5,3 4 79,-3-4-49,3 4 17,-5-4-14,5 3-10,-4-5 1,1 4-78,1-2-14,-3-3 212,3 4-12,-4-1-59,4 0-179,-1 3 82,1-3 89,1 4-14,-1-4-26,-1 2 88,-1-5-51,-2 2-60,2-3 10,-2 3-275,4-2-370,-3 3-275,3-3 775,-4 0 1,3-2-1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07.9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684 0 7917,'-11'3'351,"5"-1"0,-3-1-271,4 2 0,0-2 0,-1 2 0,-1 0 0,-1 2 1,1 2-1,1 0 41,-2-1 1,1-3-250,-1 0 615,3 0-382,-2 2 1,3 0-160,-1 1 24,1-3-300,1 3 238,-1-3 287,1 1-24,-1 1-56,-1 1-126,3-1 34,-2 2-31,-1-2 0,2 0 32,-2 1 0,2-1 58,-2 3 36,2-5 1,1 5-53,0-1-59,0 1 0,-3-1-163,1 1 0,1-4 133,0 2 15,0 0-12,-4 4 1,4-3-54,-2 1 84,3-5 36,-2 5 1,3-3 126,-2 5-138,2-5-66,-3 1-1,4-6-136,-2 4 63,0-1 276,-1-1-42,1 4-96,-2-3 20,3 2 0,-1 0-66,0-1-131,2-1-164,-4 3 156,3-4-25,-3 3 514,1-1 214,1 3-422,-2-2-187,3 4-85,-3-2 51,4 0 1,-4 0 42,1-1-120,1-1 430,0 1-604,2-3 676,-2-1 236,1 4 207,-1 0-27,2 3-65,0-3-981,0-1-206,2-3 106,-1 0-546,1 0 868,-2 1 67,0 2-50,0-1 1,-1 1-168,0 1-115,0-3 100,-1 5 62,0-5 550,0 2-54,-1-1-265,1 1 466,2 0-303,0 1-131,0-3-222,0 1 94,0-2-211,-2 3 83,2-3 118,-2 2 153,-1-1-155,3 0-11,-2 1 435,2-2-235,0 3-65,0-1-98,0 1 85,0 1-100,0-1 1,-1 1-72,0-2 99,0 0-8,-1 3 128,2-3-75,0 5-29,0-4 6,0 6-8,0-4 13,-2 2 46,2-2-61,-2 0 13,2-1-17,0-1 16,-2 4-21,1-4 17,-1 2 142,2-3-127,0-1 99,0 3-101,0-1 195,0 2-118,0-2 8,0 1-144,0-1 44,0 4 27,0-2 1,0 0-46,0 1 3,0-2 33,2 4-27,-1-1 0,1 0-30,-2 2 29,0-7 1,0 8-14,0-3 0,0-1 14,0 1 156,0-6 186,0 7-300,2-5-40,-2 2 115,2 2-102,-2-2 1,1 2 18,0 0-85,0-4-63,1 5 34,-2-4 26,0 5 22,0 0 0,0 1 57,0 2 0,0-5-164,0 0 114,0-4 1,0 6 51,0-2-47,0 2-6,0 3 36,0-3 0,0 3 119,0-2-101,2-1 1,-2 2 65,2-1 1,0-2 32,0 1 0,-1-4 31,-1 4-115,0-2 1,1 5-75,0 0 1,0-2 13,0-2 0,0-1 15,-1 4 1,0-5 1,0 4 11,2-3-4,-2 3 1,2 0 2,-2 1-2,0-1 0,0 3 26,0 0 1,1-3 43,0 1 1,0-2-46,0 2 1,0 0 24,-1 1 0,0-5 41,2 1 1,-2 0-40,2 0 0,-2-1-39,0 1 6,0-3 1,0 6 13,0-3 1,0 1-21,0 1 0,2 0 65,-1 1 0,1-3-65,-2 4 1,0-5-84,0 5 1,0-6-9,0 5 1,0-5 37,0 2 1,0-2-41,0 2 1,-1-4 15,0 2 73,0-4 1,-1 7 23,2-1 1,0 0 138,0 1-205,0-5 1,0 7-205,0-2-99,0-3 257,0 5-6,0-4 11,0-1 0,0 4 142,0-3 0,0-1-32,0 1-48,0-4 1,0 8-66,0-3 180,0-3 12,0 5-99,0-4 1,0 5-11,-2-1 0,2-2-351,-2-1 104,2-3 154,0 3 53,0-1 1,0 2 20,0 4 0,0-4 418,0 1-402,0-5 0,0 7-160,0-2 41,0-1 0,0 2-163,0-1 384,0-2 21,0 4 1,0-3-17,0 3 0,0-1 74,0 1 0,0-2-86,0 0-319,0-3 1,0 5-43,0 0 1,0-2 125,0 1 1,0-1 249,0 1-12,0-4 33,0 5 0,0-7-68,0 5 0,0-2-29,0 3 0,0-3-51,0 2 1,0 2-160,0 3 0,0-3 140,0-1 0,0-4 239,0 3-93,0 1 1,0 3 3,0 0 1,0-1-118,0 0 1,0-2-69,0 0 0,0-1-39,0 1 0,0-2 58,0 2 0,0-2 0,0 0-26,0 2 1,0-3 257,0 2-84,0 0 1,0 4-5,0 0 1,0-1-81,0-2-6,0 0 1,0 0-31,2-2 1,-2 2-59,2 0 68,-2 3 1,0-2 0,0 0 9,0 1 0,0-3 1,0 1-5,0-3 1,0 3 0,0-1 1,0-2 0,0 2 1,0-3 2,0 2-79,0-3 0,0 5-3,0-1 0,0-1 52,0 0 0,0-1 41,0 4 1,0-4 2,0 1 1,0-1-15,0 4 0,0-4 45,0 1 1,0-1-120,0 3 0,0-2-150,0 0 205,0-1-72,0-2 0,0 2-62,0-2 93,0 4 1,0 2 222,0 1-55,0 0 0,0-1-37,0 1 1,0-2-1,0 0-31,0 1 0,0-3-159,0 1 0,0-3-62,0 4 112,0-7 0,0 9-11,0-5 45,0 1 0,0 0 457,0 0-413,0-2 14,0 1 0,0 0-198,0 0 48,0 2 1,0 4-39,0 0 112,0-1 1,0-1 34,0-1 0,0 1 44,0 1 0,0-4-23,0 1 0,0-3-57,0 2 1,0-2-26,-2 2 1,2-2-4,-2 3 89,2-5 1,0 7 8,0-3 1,0 2 1,0 2 1,0-3 50,0 3-67,0-6 0,0 5 4,0-3 62,-2 1 26,1 2 1,-1-3-18,2 2 22,0-3-125,0-1 1,0 1-74,0 1 1,0 0 54,0 1 1,0-3 64,0 4 29,0-5 1,0 8-34,0-5 1,0 0 168,0 0-215,0-3 1,-1 7-84,-1-2 54,1-2 82,1 3 0,0-3 43,0 3 318,-2-1-352,1 1 0,-1-1-4,2 3 0,0-3-92,0 0 0,-1-4 44,-1 4 1,1-3 44,1 3 1,0-4 32,0 4 1,-1-4 104,-1 3-159,2-5 26,-2 5-30,2-6 1,0 7 0,-1-4 20,0 2 1,0 1 9,0 0 0,-1-2 119,0 1-141,1 1 1,0 4 0,0-1-114,0-1 1,-1-4 74,2 2 1,-1-3-295,-1 2 290,1 1 1,0 2 143,0-1 0,0 0-20,0-2 0,0 1 1,0 1-99,-1 0 1,-1 2-62,2-1 1,-1 2-13,2 1 71,-2-1 1,1-1 5,-2 0 1,2 1-4,-3-3 0,3-2 44,0 1 1,-1-2-35,0 3 0,-1-2 0,1 3-15,0-1 1,0-1-16,-1 0 0,2 2-1,-2 1 1,1 0-56,-1-2 59,0 1 0,-1-1 1,1 1 15,-1-1 1,3-2 11,-2-3 1,1-1 0,0 3 7,0 0 0,0-1 48,0 3 0,1-3 120,-2 2 1,2 2-173,-2 1 1,1 2-136,-1-3 0,2 0 51,-2 0 1,1-3-239,-1 0 279,0 1 1,0 1 98,0 1-36,2 3 1,-3-4 44,3 3 1,-1-4 0,1 1-50,-1 0 1,-1 0-78,2 1 1,-2-3-159,1 1 1,-1 0 0,1 1 178,0 0 0,0-2 86,-1-1 0,2-2-22,-2 2 1,1 0 143,-1 2-327,2-2 134,-1 5 1,0-7-248,1 5 102,-3-5 1,2 9 0,-1-4 80,0 1 1,1-2-1,0-1 87,0 0 152,0-4 1,2 7-95,-2-5 1,1 5-42,-2-2 1,2 1-33,-2 0-356,2-3 341,-3 4 37,3-6 0,-2 4 67,2-2 1,0 1-2,-2 0 1,2 0 85,-1 2 0,1-3-164,0 1 0,0-2-25,-2 2 1,1-2 6,-1 4 0,2-3 3,-2 2 1,1-2 39,-1 2 0,2-3 50,-2 3-50,2-4 0,-3 4-174,0 1 4,2 0 142,-2 2 0,3-7 156,-2 2-144,2-2 0,-4 4 7,0 1 1,1-3-93,1 1 0,2-4-31,-2 1 93,2-2 43,-1 3 1,0-2-42,1 3 1,-1-2 95,0 3-15,1-1 1,-3 0-335,1-1-100,-1 1 99,0 1 86,1 0 289,-3 0-138,3 0 62,-1-4 41,0 3 1,1-3-167,-2 5 0,2-3-33,0 1 310,0-1 105,1 0-44,0 4 51,0-5-200,1 4 49,-1-5-182,2 2-109,-2 1 162,2 0-491,-4 3 0,3-4 528,0 0 238,0-4-199,1 7-158,-2-7 129,2 6-20,-2-4 54,2-1 53,0 2-63,0-3-87,0 6-10,0-4 10,0 4-131,0-4-176,0 1-206,0 1 203,0-4-659,0 1-763,-2-2 1726,1 0 0,-5-1 0,1-2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17.9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438 60 6728,'2'-5'1834,"0"-1"-1905,2 3-8,-3 1-5,6 0 56,-7 0-5,4-1 52,-3 1-15,3 0 38,-4-2-12,6 3-24,-3-6-7,6 7 3,-6-4 153,5 3 714,-7-1-1000,7 2-201,-5 0 288,4-2 40,-3 2-12,1-2-1,-1 2 119,5 0 17,-3 0-49,4 0-126,-5 0 83,2 0 23,-5 0-66,2-2 1,-2 1-319,2-2 398,-2 2-4,6-1-9,-3 2-89,4 0 12,-2 0-195,0 0 187,-3 0 26,1 0 8,0 0 17,1 0-3,-1 0 187,2 2-70,-5-2-180,2 4 0,-1-3 16,3 2 133,-3 0-63,4 0-110,-5 3-49,3-3 120,-1 2-25,1-1-58,-3-4 158,4 6 1,-1-1 0,4 3 206,-1-1-222,-2-3-63,-3 0-67,-1-2 0,0 0 0,1 2 38,3 1 33,-3-2 12,3 1-72,-4-1-96,3 1-97,-2 1 209,1-1 18,-4-1 30,4 1 33,-3-3-41,3 3-220,-4-4 68,4 4 81,-3-1 74,3 1 117,-2-1 29,3 1 53,-1-2-49,-1 3-72,1-1-54,-1 1 36,-1-2-13,0 1-21,0 0 0,-1 2-162,2 1 9,-2-1 103,1 2 20,0-3-4,-1 4 0,1-3 11,0 1 0,-1-2 74,2 1-44,-2-2-16,3 5-26,-4-4 28,2-1 68,-2 0-47,0 1-32,0 0 13,0 5 155,2-2-94,-1 3 89,1-2 12,0 0-177,-1 0-42,1 1 0,-2-1 8,0 2 0,0-4 17,0 2 140,0-4 18,0 8 1,0-4-66,0 5-38,0-2 1,0-1-2,2-2-66,-2-2 0,3 3-123,-2-1 133,0-3 32,1 4-17,-2-2 1,1 4 1,1 0 1,-1-4 79,-1 5 89,0-5-153,0 5 0,2-6 55,-1 2-67,1-6 1,-2 8-59,0-4 0,0-1 36,0 3 379,2-4-248,-2 6 0,3-2-76,-2 1 0,0-2-63,0 0-99,0-6 5,-1 9 88,0-6-26,0 2 12,0 1 67,0 1-24,0-1 17,0 5-12,0-8-4,0 8-14,0-8-25,0 4 27,2 0-5,-2-6 1,2 8-44,-2-4-50,0 0 57,0 6 61,0-6 1,1 4 3,0-2-34,0-4-11,1 4 0,-2-4 27,2 4 8,-2-2 136,3-1-23,-1 1-53,-2 0-42,2 0-91,-2 2 9,0-2 24,0 2 9,0 0 47,0 0 0,0 1 6,0 0-63,0-4 1,0 6-54,0-3 1,0 0 68,0 2 0,0-5 57,0 3-17,0-4 0,0 6 7,0-2 1,0-2 1,0 2 167,0-3-45,0-2 0,0 7 42,0-2 50,0-4-87,0 5-80,0-5-57,0 4 0,0-1-29,0 1 0,0-3-81,0 3 103,0-2 1,0 2-24,0-2 2,0-2 1,0 5 90,0-3 71,0 1-71,0 5-60,0-2 21,0 1 24,0 1-52,0-1 0,2 2 8,-1-1 0,1-4 89,-2 0 0,0-3-61,0 5 0,0-4-37,0 3 0,0-2-35,0 6 0,0-4 2,0 0 99,2-1 164,-2 4-32,2-1-179,-2 1 0,0 1-66,0 0 1,1-6-21,0 0 0,0-1 35,0 4 28,0-4 1,-1 6 9,0-3 1,0 0-3,2-1 0,-2-1-22,2 3 0,-2-2-21,0 3 29,0-5 1,1 5 27,0-5 0,0 0 91,0 4-106,0-3 0,-1 5-14,0-1 1,0-2 40,2-1 0,-2 0-4,2 1 1,0-1-34,-1 2 0,1-4-33,0 4 1,-2-1-23,2 4 53,-2-2 1,1-3-16,1-1 1,-2-1 8,2 2 1,-2-2 0,0 3-2,0 2 0,2-2 1,-1 0-76,1-1 1,-1 4 77,1-1 1,-1 0 73,-1 0 0,1 0-61,0 0 14,0 1 0,1-1 0,-1 3-20,1-2 0,-1-4-29,-1 2 1,2 0 0,-1 2 13,0 1 0,0-3-17,-1-1 1,0-2 52,0 4 0,0-3 0,1 3 69,1 0 0,-1-1-70,-1 3 1,1 0 0,0 1-29,0-1 1,1 0 0,-1 0 4,1-1 0,-1-2 1,-1 1 1,2-1 0,-1 1 63,1 1 1,-2-3-18,0 3 0,0-2-51,0 6 0,1-1 0,0 0 7,0-1 0,1-3-14,-2 1 1,0-1 0,1 1 95,1-1 0,-1-1-21,-1 1 1,0-1-1,0 1-39,0 0 0,0 0-24,0 0 0,1-2 0,0 2-8,0 1 1,1-4-1,-2 3-101,0 0 0,0-1 51,2 1 1,-2 2 31,2 1 1,-2 1-11,0-1 1,0-2 47,0 2 0,0-4 5,0 2 0,0-1-60,0 3 1,0 1-18,0-1 1,0 0 9,0-1 0,0-1 26,0 0 0,0-2 68,-2 1 0,2 2 8,-2-1 1,2 2 0,-1-2-35,0-1 0,0 0-19,0-1 1,0 0-14,1 3 0,0 0-108,0-1 78,0-1 1,0 1 26,-2-1 0,2 0 0,-2-1-43,0 1-31,1-4 35,-1 3-3,2-4 1,0 6-66,0 0 0,-2-2 53,1 1 1,-1-1 96,2 1 0,0-1-50,0 1 1,0-4 59,0 1 1,0-3 450,0 4 0,0-3-481,-2 3 1,2 0-97,-2 2 1,2-2 58,0 1 0,-1-3 121,0 3 1,0 0 50,0 2 1,0 0-75,1 2 1,0-4-76,0 2 1,-1-4 45,-1 3 0,1-1-103,1 1 0,0-1 21,0 1 0,0-3-62,0 2 1,0 0 68,0 4 0,-2-4 27,1 1 0,-1-4 0,2 3-6,0 1 0,0-1 20,0 1 1,0 0 24,0 4-33,0-6-38,0 0 1,-1-1-3,-1 2 0,0-2 41,1 2 0,0 1 0,-2 4-40,1 0 7,1-6 1,1 7-1,-1-6 177,0 1 0,0-1 1,0-2-96,0 2 1,1 0-28,0 2 1,-1-3-18,-1 2-16,-2 0 1,3 2-78,-2 0 1,2 0 0,-2 1 231,1-2 0,-1 1-171,2 1 29,-3 0 1,3-4 23,-2 0 1,2-4 0,-2 2 106,-1 1 1,2-2-122,-1 1 1,1 1 35,-1 0 1,2 0-1,-1-1 152,0 2-137,1 0 1,-1 2 0,2-1 32,-2 1 0,2-2-14,-2 1 1,1-4-29,0 3-159,-2-1 0,1 2-120,0 2 1,0-2 25,1 0 238,-1-4 1,1 5 198,-1-3-77,1-1-90,1-1-52,-2-1 1,1 1 9,0 2 0,0-1-143,1 3 0,0-4-41,-2 3 93,2-3 21,-2-1 1,2 4-84,0 0 0,-1-2 25,0 0 0,0-2 51,-1 2 51,0-3 0,1 7 34,0-3 0,0 0-29,1 1 1,0-4-1,0 4 2,-2 0 0,2-1-6,-2 1 0,1-1-5,0 2 0,0 1-29,-2-1 1,2-2-23,-1 1 0,0-3 13,1 2 1,-1-1-46,0 1 72,2 0 1,-3-1 4,2 0 1,0 1 26,0 0 0,-1 1 44,0 1 0,0 0-57,1 2 1,0 1-143,0 0 0,-1 0-65,1-3 1,0 0 80,-2-1 0,1 1 79,-1-1 0,2 1 251,-2-2-214,2 1 1,-2-2 29,2 0 1,0 2-1,-1 1 6,0 0 0,2-2-23,-2-1 1,1-2-9,0 4 1,0-1-10,0 4 1,-2-2 6,0-2 0,1 1-19,-1 0 1,-1 1-89,0-1 1,1 1 3,0 0 72,2 2 32,-3-3 0,3 2 1,-2 0-49,1 0 0,-1-1 78,0 0 1,-1 0 50,-1 2 1,2-3 52,0 0 0,1-3-131,-1 0 18,2 3 0,-3 0 0,2 3-63,-1-1 36,1-4 0,1 3 171,-1-2-125,1-2 8,-1 4 0,1-1-13,-2 1 0,2 0-9,-1-1 1,0-1 28,1 2 1,-1-3-31,0 0 1,2-1-43,-2 2 48,-1-5 0,3 9-262,-2-5 203,0 1 1,1 2-34,0 0 0,0-3 5,-1 4 1,2-5 40,-2 2 1,0-1 7,1 4 5,-1-1 1,0 0-242,-1 0 175,1 0 0,-1 0 1,1 0 8,-1-1 1,2-2 47,-2-1 0,1-2 46,-1 3 0,2 1 84,-3 2-94,1 1 0,0-2 14,0 2 0,1 0 57,-1-1 1,-1-2-16,3 1 1,-1-4 8,0 2 0,1-1-20,-2 1 1,2 2-124,-2-1 97,2-1-112,-3-3 1,3 1 0,-3 1 26,1 2 1,0-2-1,0 1-133,0 0 1,-1-1 160,-1 1 0,2-3 203,0 3 0,2-2 111,-2 1-237,0 1 1,-2 2-31,0 1 0,2-2-148,0-2 19,2-1 0,-1-1 39,0 0 0,1-1 27,-2 3 1,2-1 6,-2 2 1,1-2 189,-1 0 1,2 0-133,-2 4 1,0-1-27,-2 0 0,2-2-18,0 2 1,1-2-2,-1 1 1,0 1-2,-1 1 18,1-2 0,1-2 21,0-1 0,1 1 38,-2 2 0,2-2-19,-2 1 1,1-2 0,-1 2 29,0 0-73,1-2 1,-2 4-64,0-1 1,2 0 8,-1 3 1,0-1 16,0 1 0,-1-2 21,1 1-5,-1-2 0,1-1-23,0 0 94,2-3 1,-3 2-47,1-1 0,-1 2-148,-1 3 58,3-4 1,-1 5 27,2-3 1,-2 0 50,-1-1 0,1-4 220,0 2 44,0-2-239,-2 7 19,3-6-52,-2 6 1,1-2 12,-2 3 0,2-2 17,0-1 1,0-1 108,-1 1 1,1-1-41,0-1 0,1-2-3,-1 1 1,0 0-294,-1 3 1,-1-1 130,0 1 1,2-4 82,0 3 1,2-4-14,-2 2 1,0 0 11,-2 3 1,2-3-8,0 0 0,0-3-37,-1 3 1,1-1 28,0 2-24,0-3 1,-2 4 13,0 0 1,2-1-53,0 2-18,2-5-125,-3 2 158,4-3 1,-4 3 44,1 2 20,-1-3-21,-1 1 0,1-2-135,-1 4 50,2-4 1,-1 3 66,1-3 41,1-1-12,-2 3 356,0-3-401,-1 3-32,-4-1 76,4 2 0,-2-2-2,1 1 343,3-3-37,-5 3-415,5-3 187,-6 1-580,4 1 276,-4-1 320,2 1-74,0-3 179,1 2-181,1-1-54,-1-1 13,-1 2 14,-1 1 0,0-1-52,0 0-259,4-2 796,-4 2-459,5-2-335,-6 3-308,4-3 0,-4 1-434,2-3 0,1-1-232,0-3 0,2-1 1294,-4 1 0,2-1 0,0 1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23.0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8293,'2'12'90,"1"0"-36,-1-1 0,1-2 0,-2-1-11,1 2 0,1-1 0,0 2 19,-1 0 0,3 1 2,-1 2 0,1-2-73,1 0 0,-1-2 31,-1 1-28,-1-4 60,1 0 0,-1 0-22,1 2 1,-1-2-30,0 3 0,0-3 1,2 2 0,0-1 19,1 2 0,-1 0-40,1-1 0,-2 0-55,-1 0 0,-2 1 13,2-1 42,-2-2 1,2 3 97,-2-1 1,2 0-3,1-2 0,1 1-55,-1 3 0,-1-5-8,0 2 1,-1-1-23,1 2 0,-1-2-19,1 1 0,-2-1-6,2 3 1,-1-4 19,1 0 0,-2 0 3,2 3 1,-1 0 10,1 0 0,-2 0-5,2 0 452,-2-2 21,1 0-422,-2 0 0,2 0 0,1 2 87,1 0 1,0-2-401,-1 1 0,-2-1-203,0 2 745,0-5-26,1 6 1,-1-5-77,2 4 0,-2-3-183,2 0 1,-1 0-218,1 3 1,-2-1 113,2 0 0,-2-2-23,1 3 0,-2-2-28,0 4 263,2-3 149,-1 2 0,1-1-109,-2 0-186,2 0 1,-1 4 51,2-3 0,-2 2-111,3-1 0,-3 0 3,2-2 0,-1 0 24,1 2 73,-2-3 1,1 4 51,-2-1 0,0-2 232,2 0 1,-1-1-194,2 1 1,-2 0-84,2 0 1,-1 1-86,1-1 0,-2 0-64,2 0 0,-2-1 135,1 1 1,-1-4 36,0 3 0,0-3 41,2 2 1,-1-1-67,1 2 41,-2-2-41,3 0 0,-3 0-142,2 1 0,-1 3 108,1 4 1,-2-4 11,0 1 1,0-4 51,1 2 1,-1-1 77,2 1 0,-2-1-99,2-1 0,-1-1-70,1 2 0,-2-2-64,2 2-154,-2-1 281,2 4 5,-1-1-14,0 1 1,1 0 25,0-1 1,-1-2-19,1-2 1,-2-1-15,2 2 1,-2 0-59,1 2 32,0-3 0,0 7-39,1-3 1,1 1-35,-1 1 0,-1-2 6,0 0 1,-1-3 71,1 2 195,0-1 1,1 4 0,1-3-5,-1 2-104,1-4-61,0 4-197,1-1 0,-2 3 214,0-1 0,-2-4 62,2-2 1,-1-1 12,1 4 1,-2-2-33,3 2 0,-3-1-52,2 1 0,-1 0 39,1 0 1,-2 0-5,2 1 1,-1-1-1,1 0 1,0 0 0,1 0 0,-1-1-16,0-1 0,-1 1-4,3 1 0,-3-2-22,3 1 1,-2 0-1,2 1 0,-1 0 14,1 2 1,-2-3-14,0 1 0,-2-2 2,2 2 1,0-1-1,2 4-12,0-1 1,-2-3-59,0 1 1,0 1-14,1 0 0,1 1 56,-1-2 1,1-2 94,-1 1 0,1 0 25,-1 1 0,0-2 46,1 1 0,-2-2-118,3 2 1,-1-1-19,0 2 0,-1-1-10,1-1 1,-2 1-124,0 1 74,0 0 35,0-2 0,2 2 22,0-1 0,0 1 3,0 1 0,-2-3 20,0 0 0,0 0-12,1 2 1,1 0-23,0 0 0,-1 0-26,1 1 0,-1-3 38,1 1 1,-1-1 58,1 2 1,-1 1-8,1-1 0,1 0 23,0 0 1,2 0-67,-2 0 0,0 0 0,0 1 1,0 0-1,0 0 0,0-1-266,0-1 1,0 0 191,-1 1 1,-1-2 85,1 1 1,0-2-1,1 0 1,0 1-1,1 0 1,-1 2-1,0 0 154,-1 0-193,-1-4-69,1 3 0,0-3-42,-1 5 113,1-1 1,-1 0 92,1 0 1,-1-2-67,1 1 0,1 0-10,0 1 0,2 0-95,-2 0 1,2 0 54,-1 0 1,0-1 22,1-1 1,-2-1-2,2 2 1,-2-2 39,1 0 0,-1-1-8,2-1 1,0 3-33,1 0 1,-2-1-63,1 0 0,-1 0-192,3 3 0,-1 0 268,0 0 0,-2 0 121,1 1 1,0-1 69,1 0 0,0 0-105,0 0 0,1-1-37,1-1 1,0-1-252,-2 0 0,0 0 132,0 0 0,0 1 9,0-1 0,-1-2 92,-1 2 0,0-2-47,0 2 1,-1 0-17,2 0 0,-3-2-39,1 2 1,-2-3-208,-1 3 402,-2-4 0,5 5-85,-2-3 138,0-1-68,2 3-197,-3-1-4,3 0 89,1 1-85,-2-1 1,2-1-5,-1 1 0,-2-2 7,2 2 307,-4-4-168,6 8 1,-4-6-44,3 3 0,-2-1 149,1-1-195,-4-1-12,4 1 28,-3-2 81,1 3 237,1-3-9,-1 2 1,3-1-128,1 2-19,-4-3-281,6 2 143,-4-1-19,5-1 187,-2 2 0,-1-1-24,-1 1 0,1-1-61,1 0 1,-2-1-25,1 1 0,-1-1-101,2 2 0,-4-2-38,2 0 1,-2-1-178,3 2 1,-3-2 211,1 2-29,-4-2 1,6 2 115,-2-2 222,-2 0-61,4 1-482,-3 0 1,4 0 635,0 3 0,-1-3-383,1 0 1,-2 0-57,2 1 0,-1 2-70,1-1-98,-2-1 74,2 1 206,-4-2-170,4 1 256,-2 1 1,0-3-484,1 2 558,-5-2 109,6 1-780,-4-2 12,2 0-315,-1-4-75,-1 3 853,-1-3 0,3 6 0,0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28.4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915 0 7809,'-6'5'-110,"0"0"-43,4-3 48,-4 2 261,6-3 283,-4 1 0,3 0-289,-2 3 0,-1 1 0,0 3 1,-1 1-1,1-1 0,-1 0 0,1 0 1,-1 0-1,1 2 0,-1 0 1,1 0 429,-1 2-477,2-2 1,-1-1 0,1-3-46,-1 1 0,0 0-145,-1-1-84,-1-1 47,1 0 80,-4 1 15,4-2 36,0-1 0,1 1 132,1 0 0,1 0-40,-1 2-66,0 1 1,-2 1 55,1 0 0,-1-1-24,0-1-53,3-3 1,-2 2-18,1-1 0,0 0-1,0 2 342,-2 1-148,2 1 0,-3 0-87,3 0 0,-1-3-154,-1 1-204,1-3 71,-1 4 0,-1-2 154,0 1 0,2-1 215,1 2 1,1-2-19,-1 2 0,0-2-64,-1 1 1,0-1-115,1 2 112,0 0-83,-1-1 0,-1 3-770,1-1 547,-1 1 0,1-1 51,-1 0 228,3 0 269,-2 0 0,1 0 312,-2 1-538,1-1 1,-1 0-129,1 0 1,1-3 0,0 0-405,-1 1 1,2 0 267,-1 0 1,1 1 119,-1 1 0,0 1 142,-2 0 1,2-2-30,0 1 1,0 0-127,-1 2 58,-1-2-74,3 0 0,-1-2 1,2 0-172,-2 0 0,0 0 91,0 1 0,0-2 0,-2 2 55,1 2 0,1-3 220,0 2-121,0-3 0,-2 4 1,1 0 59,-1 1 1,2-2-74,0 0 1,-1-1 0,-3 1-12,2 0 0,1 0 56,1 0 1,0-1-15,-1 0 1,1-2 0,0 1 191,-1 1-195,0-1-14,2-1 1,-3 1 0,2 1 22,-1 0 1,0 1-65,-1 0 1,2-1-128,0 0 0,0-2 0,-1 1 99,-1 1 0,1 1 43,-1 0 1,2-1 120,0-1 1,0 3 52,-2 2 0,1 0-101,-1 0 1,2-4-78,0 2 0,0-2-153,-1 1 1,0 0 81,0 2 1,0-1 50,1 0 1,1-2-1,-1 0 99,-1 0 0,0 1-70,0 0 0,0 0 16,0 0 0,2 0 0,-3 0-16,1 0 1,1-1 0,0-1 9,0 1 0,0 0 82,0-1 1,0 1 0,-1 1 16,-1 0 1,1 0-43,-1 0-59,3-2 0,-3 0 39,2-1 1,-1 1-45,0 3 1,1-3-203,0 1 1,0-2 0,-2 1 41,1 1 0,-1 1 147,1 0 1,1 2 104,-1-1 1,1 3-68,-1-3 0,1 1 10,0-2 1,0 0-25,-2 0 0,2-3-62,0 0 0,0 1-31,-1 3 0,1-1 23,-1 0 1,3-1 17,-2 1 1,0 0 24,-2 0 1,2-1-1,0 0 25,0 1 1,0 0 3,0 2 1,2-1-14,-2-1 0,1 0-6,-1 2 1,2-3 20,-2 1 1,1-1 50,-1 1-19,2 1 0,-3-1-8,1 0 0,-1 0-39,-1 0 0,2-1-90,0-1 1,2 1-41,-2 1 0,0 0 148,-2 0 1,1 1-6,1 0 1,-1 0 15,1 1 0,0-3 34,0 1 1,2-2-61,-2 4 1,1-1-177,-1 2 149,2-3 0,-3-1 17,1 0 140,1-3-22,-2 8 0,3-4-94,-2 3 1,2-2-39,-1-1 0,0-2-13,1 4 1,-1-3-43,0 3 0,2-1 51,-2 1-2,0-2 70,1 1-74,-1-2 38,2-3 1,-1 4 1,-1 0 0,-1 1 26,2 2-34,-1-2 0,2 2 45,0-1-61,0-4-54,-2 6-41,2-4 97,-2 5-21,2-4 1,0 1-172,0 0-73,0 1 87,0 3 152,0-1 68,0-2 28,0-1 1,-1-1-13,0 1 142,0-2-129,-1-3-185,2 1 9,-2 0 1,1 3 51,-2 1 1,2-1-101,-3-1 0,3-1-135,-2 4 0,2-1 19,-1 1 0,0-3-346,1 2 1,-1-4-302,0 2 930,2-1 0,-4 3 0,1 1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58.4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488 139 10313,'3'-8'175,"-1"0"-108,-4 2-221,1 0 193,-3-4-274,2 3 252,-3-2-53,1 4 416,1-1-189,1 6-60,0-4-165,0 3 122,-1-3-179,-1 4 0,1-6 0,-5 2 0,-2-1 0,-2-1 1,0 1-1,0-1 0,-1 0 284,0-1-449,6 4 288,1-1-406,6 4-1412,8 0-84,-6 0 1650,6 0 252,-6 0 1664,-2 2-1382,6-1-37,-5 1 1166,3-2-1968,-12 0 275,4-2 272,-6-1-40,3-1-51,2 2-234,1 0 211,0 0 176,0 1-132,1-1 32,-1 2 6,2 0-23,-1 0-89,-1 2 31,1-1 12,-3 1-11,3-2 102,-3 0 62,1 2 0,1-2-59,-1 4 18,1-4 28,-1 4 59,-1-3-30,1 3-96,-1-2-61,1 5 4,-1-2 11,-1 3 11,-2-3 52,2 0 26,-2-1 206,4-2 81,-1 3-126,-1-1-194,2 1 71,-3-1 19,5-1-30,-3-1-79,4 0 85,-3 0 51,1 2-49,-1 1-130,1-1-7,-1 1 112,1-3-13,-1 2-47,1-1 222,1-1 137,-1 2-194,2-1-53,-3 3-3,1 1-155,1 0 150,1 0-180,0-3 124,0 5-84,-1-6 47,0 5 278,2-6 176,-3 3-267,4-1 45,-2 1-100,2-1-11,0 3-256,-2-2 328,1 1-320,-1 1 100,2 0-197,-2 2-144,2-2 329,-2 1 24,0-1-8,1-2 89,-1 1 325,2-4-22,0 3-218,0 1-65,0 1 51,0 2-247,0 0-24,0 0-34,0 2 201,0-4-39,0 4-231,-2-4 222,2 0 8,-2-1 226,2-1 255,-2 1-155,1 1-64,-1 4-190,2-3 1,0 1 0,0-2 11,0 4 1,0 1 75,0 2 1,0-1-8,0 1 1,0-1 185,-2 0-230,2 1-9,-2-3 1,2 2 0,0-1 0,0 1-69,0 0 0,0 1 1,0 0-1,0 0 0,0 1 1,0-1-1,0 0 0,-1 0 13,0-1 0,0-1 0,0 0 0,0 0 0,0 1 0,-1 1 0,1-1-222,1 1 0,0-2 282,0-1-24,0-3 1,0 3 1,0-2-42,0 3 1,0-2 85,0 0 45,0-3-115,0 3-39,0-1 48,0 0-35,0 0 1,0 2 0,0-1 48,0 3-64,0-2 0,0 0 0,0 0 3,0 1 0,0-2 0,0 0 17,0 2 1,0-4-79,0 0 1,0-2-1,0 5 1,0 0 0,-1 2 68,0 0 1,0-4 16,0 0 0,0-3 1,1 4-106,0 2 1,0-3-1,0 2 1,0 0-158,-2 2 183,2-4 47,-2 3 0,2-2 93,0 3 0,0 0-83,0 0 1,0-3-95,0 1 1,0-1-385,0 2 129,0-2 292,0 3 0,0-1-54,0 3 0,0-5-16,0 2 1,0-1-33,0 3 0,0-1-29,0 1 1,1-1 74,1 2 0,-1-4 82,-1 1 0,0-2 1,0 2 1,0-2 67,0 2 0,0-3-61,0 1 1,0-1 31,0 3 0,0-3 1,0 2-84,0 0 0,0 0 45,-2 3 0,2-1 14,-2 3 0,2-4 39,0-1 0,-2-1-16,1 2 0,-1 0-14,2 3 1,0-3-60,0 1 0,0-5 17,-2 4 1,2-1 32,-2 3 1,2-2 38,0 0 1,-2 0 14,1 1 0,-1-1-38,2 0 1,0-3-5,0 1 0,0-1-20,0 3 1,0-2-1,-2 2 1,2-1 55,-2 3 1,2-3 34,0 2 1,-2-1-1,1 2 0,-1-2-1,2 2 1,0-5-99,0 3 0,0-2-58,0 1 1,0-2-1,0 2 1,0-4-2,0 4 1,0-5 51,0 3 1,0-3 151,0 4 0,0-3-111,0 4 0,0-2-6,0 3 0,0-3-39,0 1 0,0-2 26,0 2 0,0 0-22,0 4 145,0-5-28,0 4-27,0-4-192,-2 5 1,2-1-68,-1 0 127,-2-3 74,3 4 0,-4-4 196,3 5 1,-1-2-46,2-2 0,-1-2-127,-1 2 1,1-2-139,1 3 1,-1-2-85,0 2 1,0-2 75,0 2 1,-1-1 66,0 1 1,-1-2 64,2 2 1,-1 0 192,2 1 0,0 1-185,0-1 1,0 0 0,0 0-1,0 3 1,0 0 0,0 0 0,0-1-1,0-1 1,0 0-189,-2 1 0,1-1 201,-2 1 1,2-1 0,0-1 0,0 1 0,1-1 0,0 0 0,0 1 108,0 1 1,0-4-215,0 1 0,0-3 41,0 3 1,0-1 19,0 1 1,0-3 2,0 1 1,0-1-47,0 3 0,-1 0-3,-1 3 1,1-1 6,1 1 1,0-3 37,0-1 0,0-1 79,0 3 1,0-2 188,0 1 0,0-3-150,0 2 1,0-4-133,0 3 1,1 1 74,1 2 0,-1-1-278,-1 0 1,1 0 113,0 1 1,0 1 155,0-1 1,0-1 174,-1 0 1,0 0-123,0 2 1,0-3-128,2 1 1,-2 0-113,2 2 0,-1-1-2,0 1 0,0 1 95,0 1 1,0-1 111,-1 0 1,0-2 39,0 1 1,0 1 79,0 0 0,0 0 11,0 2 0,1 0-221,1-1 0,-1 4-93,-1 1 1,2-2-47,-1 1 1,1-2 93,-2 0 1,0-1 113,0-1 1,0-1 210,0 1 1,0 1-135,0 0 0,0 3 9,0-1 0,0-1-242,0-3 1,0 0-54,0 2 1,1-2 86,1 0 1,-1 1 63,-1-2 0,0 2-18,0 1 0,0-1 34,0 4 0,2-4-5,-1-1 0,1 0-81,-2 0 1,1 1 58,1-2 0,-1-2 0,0 1 65,0 0 1,0 0 0,1-1 54,0 0 1,0 0-24,0 1 0,0 0-84,3 4 0,-2-3-50,0 1 1,-2-1-65,2-1 1,-1-1-38,1 0 0,-2-1 47,0 0 1,0 1 75,1 2 1,-1-1 143,2 1 0,-2-2 27,0-1 0,2 1-74,0 2 1,-1-2-92,1 0 0,-2-1-59,1 2 1,0-4-18,-1 3 1,2 0-17,-1 3 95,-1-1 1,1 0 4,-1-1 0,1-2 0,-1 3 41,1 1 0,0-5 17,-1 2 1,0-3 0,1 3 70,0 1-114,0-4 1,-2 2 0,2-2-42,1 4 1,-1 0 0,1 3-33,-1-1 1,1-2 38,-2 2 1,3-1 68,-1 2 0,0 0 32,0 0 1,1 1-32,-1-2 0,1-3 1,-1-1-2,0 2 0,1 1 1,1 3 75,-1-1 1,0-2 3,0 3 1,1-2-86,-1 3 1,0-1 31,1-2 1,-1 2-196,1-1 1,-1 2-155,1-1 276,-1 1 1,-1-3-14,0 0 1,-1-3 29,1 3 0,0-3 9,1 3 0,0-2 0,0 3-24,-1-1 0,-1-1 1,2-2 41,-1 0-15,-2 1 1,2 1-1,-1-1-28,-1 0 1,0-1-48,1 0 0,1 0-22,-2 2 1,1-2 19,0-1 1,-1 3 79,2 1 1,-2-2 54,0-1 0,1 0-42,0 1 0,-1 1 3,-1-1 1,1 1 45,0-1 0,0-1-30,0 0 1,1-2 43,0 2 1,0 0 28,-1 2-108,0-3 15,1-2 1,-2 0 0,0 0-161,0 2 0,0 0-52,0 1 1,0-4 119,0 6 1,0-6 43,0 4 0,1-1 30,1 2 1,-1-1 29,-1 0 0,0 0-50,0 1 1,2-2-40,-1-1 0,1-1-24,-2 3 1,0 0 80,0 2 1,0-4 26,0 2 0,0 1 86,0 3 1,1 0-61,1-1 0,-1-3-33,-1 2 1,0-2-22,0 2 1,0 1-2,0-1 0,0 1-90,0-1 0,0 1 16,0 0 0,0 0 69,0 0 0,0-4 73,0 1 0,2-3 1,-1 3-2,0 1 0,0-4 13,1 2 1,-1-2-155,2 3 1,-2-3-54,0 1 1,0-2 75,-1 2 0,0-2 18,0 2 1,0-3 12,2 4 0,-2-4 245,2 4-276,-2-1 1,2 1-42,-1-1 0,1-1 39,-2 3 1,0-3 10,0 1 1,0-4-16,2 3 57,-2-4 20,2 8 0,0-4 17,1 4 1,-1-2-27,-1-1 1,1-4 14,0 3 1,-1-3-41,-1 5 1,2-4-101,-1 3 1,1-2 18,0 2 43,-2-3 0,2 5-186,-2-1 222,0-1 1,1 2 51,0-2-81,0-5 0,1 7 30,0-3 0,-1 0 10,2 2 0,-2-4-28,2 4-137,-2-5 0,2 5 87,-2-2 1,1 2-14,1 2 132,1-1 0,-1 1 169,1-2-132,-1-2 1,1 2-23,-1-2-33,-1-4 1,2 7 43,-1-3-9,-1-1 1,1 5-29,0-3-11,-1-4 37,2 6 1,-1-6 114,1 6-61,-1-6-113,1 6-148,-2-4 42,3 5 8,-3-2-168,2 0 55,-1 0 1,1 3-332,1 2 0,-2-4-479,0 0 1,-2 0 1028,0 3 0,2-3 0,-1 1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02.3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8580,'4'14'0,"-2"-1"0,-2 1 0,-2-1 0,0 0 0,2 1 0,2-1 0,1 1 0,0-1 0,-1 0 0,-1 1 0,1-1 0,0 1 0,0-1 0,2 1 0,-1-1 0,0 0 0,-1 1 0,-2-1 0,1 1 0,0-1 0,2 0 0,0 1 0,-1-1 178,0 1 1,0-2-1,-2 0 1,0 0 0,0 1 426,2 0-1667,-2-5 1062,2 2 0,-2-5 0,0 4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08.8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7597,'0'13'-223,"0"1"265,0-1 1,2-1 0,0 0 0,0 0 0,0 1-1,-1 1-45,1-1 0,-1 0 0,2 1 0,-1-1 0,1 1 0,0-1 0,-1 1 0,0-1 0,-2 0 1,1 1-1,0-1 0,0 1 0,1-1 0,-1 0 0,1 1 0,0-1 0,0 1 0,-1-1 0,0 1 1,-1-1-1,0 0 0,0 1 0,0-1 0,1 1 0,1-1 96,-1 0 0,0-1 0,0 0 0,0 1 0,0 0 0,0 0 0,0 0 0,1 1 0,-1-1 0,1 1 161,-1-1-370,1-3 107,-2 0 0,0-1 0,0 3 86,2 3 0,-2-4-3,2 1 1,-2-4 3,0 4 0,2-4 27,-1 4 1,1-3-43,-2 3 0,1-3-44,0 2 0,1-4-1,-2 3 0,0-2-115,0 2 1,0-2 2,2 2 0,-2-2 95,2 2 1,-2-2 152,0 2-161,2-4 0,-1 4 35,0-3 1,0 1 155,1 4 1,-2-1 97,2 1-105,0-2 0,-1 3-187,0 0 0,0-2-40,1 1 0,-2-4-38,2 2 0,-2-2-55,0 2 1,2-1-32,-1 5 171,1-6 1,-2 7 9,0-5 0,0 1 0,0 1-16,0 0 0,0-2-3,0 1 1,0-4-25,2 4 0,-2-2-5,2 3 0,-2-2 22,0 2 1,0-3-1,0 1 1,0-2 35,0 2 0,0-1-17,0 3 0,0-2 0,0 2-15,0 1 1,0-3-24,0 0 0,0-2-10,0 2 1,0-2 85,0 2 1,0-3-18,0 4 0,1-4-32,0 4 1,0-4-43,0 4 1,0-2 21,-1 2 0,0-2 18,0 2 0,1-4 6,1 4 0,-1 1 7,-1 3 1,2-2 20,-1-1 1,1-2-24,0 2 0,-2-3-13,2 2 1,-2-2 8,0 3 0,2-4 5,-1 3 1,1-2 85,0 3-38,-2-2 1,3 4-12,-2 0 0,0 1 114,0 0 1,1-1 24,0 0 1,-1-4-210,-1 3 1,1-4-66,0 4 1,0-4-33,0 3 0,0-3 28,-1 3 1,0 0 5,0 1 0,0-1 266,0 0 0,0-1-146,2 1 0,-2 1 5,1 2 1,0-2-182,-1-1 1,0 0-17,0 2 1,0-2 190,0-1 1,0 0-48,0 1 1,0-1 38,0 2 0,0-3 95,0 2 0,0-2-134,0 4 1,0-1 22,0 1 0,0 0-58,0 1 0,0-5-1,0 2 0,0-2 73,0 2 1,0-3 24,0 3 1,0-4-28,0 4 0,0-4-9,0 2 0,0 1-27,0 2 0,0-1 29,0 0 0,0-3 14,0 1 1,0-2-8,0 2 1,0-2 12,0 2 1,0-2-23,0 2 1,0-2 0,2 2 1,-2-3 13,2 4 0,-1-4 106,0 4 0,0-4 113,0 4-189,2-5 1,-3 7 26,2-3 1,0 1-243,-1 1 1,1-3 51,-2 1 0,1-1 111,1 3 1,1-2-22,-2 2 0,1-1 101,0 1-19,-2-2 0,2 3 47,-2-1-64,2 2 1,0-1 48,1 0 0,0-1 12,-2 1 1,0-2 91,2 2-170,-2-4-198,3-1-139,-3 1 211,3 2 0,-2 5 69,3 0 0,-3-4 7,0-1 0,0-4 22,-1 4 0,1-2 147,0 3 1,-2-3-109,2 1 0,0 1-1,1 4 1,-1-4-93,-1 1 1,1-3-26,0 3 0,1 0 43,-2 1 0,1-1 136,0 0 1,-1-1 193,2 1-278,-2 2 0,2-4 25,-1 2 0,0-2 4,-1 2 0,0 1-36,2 2 0,-1 0-92,1-2 0,-1 1 73,1 1 1,1-4 13,-3 1 0,2-1 5,-1 2 0,1 1 4,-2-1 0,2 1 2,-1 1 0,1-1 32,-2 1 1,2-4-30,-1-1 0,1-1 1,-1 3 0,1 1 0,0-4-41,-1 2 1,1-2-40,-2 3 0,3-1 17,-1 2 0,-1 0 7,-1 1 23,2-2 0,-2 0 18,2-2 1,-2-1 15,0 1 0,1-1-3,0 3 1,1-3 58,0 3 1,0-3-53,0 4 1,-1-3-70,1 4 1,1-4-133,-3 2 0,1-1 114,0 1 0,-2 0 47,2 1 0,-2-2 55,0-1 0,2-3 56,-1 4 1,2-4-56,-1 4 1,0-4-34,-1 4 1,0-4-79,2 4 0,-2-4-217,0 3 241,0-1 0,-1 2 64,0 0 0,0-3 58,2 3 1,-2-5 98,2 2 1,-2-2 158,0 5-259,0-5 0,2 7-141,-1-3 0,2 0 81,-1 0-389,-1-3 0,-1 5 227,0-2 547,2-1-126,-1-3-106,1 4 1,0-2-53,1 7 1,-1-3-177,-1 0-7,2-2 0,-3 5 60,2-2 1,0 2 2,-1-2 117,1 0 0,-1 1-187,1 1 1,0-2-34,-1 0 1,0-3 50,0 0 1,0-1 36,-1 5 0,0-4 175,0 3 0,1-3 66,1 3 0,-1-3-105,-1 0 0,1-1 1,0 3-174,0 1-62,1-2 0,-2-1-150,0-2 1,0-1 204,0 4 1,0-2 117,0 3 0,0-3 33,0 1 1,0-2 43,2 2 1,-2-2-110,2 4 1,-2-4-33,0 4 1,0-3-32,0 3 0,0 0-73,0 1 1,0-1 137,0 0 0,0-3 103,0 2 0,1-4 31,0 4 1,0-4-100,0 3 0,0-2-145,-1 4 0,0-4 90,0 4 0,0-4-131,0 3 0,0-2 152,0 2 1,0 0 269,2 3 1,-2-5-211,2 3 1,-2-2-124,0 2 1,0-2 0,0 2 0,1 0 0,0 2 0,0 1-1,0 1 1,0 1 0,-1 1 0,0-2 0,0-1 0,0-1 0,0-1-1,0 1 47,0-1 0,0-1 0,0 0-180,0 1 1,0-1 132,0 2 1,0-1 14,2 1 1,-2-1 38,2 0 0,-2 1 1,0-1 1,0 1-17,0 1 1,0-4-56,2 1 0,-2-3-15,2 3 1,0-1 69,-1 3 0,1-5 0,-2 3 0,1 1 13,1 3 1,0-3 33,-1 1 0,0-6-5,0 4 0,0-2-14,1 1 0,-2-2-12,2 2 1,0-2-5,-1 3 0,1-3-25,0 1 1,-2-2 34,2 2 0,-1-1 8,0 3 1,0-2 32,0 2 0,0-2-13,1 2 0,-2-5-47,2 5 1,0-4-4,-1 3 0,1-5 16,-2 3 0,1-3-52,1 4-30,-1-5 1,0 6 50,0-2 0,0-1-1,2 1 1,-1-3 39,1 4 1,-2-2 1,2 2 1,-2-1-6,1 3-9,0-4-4,-1 0-89,1-3 0,-2-1 50,0 2 0,1-1 41,1 5 1,1-4 253,-2 3-91,2-4-140,0 7 0,2-2-27,0 3-108,0-3-27,-2 2 93,-1-2 0,4 2-9,-2-1 33,0-3 47,0 7 1,0-5-90,2 5 1,-2-4-15,-1-1 0,-1-2-28,1 2 87,-2-4 0,3 7-11,-1-3 154,-1-1 34,1 3-12,0-2-114,1 3 1,-1 0-239,0 1 168,-2-5-46,1 4 209,0-4 27,-1 5-365,5-1 114,-5-2 25,7 0 204,-5-4 167,3 0-238,1-1 298,-2-1-66,3 2-301,1-3-76,-2 1 155,2-3-110,-5 2 1,2-3 71,1 4 0,-2-3 254,2 4-271,-2-4 1,-1 4 46,0-5-35,-1 1-219,-1 0 195,2-2 11,1 2-112,4 0 80,-4 1 0,5 0 216,-2 0-61,-2 0-89,7-1-25,-6 2-164,6-1 62,-3 1 52,0-1 121,1 1 1,1-2 162,1 3-139,-3-3 0,1 1 19,-2-2-183,0 0 0,3 0 42,0-1 0,-3 0 170,0 0-68,-4 0-194,5 0-119,-3 2 126,2 1 159,-2-3-103,1-2 243,-3-1-101,2-3 77,-1 2-309,3-3 50,3-2 0,-1 0 57,0 0 1,-5 3-18,0 0 101,-2 2-2,2-5-31,1 2 1,-2 0-38,3 0 1,-4 2 1,2-1 0,-1 0-50,2-3-5,-1 0 0,2-3 36,-2-2 0,-1 4-76,-1 1 19,-3 1 119,5-3 12,-3-1-45,3-1-2,-1-1-4,2 1-23,-5 0 6,2-1 107,-3 3-117,1 0-95,0 0 59,-2-1 1,3-1-31,-2 0 0,0 2 115,0 1 1,0 2-69,-1-2 1,1-1-1,1-2 0,-1 1-176,-1-2 0,0 4-200,0-3 1,0 4-46,0-3 0,-2 2 0,0-4-1473,-1 1 1933,-1 1 0,2-1 0,-3 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7.45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206 1 8020,'-8'0'-14,"2"0"1454,6 0 0,0 6-1107,0 4 0,0 10-94,0 4 1,-7 6 0,-3 4 165,-3 5 1,-3 5 60,-4 5-53,4-3-268,-5 11 1,6-5-1,0 7 1,1 2 0,0 2-1,3 4 110,1 0 0,7-2 1,-2-7-1,3-3 78,2-1 0,0-10-386,0 5 0,2-6 1,3 6-166,5-4 0,3-1 194,2 1-18,-1-8-203,7 6 1,-4-14 127,2 0 1,3-1-328,-3-8 277,7-1 0,-4-10-367,2-5 286,4-2 85,-12-2 0,10 0 38,-6 0 0,1-8-33,-1-7 1,-2-3-5,6-11 1,-4 1 21,4-11 0,1-2 1,4-6-65,1-2 0,-1-12 7,0 2 1,2 1 685,4-1-1216,-4 3 840,5-16 0,-9 5 117,-2-6-116,3 0-145,-5-1 21,-1 7 1,0 12-16,-8 6 1,-4 8 16,0-3 0,-2 6-4,2 9 1,-2 1 0,-5 2 180,2 1 0,2 9 6,-2 1 0,-4 1 554,4 4-405,-3 3 1,0 1 160,2 6 1,-2 1 0,3 4-523,-3 5 1,-2 8 0,0 3 0,0 2 57,0 3 0,0 4-85,0 4 1,0-3 0,0 5 101,0 0-54,0-5-209,0 11 1,0-6-714,0 3 1,-5 4 870,0-4 0,-2 8 0,4 2-168,-2-1 147,0-3-66,5 0 1,-5-1-505,0 0 0,0-7 201,5-2 0,-1-3 273,-4 3 0,3-9 0,-3 2 0,4-6 0,1-4-1642,0-1 1826,0-3 0,6 1 0,2-7 0,7-1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15.0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 1 8412,'-3'13'-368,"2"1"212,0-1 0,2-3 0,0 1 53,0 0 1,0-1 0,-2 0 367,0 2-267,-1 0 0,2-2 23,0 1 0,0-4-17,0 4 0,1-4 119,0 4 80,0-5-89,1 6 0,-2-2-28,2 3 1,-2-2-21,2-1 1,0-1 88,1 3 0,0 0 0,0 1 0,0 1 54,1-1-256,-1 1 139,1-5 0,-3 4 0,2-3 0,0 2 509,-1 2-571,2-5-58,-3 0 0,1-4-7,0 3 1,-1 0-1,1 3 1,1 2 0,-1 0-86,0 0 113,-1-1 39,1 1 0,-1-4-36,2 3 166,-2-2-165,1 1-20,0-2 45,-1 0 50,1-2 53,-2 2 1,1-2-14,0 3 0,1-1 92,0 1-163,-2-3 0,4 4-30,-3-2-12,3 0 1,-4 4 47,2-2 1,0-1 53,-1 1-88,1-5 1,-2 4 38,0-3 0,1 0-41,1 3 0,0-2-20,-1 2 0,0-1 1,0 3 0,1-2-9,0 2 1,-1-3 74,-1 2-20,2-3-28,-1 5 35,1-4 1,-2 1 0,0-1 0,1 2-16,1 2 0,0-1-56,-1-1 1,0-2-25,0 2 0,1 1 16,0 3 1,-1-3 16,-1-2 0,2-1-4,-1 5 0,1-5 7,-2 3 0,1-2 12,1 2 0,0 0 3,-1 1 11,0 0 0,1 3 19,0 0 1,-2-3-28,2 0 1,-1-3-44,0 4 1,0-4-77,0 2 0,0-4 54,-1 4 0,1-5 1,1 4 0,-1 0 66,-1 4 0,0-1 34,0 1 1,1-2-24,1 1 1,-1-4-5,-1 1 1,1-1-13,0 4 1,0-2-1,0-1 0,0 1 4,-1 2 0,1-1 22,1 1 0,-1 0 30,-1 0 1,0-1 23,0 0 1,0-2-42,0 1 0,0-2-56,0 2 1,0-5-68,0 5 0,0-4 2,0 3 0,0-2 64,0 3 0,1-3 10,0 1 0,0-1 79,0 3 1,0-3 24,-1 3 1,0-4-35,0 4 1,1-2-68,1 1 0,0-2 27,-1 2-80,0-3 0,1 5 40,-2-1 1,0-2 56,2 1 0,-2-4 52,2 3 1,-1-1-34,0 3 1,0-3-37,0 2 0,1-1-66,0 3 1,-1-1-283,-1 0 323,2-2-152,-1 1 0,1-1 117,-2 0 1,0 0 3,2 2 1,-2-2 92,2 2 1,0-3-32,-1 2 0,1-2-28,0 3 0,-1-2 1,2 2-29,-2 0 1,1-2 19,0 1 1,-2-2-13,2 3 0,-2-3 5,0 1-1,2-4 36,-1 3 1,1-2-48,-2 2 1,2 0-62,1 3 1,-1-3 76,1 1 1,-2-1-16,0 3 0,1-2-20,0 2 1,0-4 10,-1 4 9,0-3 16,1-1 0,0 3 6,1-1 0,-1 0 12,1 0 0,-1-1 75,1 3 0,-2-3-81,2 1 1,-1-1-1,0 3 1,1 1-1,-1 1 1,0 1-1,0-1 1,0 0 0,0 0-1,-1-1 1,1 1-1,0-1 1,1 0 167,-1 1-287,-1-3 0,2 2 0,-2-1 55,0 1 0,1 0 82,0 1 1,-1-1 8,2 1 0,-2-1-16,0 1 1,1-3-3,-1 1 1,1-2 36,0 2 1,-2-4-35,2 4 1,0-2-19,-1 3 1,1-4 12,0 3 0,-1-4 41,2 3 0,-2-2-10,0 3 1,1-1-22,0 2 0,0-4-70,-1 3 0,0-2-113,0 4 123,0-6 0,0 7 2,1-5 1,1 1 328,-2 1-75,1-4 0,0 4-58,1-1 0,-1 0-128,-1 0 1,1 2-161,0 2 0,0-4 17,-1 1 0,0-2-16,0 3 1,0-4 87,-1 3 0,1-4 51,1 3 1,0-4-9,-1 4 1,0-4-92,0 4 1,1-3 19,0 4 1,-1-3 43,-1 2 0,2-4 22,-1 4 0,1-4-3,-2 4 1,0-4-104,0 3 1,0-2 35,0 2 0,1 1 10,0 2 0,1-2 7,-2-1 0,0-3-65,0 4 66,0-5 0,0 7 19,0-3 0,0 0 14,0 0 0,0-2 17,0 2 1,0-1-24,0 3 1,0-3 20,2 3 0,-2-5 16,2 3 0,-2 0 170,0 3 0,0-3-84,0 1 1,2-4-96,-1 4 0,1-5-84,-2 3 1,0-3 19,0 4 1,0-3-85,0 4 1,0-4 125,2 4 1,-2-2 169,2 3 0,-2-3-43,0 1 0,2-1-84,-1 3 1,1-2-98,-2 2 1,1-1-60,1 1 0,-1-2 88,-1 2 0,1-3 122,0 1 0,0-2-24,0 2 1,0-2 293,1 2-172,-2-5-138,2 6 0,0-1-53,-1 6 0,2-3 0,-1-1-52,1 0 1,-2-3 22,0 1 0,0-2 57,1 2 1,-2-2 65,2 2 1,0-2-21,-1 2 0,1-1-57,-2 3 26,2-6-67,-2 4 1,2-5 25,-2 6 1,2 1-47,-1 3 61,1-1 0,-2 1 31,2-2 1,-2 1 4,2-1-30,-2-3 1,2 1-2,-1-3 0,1 0 118,0 3-109,-2-5 84,2 3 1,-1-2-43,1 4 0,0-1 6,-1 3 0,0-4-131,0 2 0,0-3-59,-1 4 0,0-3 71,0 5 1,0-5 42,2 1 0,-2-2 27,2 2 0,-1-2 175,0 2-174,0-3 26,1 1-47,0 1 0,-1 0-48,2 4 1,-2-2-22,0-1 0,0-2 65,1 2 1,-2 1 0,4 1 18,-3 1 1,2-2 6,-1 3 1,1-3-1,-2 1-12,1-6 0,-2 4 16,2-3 0,0 2 94,1 3 0,0-3 161,-1 2-208,1-3 1,-1 5-54,1-1 1,1-2-19,-3 0 1,1-2-51,0 2 42,0-1 0,1 2-74,0 0 80,-2-2 1,3 4-4,-1-1 15,-1-3 1,2 3-5,-1-1 1,-1-3 19,1 1-16,0-4 0,2 7-30,-1-2 0,-1 0 6,0 0 20,-2-3 0,3 5 75,-1-1 0,0-3-16,0 1 189,0-5 197,1 9-257,1-6 0,1 5-40,-1-2 96,1-2-488,-1 4-210,-1-2 288,1 3 123,-1 0 0,-1-1-16,0 0-22,-2-4 1,2 5-98,-2-3 0,0-2-228,0 1-2,2-2-21,-3 6 208,2-4-68,-2 0 124,2 2 0,-1-5-169,0 4 0,1-2-680,0 2 229,-1-3 785,1 5 0,-1-4 0,1 3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21.6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6579,'1'12'406,"2"0"1,1-3 0,1 1-527,-1 2 1,-1-4-79,0 1 453,-2-6-188,3 7 0,-1-5 1,3 4-1,0 1 1,1 0-1,1 1 1,-1 0-68,1 1 1,-3-2 0,1 0-1,1 2 1,0 0 240,0 1-156,-1-1-75,-1-1 0,1-2 0,0 1 1,1 1 81,1 0 1,1-1-1,-1 1-110,1 0-58,-2-1-68,2 1 131,-4-2 1,2 0 246,-1-1-138,-3-1-52,5 4-29,-5-2 1,4 5-16,-1-1 0,-2-4-55,1 0 59,-1-2-15,3 2 1,-2-1 3,1 0 1,-2-1 13,2 0 116,-4-1 1,6 4-43,-2-1 1,-1-2-52,1 0 0,-2-3-6,4 3 0,-3-2 23,3 3 1,-4-2 88,2 1 1,-1-1 11,2 2 0,-1 0-113,2 2 1,-4-3-85,2 2 131,-2-2-62,3 4 0,-2-2-84,1 0 0,0 2 62,1 3 0,0-5-9,-1 1-24,-3-5 27,5 8 1,-3-4 54,4 5 0,-3-4 15,0-1 1,-1-2-1,4 2-17,0 2 0,-2-1-20,-1-2 1,-2 0-25,4 2 1,-2 0-40,1 0 1,-1-1 51,2 0 0,-2 0 49,1 0 0,1 1 20,0 0 1,1 0 1,0 0 1,-1-1-28,-1 0 1,-1 1 116,0 0 1,-1-1 4,1 1 0,-1-2-182,1 2 0,1-1-32,0 3 1,2 0-21,0 1 1,0 1-30,0-1 0,-1-1 59,0 0 1,0-2 33,0 0 0,0 1-6,1 0 0,-2-2 0,1-2-1,0 1 0,-1 0 14,0 1 0,0 1 44,1 0 1,0 0-53,-3 2 0,3-1 11,0 1 0,-1-4-32,0 3 1,-1-4-14,2 4 0,-2-4 15,1 2 0,1-1 57,1 1 0,-2-2 55,0 0 1,1 1 0,1 1-72,2 2 0,-3-3-30,1 3 0,-1-2 6,1 3 1,-1-1 118,1 3 1,-1-2 13,-1 0 1,-1-2-45,2 0 0,-2 1-64,1-1 23,-1-1-27,0-3 1,-1-1-25,1 1 1,0 0-55,3 3 0,-1 1 42,4 4 1,-3-3-130,0 1 1,-3-2 83,2 1 1,-1-1 51,0 0 1,1 0-80,0 0 0,0-1 1,1 0 1,-1 2 35,-1-1 0,-1 1 35,2-2 37,-3 0 20,2-2 0,-1 3-6,1 0 1,0 0 33,-1 0 0,1 0-113,0 3 0,0-3-48,-1 2 0,1-3-39,0 5 0,0-4 40,0 3 1,-1-5 45,2 3 1,-1-1 9,2 0 0,-1-1 0,1 0-24,0 2 0,0-1-16,-2 0 1,-1-1-51,1 3 0,-1-2 97,2 2 1,-3 0-28,1 2 0,1-2 94,-1 0 1,2-1-6,-1 3 0,2-1-34,0 1 0,-1-2-23,1 0 1,-1-3-8,-1 1 0,1 1 0,1 3 3,0 1 0,-2-1 1,1-2 0,-1-1 1,3 3-1,1 0 1,-1 0-1,-1 0 1,0-1-1,0-1-44,-2 1 146,2-1 0,-5-2-29,2-1 1,1-1 0,1 4-57,0 0 0,0 0 8,-1 0 0,1-2-301,1 2 1,-2 0 249,1 0 1,-1 0 0,2-2 40,0 0 1,0 0 33,0-1 0,-2 0 26,1 0 0,-2-2 15,1 0 1,1 1 82,0 1 0,0 2-86,-1 1 1,-1-1-68,2 1 0,-2-1-62,1 0 0,-1-2 68,2 0 1,-2-1 113,1 1 1,0 0 24,2 2 1,-1-3-89,-1 0 1,0-1-51,2 0 1,-1 1-19,2 3 1,0-1 0,-2 1-1,1 0 0,0 0-23,0-3 1,0 3-7,-2 1 1,2 1 39,-2 1 1,2-1-1,0 0 0,-1-1-32,1-2 0,0 2-68,0 0 1,1 1-15,0 0 0,0 0 37,2 1 0,-2-1 3,0 1 1,-2-4-1,0 0 3,0 0 0,0 1 77,1 0 1,-1-2 28,-1 0 75,-2-1 0,2 3 15,-1-2 0,1 1-102,2 1 136,-2-1 0,0-2-61,-1 1 0,0-1-112,3 3 0,-1 0-23,2 1 0,0 2-5,1 1 1,-1 0 8,2-1 1,-1-1 11,1-2 0,0 2 21,-1-1 1,-1 1 2,-1 1 0,0-2-27,-2-1 0,2 1 3,-2 2 1,0-1-20,0 1 57,1-3 24,-1 0 1,1 0 119,0 1 0,1-1-79,1 1 0,0-1-81,0 1 0,-1-2-59,0 2 0,0-2-21,0 2 1,0 1 47,0 2 1,-1-3 131,-1-1 0,-1 1 17,0 0-97,0 1 13,-3-3 0,5 1 1,-3-3 5,1 2 1,0 2-70,2-2 1,-2 1-53,1-2 0,1 2 102,1 1 0,-2 0 17,0 2 1,1-1-20,1 1 1,0-1 8,0 1-71,-2-1 1,0-2 57,-1 0 0,-1-2-223,3 0 0,-2 0 129,1 1 1,-1-2 74,1 3 0,-1 1 186,2 3 0,-4-5 15,2 1 1,-1-1-230,2 2 0,-1 0-88,2 1 1,-4-4 32,2 2 0,-2-1 4,4 0 0,-1 1 77,2-1 0,-1 0 5,-1 0 0,1 1 81,1 0 1,-1 1-208,0 0 1,0 1 29,-1 0 0,2 1 60,0-1 0,-1 1 77,0-1 0,0 0 69,0 1 0,-1-1 25,0-1 0,-1 1-121,1-1 0,0 0-57,1 2 1,0 0 27,0 1 1,0-1-41,1 1 0,-1-2 157,-1 1 1,0-1 28,2-1 1,0 0-21,0-1 0,0-1-83,-2 1 0,2-2-49,-2 2 1,1 0-11,0 1 0,-2-2 0,0 1 38,0 0 1,0 0 11,-2 1 1,2 0-64,0 3 0,1-4-133,-1 1 1,-1-3 61,3 3 0,-2-3 53,1 2 1,-1-3 36,1 3 1,1-1 44,1 0 0,0 0 35,0 2 0,-2-2-50,1 2 1,-1 0-1,2 1-61,0-1 1,-3-3-199,0-1 179,-2 1 0,4 3 35,-2 1 0,0-2-3,-2-1 1,1-3-2,-1 4 1,1-4-22,-1 4-78,-1-7 47,1 8 93,0-4 28,1 5-63,1 0 1,0-1 74,0 0 1,-1-5 203,0 1 126,-4-4-146,7 7 0,-3-4-154,4 3 0,-3-2-126,0 0 0,-3-2 41,3 1 0,-3-1-484,3 2 577,-2-3 0,4 5 22,0-1 1,-1 0 67,0 0 0,-1-2 45,2 3-280,-3-3-68,2 5 0,-1-4 54,0 4-4,-3-4 273,3 2-149,-1-3-20,2 2 7,0-2-260,-1 2 130,-1-2 0,4 2 75,-2 0 116,-2-2 0,3 0 13,-2-2 460,1 0-355,2 4-195,0-2-36,0 2 1,2 0 0,-1-1 10,2 0 1,-3-1-43,1-1-89,-3-1 1,4 1-38,-2-2 1,-2 0-393,2 0 533,-1 0 0,0 4 110,1 0 1,-1-1-93,2 0-18,-2-3 0,2 2 11,1-3 28,-3-1 1,3 0 125,-2-2 1,-1 0 38,2 2 0,-2-2 362,2 2-495,1-2 1,1 0 25,0 0-207,-4-2-47,4 0 467,-5-7-48,4 2 0,0-4-91,1 4 0,0 0-133,0 3 1,-1 0-1066,2 0 0,-3 0-2044,3-4 3115,-1 1 0,5-4 0,-1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25.1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8322,'6'11'-662,"2"0"332,0-2 1,1 2 0,0 2 0,0 2 50,0-1 1,-2-3 278,-1 0 0,1-1 0,-2 1 0,1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2.7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1 7733,'0'7'476,"2"3"-300,-1-7-36,1 4-133,-2-3 115,0 0-35,0 1 79,0-1-41,0 3 21,2-2-19,-2 3 3,2-3-359,-2 2-41,0-3 302,0-1-5,0 1 13,0-2-18,0 1 147,0 1-108,0 0 7,0 1-110,0 1 73,0-1-40,0-1-114,2 3 136,-1-2-58,1 1 43,-2-1 64,0 3-22,2-2-24,-2 4 19,2-5-43,-2 2-130,0-3-48,0 0 101,0 5 35,0-4-42,0 6 118,0-4 233,0 2-118,0 0-61,0 0-17,0 0-99,0-1-16,0 1 62,0 2-19,0 1 7,0 3 1,0-1 6,0 1-3,0-5 7,0 0-2,0-1 44,0 1-29,0 1 3,-2 0 0,2-1 12,-2 1 0,2-2-23,0 2 1,0-4-17,0 4 0,-1-2 40,0 3-17,0-4 0,-1 4 34,2-2 3,0 1 1,0 2-35,0-1 1,0-2-74,0 0 0,0-2 62,0 2 1,0-3-74,0 4 0,0-5-65,0 3 1,0-3 119,-2 6 1,2-4 3,-2 4 1,2-4 24,0 2 1,0 2 209,0 3-143,0-2 1,0 1-83,0-1 1,0-3 21,0 2 0,-1-5-44,0 2 1,0-3-50,0 4 0,0-2 42,1 2 0,0-3 8,0 4 0,0-4-26,0 4 1,0-4-62,0 4 58,0-5 0,0 7-25,0-3 1,-1 2 4,-1 2 1,1-4 18,1 1 1,0-1 66,0 4 0,0-4 128,0 0-64,0-3 0,0 5-58,2-1-1,-2-2-61,2 2 1,-2 0 9,0 3 39,0-4 0,0 5 143,0-5 1,0 0-78,0 0 1,0-2 30,0 2 1,0-1-325,0 3 162,2-4 0,-1 1 29,0-1 1,0-2 213,-1 5-157,2-5 1,-2 6 96,2-1 1,-1-2-128,0 2 1,0-2-9,0 3 1,0-3-48,1 1 1,-2-3 38,2 4-16,-2-5 1,0 7 96,0-4-35,2 1 0,-1 2-37,0-2 0,1 0-80,-1 0 0,1-2 78,0 2 0,-2-2-47,2 2 56,-2-3 0,2 5-6,-1-2 0,1 0 1,0 0 0,-2-2-16,2 2 4,-2-3-1,2 5-7,-1-6 0,2 6 26,-1-2 167,-1-1-142,1 3 0,0-2 94,1 3-91,1-3-47,-3 2 14,3-3 1,-3 2-17,2-1 1,-2-2-3,2 2 1,-2-2-57,1 2 0,0-1 17,-1 3 0,1-3 58,0 1-41,-2-3 2,2 1 1,0 2 184,1 2 1,0-1-117,0-1 0,-1-2-79,1 2 1,0-2 16,-2 2 0,-1-2 31,2 2 14,0-3 1,-1 2 81,0-2-83,2-1 0,-2 3 86,2-1 1,-2-1 155,2 5-163,-2-3-113,3 6 0,-3-7-83,2 2 143,-2-1 1,2 4-176,-2-1 122,2 1 0,0-1 24,0-1-16,-2 3 0,2-3 5,-1 1-5,-1-3-16,-1 0 0,2 2-31,-1-1 0,1 4 37,-2 1 40,2-2 0,-2 1 0,2 0 39,0-1 0,-1-2-63,0 0 1,1-2 10,0 5 0,-1-5-13,-1 3 0,2-1-11,-1 2 0,1-2 90,-2-1 0,0 1-71,0 2 0,0 1 1,0 1-389,0 1 335,0 2 0,0 0 6,2-1 26,-2-1 1,2-2-72,-2-2 0,0-3 2,0 2 1,0-1-42,0 3 0,0-1 105,0 0 0,0 0 3,0 2 0,0-4 17,0 0 0,2-1 11,-1 3 0,0 0-41,-1 2 1,0-2-23,0 0 1,0 1 30,0 4 0,0-5 28,0 0 1,0-2 206,0 2 0,2-1-184,-1 3 0,1-1-25,0 1 0,-2-1-60,2 1 0,-2 0-128,0 1 1,0 0 131,0-1 1,0-1 126,0 1 1,1-1 98,0 0 0,0 1 93,0-1 0,0-2-226,-1-1 1,1 1-56,1 4 0,-1-1 1,-1 2 56,0 0 0,0-3-344,0 1 0,0 0 246,0 2 1,0 0 85,0-3 1,0 1 37,0 1 0,1-1-5,0 3 0,0-1-47,0 0 0,0 1-214,-1 0 100,0-4 0,0 1-33,0-2 0,0-2 105,0 4 1,0 0-1,0 1-16,0 1 0,0-3 251,0 0 1,0 3-169,0 2 1,1 1-20,1-1 1,-1-1-18,-1 0 1,0 0-8,0-2 0,1-1-68,0 0 39,0-1 0,1-1-38,-2 0 0,0-1 45,0 0 1,0 3 42,0 1 1,0 1-20,2-1 1,-2 2 38,2-1 0,-1-3 34,0-1 0,0-3-10,0 3 1,0 0-39,1 3-46,-2-5 0,2 3-98,-2-4 114,0 0 0,1 3-46,0-2 0,0 0-65,0 2 1,0-2 94,1 2 0,-2-1 107,2 3 77,-2-4 0,2 3-112,-1-2 0,2 2-104,-1 4 0,1-3-247,-2-1 287,1-5-21,-2 3 0,1-2-17,1 3 1,-1-2 5,-1 0 1,2 1 85,-1 2 1,1-1-111,-1 0 1,0-1-1,0 2 0,1-3 40,0 2 0,0-2-16,-1 4 1,0 1 63,0 0 1,1 0-11,0 0 1,-1-4-28,-1 1 0,0-4 1,0 2-100,0 2 109,2 0 0,-1 2 71,2 1 1,-2-1-57,1 1 1,0-1 63,-1-1 0,1 1-22,0 1 0,-1-1 179,2 1-198,-2-1 1,1-4 49,0 0 1,-1-1-6,2 3 0,-2 0-70,2 2 1,-2-1 0,1 0-19,0 1 1,-1-4-25,0 1 1,0-2-81,1 5 0,-2-5-93,2 3 0,0-1 58,-1 2 0,1 1 6,0-1 95,-2-1 1,3-1-20,-2-1 1,0 2 18,2 1 1,-2-2 27,0-1 1,0 1 0,0 2-69,1 0 80,-1-1 1,1 1 18,-1 1 0,2-1-21,-1 2 0,1-3-4,0 0 0,0 0-49,0 2 0,-2-1-9,0 0 0,0-2 9,1-1 1,-2 1 55,2 2 1,0 1-2,-1-1 0,2 0 23,-1 1 0,1-2-13,-2 0 0,2-2-3,-1 2 1,-1-2-3,-1 2 0,2-1-36,-1 1 1,1-2 10,-2 2 1,1-1 20,1 0 1,-1 1 8,-1 2 1,2-2 19,-1 0 1,1-1 2,0 2 0,-2-4-32,2 3 1,-2-4-41,0 3 1,2-2 22,-1 3 1,1 0 65,0 1 0,-1 1 0,1 0-4,0 1 1,0-1-17,-1-2 0,0-2-28,0 4 0,0-5-65,1 3 1,-2-4-16,2 3 0,-2-2 26,0 2 0,2 0 11,-1 1 1,1 1 27,-2 2 0,1 0 31,1-2 0,0 1-3,-1-1 1,0-1-12,0 0 1,0-1-5,-1 1 0,0-2-43,2 2 0,-2-2 36,2 2 0,0 0 24,-1 2 1,1 1-13,0 1 0,-2 0 6,2-1 0,-1-1-187,0-1 153,0 0 1,1 0-49,-2 0 31,2-4 0,-2 5-77,2-3 0,0 2-350,-1 2 1,3-1 417,-1 0 1,-1-5 337,1 3 0,0-1-193,2 2 0,-2-1-102,0 0 1,-2-1-58,0 1-247,1-4 288,-1 2 515,1-5-37,-2 3 185,0-3-51,0 2-694,0-3-371,0 1 176,0-1 179,0 3 161,0 0 32,0 0-83,0 1-44,0-1-16,0 0-12,2 1-30,-2 1 124,2 3 1,-1 1 57,0 1-52,0-5 0,1 0 570,0-1-480,-2-3 1,5 8-66,-2-3 16,2-1 0,-3 3-98,1-1 15,-1-3 0,0 4-152,-1-1 1,1-2 126,0 2 1,-1-2 21,2 3 1,-2-3 27,0 1 0,1-1 61,0 3 33,-1-2 0,1 3-57,-1-1 0,2-2-124,-1 0 1,0-3 16,-1 4 1,0-2-80,0 5 88,0-6 0,-1 7 191,2-5 0,-1 0 104,2 2 0,-2-4-137,0 4 0,1-3-81,-1 3 1,1-1-157,-2 0 1,0 0-27,0 1 0,0-3 93,0 1 1,0-2 84,0 2 1,1-2-1,1 4 0,-1-4 257,-1 4 0,0-2-206,0 3 1,0-3-173,0 2 1,0-4-265,0 2 115,0-4 164,-2 7 168,2-4-31,-2 5 285,2-1-134,-2 1-505,2-5-39,-4-1-160,1 1 542,-1 0 1,0 3 857,1 0-382,1-4-311,0 5-332,-1-4 1,-2 4-829,-1-1 426,3-5 515,-5 1 1,5-3 109,-5 4 463,5-4-29,-3 1-321,3-4-247,-1 2-112,-1 1 1,-1 1-433,-1 2 131,2-4 337,-1 2 124,2-3-94,-1 1 42,-4-1 7,4 1 119,-1-2-94,3 3 40,-1-3 186,4 0-211,-4 2 96,1-3 414,1 5-203,-2-5-2,1 1 313,-1 0 139,0 0-222,-1 3-330,3 1-733,-2-1-324,-1 1 616,-2-1-142,2-1 129,-1 1 548,0-1 7,-2 3-241,-1-2-133,1-1-45,1 0-76,-4-3 158,2 1 100,-2-2-50,2 0 1,-1-2 54,0-1 93,4-1 97,-4-1-44,6 1-28,-7-1-37,1 3-174,1 0-348,1 2 32,1-2 149,0-1 0,0 0 103,1-2-122,3 2 247,-5-4-113,3 1 0,-4 3-305,-2 0 46,6 0 200,-7 3 0,6-6-97,-4 0 390,4 2-85,-2-4-33,3 5 177,-1-4-81,-3 3-30,4-1-37,-3-1-152,1 1 0,-1 0 18,-1 2 115,5 2 146,-6-3 52,7 0-150,-4-3-22,5-2-95,-2 0 19,2 0 179,-1 0-118,1 0 1,1-1 46,-1 0-60,1 3-3,-1-6 197,1 4-51,-1-3-24,0-1-11,2 2-215,-4-3-131,3 3-50,-1-2 81,0 4-211,2-2-29,-4 2 1,2-1-653,-1 0 1052,1 2 0,0-2 0,-1 3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5.7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37 1 6916,'-7'13'-423,"2"-2"381,2-1 1,0-1 640,-2 3-479,3-4 1,-2 4 0,3-1 0,-1 1 0,1 2 0,-1-1 0,1 1 0,1-1 45,0 0 0,0 1 1,0-1-1,0 1-151,0-1 1,0-2 0,0-1 293,0 1 0,0-1-72,2 0 1,-2-2-54,2 2-239,-2-3 12,0 5 0,0-3-142,0 5 1,0-4 0,0 1 245,0 0 1,1-1-1,0 0 1,0 1 580,0 2-567,2-2-76,-3 0 0,2 0-217,-2 1 137,0-5-168,0 1 193,0-2 188,0 4 0,2 2 359,-1 0-357,1-4 0,-1 6-171,1-2 0,-1-2-52,-1 1 1,1-3 0,0 4 1,0-4 15,0 4 1,0-4 47,-1 2 26,2-4 0,-2 4-1,2-3 117,-2-3 1,1 6 290,0-2-406,0 0-67,3 5 1,-4-1 68,3 1 1,-2-1-91,1 0 83,-2-4 0,2 1 22,-1-1 1,1-1 5,-2 5 1,0-5-19,2 5 1,-2-2 0,2 2 0,0-2-46,-1 2 0,1-3 119,-2 1 0,1-1-20,1 3 0,0-1-48,-1 1 1,0-3 49,0 1 0,1-1-24,0 3 1,1-2-73,-2 2 13,1-2 24,0 3-184,-2-1 168,2-3 0,0 2-5,-1-2 26,1-2-2,0 5 0,-1-4-99,2 4 1,-2-4 0,1 5 41,-2-3 1,1 1 18,1 3 1,0-5 31,-1 3 0,0-4-10,2 3 34,-2-5 0,1 3-25,-2-1 0,1-3 4,0 4 0,0-3-185,0 4 1,0-2-238,1 2 50,-2-1 65,4 1-50,-4-3-234,2 4 253,-2-6-216,2 8-506,-1-8 1055,1 4 0,-2-5 0,0 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8.35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1 8408,'-1'12'0,"-1"1"0,-1-1 0,1 1 0,1 1 0,1 2 0,0 0 0,0-1 0,0-1 0,0 1 0,0 1 0,0 0 0,0-1 0,0-1 58,2 1 1,-2-4 0,2 1 0,-1 0 0,0 2 0,0 2 0,0 0-1,0-1 1,-1-1 0,0-1 0,0 1 0,0-1 0,0 1 0,1-1 0,1 0-1,0 1 1,0-1-88,-1 1 1,0-4-1,-1 1 1,1 0-1,1 1 1,-1 2-1,1-1 1,-1 1-1,0-1 1,0 0 0,0 1-1,1-1 1,-1 1-1,0-4 1,0-5-1,0-10 1,0-5-1,0-4 1,-1 1 0,0-1-1,0 1 1,0 0-1,0-1 1,0 1-1,0-1 1,-1 1-1,0 0 1,-1-1-1,0-1 1,0-1 0,1-1-1,-1 2 1,1-1-1,0 2 1,0 0-1,1 0 1,-1-1-1,-1-1 1,1-2 0,-1 1-1,0 0 1,0 2-1,0 0 1,0 0-1,-1-1 1,1-1-1,0 0 1,1-2 0,0 0-1,0 0 29,0 0 0,-2-1 0,0-1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4:49.9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1 6682,'-1'13'0,"0"0"0,-2 1 0,1-1 0,0 1 0,2-1 0,0 0 0,0 1 0,0-1 0,0 1 0,0-1 0,0 1 0,0-1 0,0 0 67,0 1 1,1-4-1,1 1-49,-1 0 1,-1-2 0,0 2 0,0 0 0,0 2 0,0 0-224,0 1 0,1-5 1,0-1 204,0 3 0,3-1 0,-2 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32.9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23 345 6142,'-7'-2'2849,"1"2"-2773,8-4 264,-2 1-1184,2-1 309,-2-3 641,-2 2 486,2-5 124,-2 4-480,2-6-170,0 5 59,0-2-295,0 0 82,0 2 149,0-4-48,0 0 25,-2-1-38,1 5 1,-1 0-46,0 0 59,2-1 16,-2 2 281,2 2 68,0 1-230,0-3-197,0 1-101,2-2 108,-2 1-22,2 1 147,-2-4 4,0 3 22,0-1-51,0 0-22,0 3-38,2 1-6,-1-1 4,1 2 37,-2-3-29,0 1 201,0-1-126,0 3 5,2-2 78,-2 1 31,4-1-102,-1-1 57,-1-1-27,0 3 197,-2-3-205,2 3-65,1-1 121,-1 2-174,2-4-57,-1 5-177,3-5 87,1 3 145,4 1 144,-2 0-78,2 2 3,-2-2-39,-2-1-44,-2 1 125,-1 0 1,2 0-1,4-1 1,3-1-1,0-1-361,1 1 129,-3 1 48,2-1-56,-5 4-112,4-2-75,-5 2 190,0 0 224,1 0-178,-3 0 120,2 0 1,4 0 0,-1 0 0,3 0 59,0 0 28,-4 0-129,0 0-45,-3 2-70,-3-2 49,3 4 0,-3-2 16,3 2 30,-3 0 20,3 0-7,-3 4 1,2-2 48,1 4 15,-1 0-26,3 0 0,-3 0 88,3 2 0,-2-3-9,1 0 1,-1-2 45,2 2 0,-4-3 171,2 3-211,-2-1-214,3 1 211,-5-2 0,3 3-122,-1-1 0,1 1-443,2 1 395,-1-2 1,0 2 26,-1 0 37,-1-4-14,3 6 0,-2-4 38,3 5 1,-2-2-10,1 0-7,-3-7 0,2 4-7,-2-3-73,-1-1 1,5 6 62,-2-4 1,-1 0-2,1 1 1,-3-2 2,3 3 1,-2-1-11,4 4 11,-5-4 0,3 2 186,-3-3-40,3 1 0,1 4-101,2-1 1,-2 0 47,1 0 22,-3-1-141,2-3 0,-1 3-26,2-1 1,-1 0 26,0-2 1,1 2 30,1 1 0,-3 0-3,0-1 1,1-1-49,1 4 1,0 1 38,1 1 0,-3-4 0,0-2-82,-1 2 59,1-3 14,0 5 0,1-4-13,2 2 1,0 0-18,0-1 0,-2-2-14,1 0 37,1 1 1,1-1-12,0 1 43,-3-3 1,0 2-21,-1-1-2,-1-1 86,2 2 0,-2-1-37,3 1 1,-4 0-29,4 1 1,-5-2 2,3 1 4,-2 1 2,1-1 10,-1 1 0,-1-2 50,2 1-92,0-1-33,2 0 0,-4-1-50,2 1 1,0 1-16,4 2 1,-1-2-33,-1 1 0,1-1-34,1 2 83,-2-2-106,-3 0 413,2-1-185,-1 3 0,4 2 67,0 1 1,-2-2-47,1-1 0,-4-2 31,2 3-40,-2-1 0,4 3 1,-2 0 0,0-3 57,-2 0 0,1-3-40,-1 4 0,1-2 63,-1 2 0,1-4 29,-1 3-109,1-2 0,1 4-27,2 0 1,-1-3-31,0 3 13,-3-5 0,4 8-15,-3-2 1,1-1-1,1-1 18,-1 2 0,1 1 9,2 2 0,-1-4 7,-1 2 43,1-3 1,1 4-65,0-3 1,-2-1-29,0-1 0,-1 0 0,1 2-140,0 1 170,-1-3 0,-3 1-7,2-1 1,-3-2 0,4 5 73,-1-1 1,1 0-50,0 1 1,-2-3 4,2 2 0,-2-4-10,2 4 0,1-2-17,0 2 0,0-2-122,-1 2 0,-1-3 25,1 3 0,0-1 71,1 0 0,-2-2 80,1 1 1,-3-2 0,4 1 21,-1 2 0,0 0-79,1-1 1,-2-2-1,1 1 1,1 2 0,1 1-1,0 2-113,0 0 1,0 1 0,-2-1 128,1-1 1,-3-3 14,2-2 0,-3-1 28,3 2 1,-1-1-56,2 2 1,-1 2-148,2 1 116,-3-1 0,2 2 48,-1-1 1,1 0 46,2 0 1,-3-2-16,0-3 1,0 1 1,3 1 1,0 0-187,0 1 1,-2-2 16,1 1 0,-1 1 129,2 2 1,-2-2-48,-1 1 1,-1-3 179,1 4 0,0-1-8,1 3 1,-1-4-83,2 2 1,-1 0-25,2-2 0,-2-1 0,1 0-2,0 0 1,0 0 65,1 0 0,-1-3-2,-1 3 0,2-2 1,2 3-48,-2 1 1,-1-2 7,0 1 1,-2-2-217,3 2 1,-1 0 80,3 2 1,-2 0 51,0-1 1,0 1 67,0-2 1,0 2 74,0-1 1,0-1 36,0-1 0,0 1-79,0 1 0,0 0-54,1-1 1,0 0 47,0 2 1,0-1-106,1 1 1,-2 1 0,2-3 57,-2 0 1,-2-2 71,1 0 1,-4-4 22,2 2 1,-1 1-39,2 4 1,-1-2-161,2-2-9,-3-1 1,4 4 66,-2-1 1,2 2 24,1 0 1,-2-3 158,1 0 0,0 1-77,1 3 1,-2 0 28,1 0 1,-1-2-128,1 0 0,0 1 19,0-1 1,0 2-31,0-1 0,-3-2-11,0 0 0,0 0 31,3 2 0,0 0 32,-1 1 1,-2-4 142,0 1 1,-1-1-150,2 1 0,-1 1-24,2 0 0,-4-2-14,2 1 1,0-1 1,3 3 0,-1-3 3,-1 3 0,-1-4-11,1 4 0,-2-6-38,1 2 49,-2 0 14,2 2 1,-1-2 60,1 1 0,0-2-47,1 1 0,-1 0 56,2 2 0,-3-4-124,1 4 1,-1-2-1,1 5 117,-3-4 1,5 5-25,-4-3 1,2 0 135,0 0 0,0-3-107,1 4 0,-1-4-71,2 2 0,-2-1-25,1 3 1,0-1-125,0 2 0,1-2 118,-2 2 1,0-3 11,-1 1 1,1-1 104,2 3 0,-1-3 95,0 0 1,0-1 13,2 2 0,-1-2 6,-1 1 0,-1-2-124,2 2 1,-3-2-1,1 4 0,0-2-271,0 2 1,-2-2 124,2 2-150,-4-3 168,5 3 0,-3-2 212,3 0 1,-1-1 169,2 1-297,-3-3 213,2 2 1,-1-1-92,2 2 1,0 2-330,1 1 5,-2-1-22,1-2 0,-1 1 355,2 0 0,-1-1-29,-1-1 1,1-2 14,1 3 1,-2-4 10,1 3 0,-4-3-88,2 2 1,-3-1-231,3 1 1,-2 1 131,4 3-59,-5-4 1,5 4 0,-3-2 96,1 1 1,2 2-17,1-2 0,-3-1-76,0 0 0,-1 0-14,4 3 1,-3-4-191,0 1 248,-2-1 0,2 0-33,-2-1 0,0-1 81,4 1 0,-1 1 132,2 1 1,2 1-60,-1 1 0,0 0-1,-1-1-85,-4-3 44,3 4 2,-5-2 0,4-2 10,-3 4-481,1-4 151,-1 2 244,3 2-31,-4-4-10,3 1 110,-2-1-118,3 2-3,2 0 320,0 2-263,0 0 29,2-1 25,-2 3 54,2-4-68,-2 4 3,0-2 0,0 3-103,0 1 0,-3-4-741,0 1-113,0-3 275,5 4 987,-2-4-203,2 4-357,0-1 998,-2 1-343,4 0-30,-5-3-96,0-2-227,-1 1 1,-2-2 1,0 4-202,0-1 209,-4-3 14,5 5-436,-5-7-1011,1-1 666,-2 2 263,2-1 726,-2 4-229,4-2-312,-2 0 68,3-1 826,-3-1-85,2 2-145,-1-3-146,1 1 6,-1-1-130,1 0 53,-4 1 13,4-1-50,-1 1-20,-1-1-532,2 1 208,-3-1-58,1-1 181,0 1 163,-2-4 139,6 6-191,-3-3 2,4 2 147,-1-1-35,-1-2-57,3 7-260,-3-4 142,2 3 51,-5-3-126,2-1-72,-1 3 111,1 0 30,1 0-4,-3-1 449,2-1-133,-1-1-218,-1 1 14,2 1 0,-1 0 34,3 3 1,0-2 84,1 3-102,-3-5-563,1 5 129,-2-5 338,3 4-35,-3-2 65,3-1-51,-3 1 10,3-2 29,-1 3-39,2-1 23,-1 2-5,1 0-296,2 0 282,0 4 1,0-1-29,0 3 59,0-2 1,-2 1-1,-1-1-121,1-1 91,-2-3 5,-1-3-20,0-1 1,-1 2-95,3 2 0,0 0 170,1 3 62,-2-4 113,4 4-238,-2-4 0,0 2-26,-1-1 37,-1-3-115,1 6 117,-1-5-83,4 4 0,-2 0 40,2 1 64,-3-1 1,3 0-30,-2-2 0,0 0 115,1 0-103,-5-2 1,5 1-6,-2 0 0,1-1 4,0 0 0,-1-1 1,-2 0 25,0-1 0,-1 0 136,3 2-203,1 1 71,0 1-187,-3-3 1,0 0-247,-1 1 242,-1-3 125,2 8-41,-1-9 79,-1 6 9,2-5 1,-2 1 76,2 3 45,0-3-129,2 8 91,-1-8-2,-3 4-277,2-5 191,-1 1-47,-1-1-94,2 1 92,0 1 47,-1-1 215,3 4-195,-1-3 21,-2-1-30,1-1 182,-2-2-48,2 3-39,-1-2-12,3 5-220,-1-3-12,0 4 75,-1-4 38,0 3 0,-1-3 89,3 4-31,-3-4-38,3 2 6,-4-4-17,1 2 20,-1-1-16,0-2-55,0 5 0,2-3 91,0 2 38,0 0-35,0 1-66,0-1 6,-3-1-10,3-1 26,-2 3-118,3-1-301,-1 5-421,-1-5 609,-1 0 1,-2-6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5:44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7197,'2'13'233,"0"1"-176,-2-3 0,0-3 95,0 0 1,0-3-60,0 6 1,2-2-97,-1 3 1,1 0 0,-2 1-1,0 0 46,0 1-38,0-5 58,0 4 1,1-8 0,1 4 268,-1 1-291,-1-2 0,2 4-1,-1-1-92,1-3 50,0 3 0,-2-2 0,2 4 121,-2 1 94,0-3-12,0 0-61,0-4 0,1 4-24,0 1 1,0-2 0,2 0 137,1 1-216,-2 0-68,1 2 24,-2-2 1,1 3-64,-2-1 91,0-4 0,0 4 40,0-3 1,1 1 34,1 1 1,1 0 0,-1 2-5,0-1 0,0 2 0,0 0-12,0-1-101,0-4 0,-2 4 18,0 0 1,1-1-73,1 0 1,-1-2 39,-1 1 1,2 2 139,-1 0 1,3 1 21,-1-1 0,0-1 29,0 1 0,1-3-117,-1 1 0,0 1 36,0 2 0,-2-4-263,2 1 0,0-1 108,0 2 1,1 1 125,-1 1 1,-1-1 94,1 3 1,0-3-26,1 1 0,-1-3 47,0 0 0,0 0-233,2 2 156,-3-1-235,0-4 81,0 4 1,-1-5-25,2 4 1,-1-3 73,1 3 0,-2-1 0,2 4 49,1-1 1,-2-4 193,1 1 1,0-1-100,2 4 1,-1-3-100,1 1 0,-3-3-90,0 2 0,0-2-92,-1 3 1,2 0 11,-1 1 1,0 2 116,0 0 1,1 0 134,0-2 0,1 1 57,-1-1 1,1-1 49,-1 0 1,0-2-21,0 2 1,1-1-49,-1 0 1,0 2-52,2 2 0,-4-3-536,2 2 0,0 0 180,0 0 1,0 1 69,0-1 0,-2-1 164,2 1 0,-1-2 27,1-1 1,-2 0-1,1 1 1,0 0 0,0 1-1,1 1 1,-1 0 0,1 1-1,-1 0 1,1 1 0,0 0-1,0-1 1,-1 0 1,1-1 1,-1 2-1,2 0 1,-1-1-1,0 0 1,1 0-44,-1 0 0,0-3 29,-1 2 0,0-5-16,-1 3-1,0 0 29,2 4 0,-2-4-1,1 0 0,0-3 0,1 3-80,-1 0 13,0-3 1,0 4-101,-1-3 1,2 3-19,-1 0 1,1 0 137,-2 1 0,2-1 43,-2 1 0,1 0 90,0 0 1,-1-2 35,2 1 1,-2-4-85,2 5 0,0-6-30,2 4 1,-2-1-20,0 2 0,0 1 7,1-1 0,-1 3 39,0 0 1,0-4 0,0 0 0,0 0 0,1 1 34,0 0 1,-1-2-71,0-1 1,0-1-23,1 3 1,1 0 12,-1 1 1,0 1-18,1-1 0,-1-1 238,-1 0-52,1 2 0,-2 1 15,3 2 0,-1-2-85,1-2 1,1 1-109,0-1 1,0 2-127,-2 0 1,-1 0-131,0 0 1,-1 0 153,1 1 1,-2-4 92,0 0 1,0-2 0,1 4 39,0-1 1,0 0 0,1 0 0,-1 2 0,2 1 0,-1 0 0,1 1 0,-2-1 0,0-2 0,0 0 0,1 0 0,0 1 0,0 2-51,0 0 1,0-4-2,0-1 1,-2 0-68,2 3 0,-1 1 0,0-2 9,0 1 0,0 0 104,-2-2 1,1-2 96,1-1 0,0-1-5,-1 3 0,0 0-47,2 1 0,-1-2-48,1-1 1,-2-1-15,0 3 66,2-4-63,-3 4 0,4-2-3,-3 3 1,1-2-26,-1-1 1,0 1 4,2 4 1,-1-1 10,1 1 1,-2-3 25,2 0-24,-2-2 12,3 1 0,-3 2 25,2 2 1,0-3-17,0 0 1,0-1 45,-1 2 1,1 2 48,0 0 1,0 0-50,0 0 1,0-1-43,1 1 0,1 1-56,-1 0 1,-1-2-95,0 0 0,-1-2 42,1 1 1,-2-2 81,2 1 0,-2 1 0,1 3 98,0-1 0,-2-4 188,2-1 0,0-1-99,-1 2 1,3 0-27,-1 1-410,-1-2 318,2 1 1,-3 0-226,2 1 1,-2 0-146,0 0 0,0-2 357,1 2-144,-2-4 121,2 2 0,-2 1-45,0 2 0,0 0 194,0-1-129,0 0 0,2 0 0,0 0 74,0 0-107,-1-3 0,2 4-34,-2-3 1,0-1-19,0 2 1,0-2-33,-1 3 1,1-2 99,1 2 1,-1-3 105,-1 2 0,2-2 105,-1 4 0,2-3-160,-1 2-1,1-4-114,-2 2 1,1-1-139,0 3 1,-1-2-48,2 2 0,-2-1 98,0 1 0,0-1 144,1 2 0,-2-4 0,2 3 0,0 0 1,-1-1 60,2 1 1,-2-1-10,2 1-55,-2 1 1,3 1-5,-3 1 0,1-2-11,0-1-198,-2-2 192,2-1 1,-2 1 18,0 0 1,2 2-30,-1 1 1,1 0-6,0 2 0,-2-5 1,2 1-18,0 0 1,-1-1 23,0 0 0,1-1 30,0 3-6,-1-4 20,-1 4 0,2-2-13,-1 3 1,1-4-9,0 0 1,-2-3 0,2 5 0,-2 1 0,0 2-1,0 1 4,0-1 1,0-1 0,1 1 190,0-1 0,0-2 0,2 0 346,1 2-432,0-1 0,-1 1-143,0-1 1,-2 1-69,0 2 1,0-5 54,-1 0 1,0-2 8,0 4 1,0-3 24,0 1 0,0-2 5,0 2-65,0-3 7,0 5 55,0-2 42,0 1 7,0 2-24,0-2-11,0 3 6,0-5-23,0 2 0,0-4 3,0 4 1,0-4-15,0 2-53,0-7-42,0 10-2,0-4 85,0 3 14,0-2-40,0 0 370,0 0-159,0 2-79,0 0-102,0 0-39,0 0 15,0-1 34,0 1-98,0-4-151,2 1-179,-2-3-139,2 4-208,-2-5-180,0 5-602,0 0 1575,0-2 0,-2-2 0,0-6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00.2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10 322 8802,'-5'-3'590,"1"1"-593,6-2-191,0 1 70,1-6-5,1 6 132,-4-7 73,2 5-76,-2-6 1,1 0 70,0 1-34,0 1 6,1 1 0,-2 1 0,2-2 0,-2-2 1,3 3 103,-2-2 1,0 5-50,2-1-66,-2 4 1,3-4-126,-1 1 101,-1 3-154,0-6 196,-2 3-18,2-4 36,1 0-21,-1 2-121,2-2-169,-3 4 216,1-5 138,0 2-19,-2-1-49,4 3-19,1 1-104,0 0-129,1-1 115,-1 1 74,-1-4 0,2 4 114,0-1 109,-3 3-65,5-1-58,-3 2-30,2-3-131,-1 1 0,1 1 7,0 0 51,0 2 1,1-2-12,0 2-10,-4 0-31,4-1 48,-3 2-24,4-2-28,-2 2 13,4-2 1,-4 2 11,3 0 0,-3 0 1,0 0-52,-2 2 36,-2-2 0,7 3 293,-1-2-135,-1 0 1,-1 1-69,-1 0-26,-1-2 1,4 3-28,-2-2 0,-1 0 15,0 2 0,-2 0 8,4 2 0,-3-1 74,1 1 1,-3-2 33,3 0-245,-4 0-192,6 1 246,-5 1 0,5 0 31,0 1 1,-3-2 101,1 2 0,-3-3 47,3 3-36,-2-4 0,2 4 84,-2-3-108,0 1 0,3 2 25,-1 0-6,-1 2 1,0-2 25,0 1-19,-4 1 1,5-1 0,-3 1-44,2 0 1,-1 0-48,1 1-89,-3-4 1,2 5 76,-3 0 1,2 0 129,-1 2 1,0-4 10,-1 1 93,0-2 1,3 4-47,-1 0-31,-1-6 0,0 4-44,0-5 1,-1 3 6,2 2-31,0-2 0,0 3 13,0-1 1,-2 0 119,2 0 1,-1-2 299,1 4-371,-2-3 1,3 3 0,-1-2 16,1 0 1,0 0 0,1 0-42,-1 0 1,-1-3-155,0 1 1,0-1-63,2 3 1,-2 0 121,0 0 1,-2-2 8,2 1 1,1-1 34,2 2 1,-3-1 0,2-1 203,-1 1 1,0 1-230,1 0 1,-1-3-68,1 2 0,-2-3-29,0 4 0,-2-2 45,2 0 0,0 1 14,2 3 0,-2-3 38,0 1 1,-2-1 7,2 1-12,0 0 0,0-2-10,0 1-14,-2-3-15,3 6 1,-3-3-24,2 2 66,0 0 0,0-2-1,0 1-17,-2-5 0,3 8 12,-3-3-1,1-1 1,-2 2 1,2-2 0,-2-1-23,2 2 1,-1-2 18,0 2-112,0 1 1,2-1-110,-1 1 171,-1-3 42,1 5 26,-1-2 0,2 2-9,-1 0 13,-1-4 0,1 0 0,-1 0-48,2 1 28,-2 1 0,1 4 0,-2-8 1,2 6-2,-1-4 2,1 2-6,0 0-20,-1 2 63,1-2 0,-2 3 7,2-1 0,-1-1 39,2-2 0,-2-1-40,0 1 1,0-2-63,1 2 52,-2-1-164,2-1 63,0 1 0,-1 1 39,0 3 1,0 1 35,1 1 1,-2-2-1,2 0 1,-1-3-44,0 0 30,0-1 1,1 3-1,-2 0-29,2 1 31,-2-1 1,2-2 0,-1 1-8,0 1 22,0-1 1,1 0 0,-2 1 15,2 1 1,-1 0-20,2 0 0,-2 1 0,1-1-12,0-1 1,-2-1-63,2-1 0,-1 1 31,0 2 37,0 1 1,2-3 2,-1 2 0,0-2 0,-1 1 0,1 0 251,0-1-249,-1-1 1,2-1 6,-2 0 1,0 0-1,2 2 1,-1 4-67,1-1 0,-2 1 0,1-4 13,0 0 0,-1 0 22,2-1 0,-2-1 0,1 4 61,0 1 1,-1-4-1,2 1 143,0 0-161,-1-1 0,2 5 0,-2-2-3,0 1 0,0 1-48,1-2 1,-2-1 0,2 3-1,0-1-10,-1-2 1,0 2 1,1-1 0,-2 1-49,2-3 136,0 4-45,0-4 0,0 6 0,-1-3 0,0 2 39,0 0 1,1-3-40,-1 3 1,1-1 0,-1 2-16,0-2-7,-1-3 1,2 0 0,-2 0 16,0 1 0,2 0-49,-1 3 1,0-2 0,-1 2 0,0 1-10,0-1 121,2-1 0,-3 1 1,2-2-1,0 0 23,-1 1 1,2-3-77,-1 3 1,0-1-8,-1 1 0,0 2-7,2 0 1,-1 0 0,0 1-1,1 1-3,-1-3 0,0 0 3,1-3 0,-2 2 0,2 4 1,-1-1 0,0-1-3,0-1 0,1-3 2,-1 3 0,1-1 0,-1 1 18,0-1 1,0 3-17,1-4 0,-2 3 1,2 0-4,-1 0 3,2-4 0,-3 3 0,1-4 1,1 1 1,-1 1 1,0 0-1,0 0-23,0 3 0,0-2 0,-1 0-42,1-2 1,0-3 0,-1 2-75,0 1 0,1-2 112,-2 2 0,1-3-15,1 3 0,0-4 0,-1 4 55,0 0 0,1-1 1,-1 0 38,1 2 1,1 1-61,-2 2 0,2 1-49,-1-2 53,-1-2-38,1-4 1,-1 2-1,2-1-3,-1 3 1,0 0 40,-1-1 1,0-2 0,2 0-4,-1 2 1,1 3 85,-2 1 0,1-2 0,-1-3 8,1 0 0,1-1-70,0 4 0,0-1 1,0 2-106,0-1 71,-1-5 0,2 4 0,-2-3 90,0 1 0,0-1 1,0 0-1,1 2-36,-1 1 0,0-1 4,1-2 0,-2 0 83,2 2-108,0 2 0,1-2 0,-1 1-106,0-2 1,0-1-107,0 1 1,-2 0 65,2 1 0,0 1 68,0 1 0,0-3 0,-1 0 30,1 2 1,-2 1 20,2 0 0,0-2 26,0 0 1,0-1-10,-1 1 1,1-2 4,0 2 1,0-2-14,0 1 1,-2-3 0,2 1-24,1 2 0,-2 0-199,1 0 197,-2 0 0,2-2-35,-2 1 1,0-2 18,0 2 0,2 1-1,0 2 139,-1 1 0,2-2-68,-1 2 1,-1-3 0,1 1-4,1-2 1,-2-2-28,1 1 0,0 1 5,2 5-23,-3-5 1,1 3 6,-2-4 10,0 0 1,2 1 26,-2-2 1,0-2-17,2 3 1,-1 1-1,1 4-7,0-1 1,0-2-43,0-1 1,-2 0 21,2 2 1,0 1 52,2-1 1,-1 3-1,-1 0 18,0-2 0,-1-1 0,0-1-29,0 2 1,1-2 0,-1 0-80,1 0 1,-2-1-42,2 1 1,-1-2-11,1 1 1,-2 0 92,2 2 0,-1 1 0,1-1 53,0 1 1,-1-1 0,0 0 17,0-1 1,-1 0 0,2-2-17,-1 2 1,0-1-68,-1 2 0,0 0-34,2 1 1,-1 0-1,0 0-18,0-1 0,0-2 67,0 3 1,0 0 47,1 2 1,-1 1 0,-1-1-1,1-2 77,1 0 0,-2-1-24,0-2 0,1 0-75,0 3 1,1 0-40,-1 0 1,1 1-38,-2-1 0,2 1 0,-1-1-43,-1 1 1,-1-4 57,0 1 1,1-2 66,0 3-40,0 0 0,1-1 3,-2-1 0,0-3 1,1 3-1,1 0 1,0-3-43,-1 2 1,0 1 0,2 3 12,-1 2 0,0-3 0,-1 1 15,0 0 0,1-3 1,-1 3-24,1 0 1,0-2 38,-1 4 1,0-1 94,2 2-75,-2-1 1,2-1 18,-2-2 1,0-2-21,2 2 0,-2-1 1,1 2-2,0-1 0,-1 4 0,1-3-36,0 0 1,-1 2 70,2-2 0,-2 3 26,2-1 1,-1 0-24,1-3 1,-2 3-1,2-2 43,-1 1-86,-1-4 0,1 3 0,-1-3-70,0 3 1,1-1-35,0 0 0,-1 1 14,-1 2 1,2-4 71,-1 1 0,1-3 27,0 3 1,-1-2 101,2 1 0,-2 1-70,2 0 0,-2 2-51,1-1 0,0-2-7,-1 1 1,1 0-1,0 2 0,-2-2-8,2 0 0,0 0-15,0 1-63,-1 1 0,0-2 1,0-1-17,0 0 0,1-2 62,-2 3 1,1-4 43,1 4 0,0-1 106,-1 4-85,0-3 0,1 4 9,0-4 0,-1 2-25,2-1 1,-2 0-3,2-4 0,-2 0 11,1 2 0,0-1 69,1 2 0,0-1 14,0 3 1,-2-5-43,2 3 0,-1-1-34,1 3 1,-2-1-89,2-1 0,-1 1 67,1-1 0,-2-1 26,2-1 1,-1-1 0,1 0-2,0 0 1,0 0 33,0 0 0,0 1-58,1 4 0,-1-4 0,0-1-51,-1 1 1,1-1-1,-2 3 0,2 0 10,-1 4 1,1-4 46,0 2 93,-1-3 1,2 3-1,-1-2-51,-1 1 1,2-3 0,-2 0-35,1 0 1,-2 1-55,2-1 0,-1 3-41,1 2 0,-1 1 50,1-1 0,1-1 61,-1 1 1,0-1-31,0 0 0,0-1 98,1 1 1,1-1-76,-1 1 0,1 0-72,-1 1 1,-1-4-32,-2 1 1,0-1 53,1 1 1,-1-1-2,2 0 0,-2-1 48,2 2 0,-1-2 46,1 0 0,-2 2-34,2 0 1,-2-4-30,1 2-56,-2-5 54,0 7-68,2-2-25,-1 3 1,1 2-83,0-2 0,-2-1 75,2-3 0,-2-1-11,0 4 1,0-4-2,0 1 173,0-2 246,2 6-223,-1-1 15,1-1 0,-2 1-3,2-2-290,-2 0 1,2 3 103,-2-1 1,0-4 81,0 1 63,0-3 0,0 6-32,0-1 0,0-4 80,-2 1-114,2 0 1,-3 3 1,2 1 0,0-2-161,-2-3 261,2-1 1,-3 2-48,1 0 0,0-3-70,0 1 0,0-1-109,-1 3 0,-1-1-147,1 2 1,-1-1-251,1-1 354,-1 1 1,2-2-287,0 0 473,0-2 0,-1 2 0,-1-1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8.42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354 60 7656,'-5'-10'0,"-2"2"1127,-1 1 1,-2 2-853,-5 5 0,2 2 1,2 3-1,1 6 1,-1 6-1,-2 5 1,-2 5-1,-1 7 119,-4 7 1,2 3-1,-5 15-318,2 6 1,-4 10 0,6 3 72,1-1 1,2-7-1,3-4 1,1-3-1,4-4 1,0 0-76,0-3 1,4-1 0,-1 2 0,4-3 0,1-7-81,0-6 1,0-5-1,0-8 1,0-3-656,0-6-307,0-3 495,0-7 276,0-3 0,0-7 0,0-4 0,0-7 121,0-6 0,0 2 1,0-5-1,0-1 0,0-4 1,0-5-1,1-5-312,4-1 402,-3 4 1,11-9 0,-5 1 32,0-7 1,5 1 0,-3-7 0,5-1 109,4-3 0,-1-2 1,7-2-1,1-3-9,2-2 0,1 10 0,1-2 0,-1 3-72,0 4 1,1 6 0,-2 9 0,-2 1 20,-2 3 0,-1 9 0,3 4-150,-1 4 1,-2 1-1,3 2 1,-2 1-1,2 4-274,2 2 1,-3 1 0,-3 5-1,0 0-261,-4 0 1,-2 0-1,-1 0 1,-1 0-315,1 0 1,-5 0 901,0 0 0,0 6 0,4 3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12.4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1 7295,'-2'13'203,"2"-4"115,-1 0 1,0-3-222,1 4-147,0-1 1,0 2-58,0 0 92,0-4 1,0 3-6,0-3 275,0-2 20,0 8 1,1-4 374,0 5-233,-1-5-130,4 1-488,-1-1-3,-1 1 313,0 3 258,-2-4 176,0 0-291,0-1-29,0-1-259,0 4-757,0 1 388,0 1 349,0 0 0,0-1 140,0 0 297,0-4-38,0 0-226,0 1-31,0-2-100,2 6 146,1-2 122,-1 1-94,0 1 1,0-2-7,1 2 1,0-4-150,0 0 0,-2-3-72,0 5 0,1-1 25,0 3 1,-1-2 0,-1-1 140,0-3 0,2 4 96,-1-3 0,1 2-61,0 2-99,-2-4 1,4 3-31,-3-3 0,1 1-100,-1 3 1,0-6 0,2 5 59,-1-1 0,0 1 87,-1 1-16,2 0 1,0 1 0,-1 0 48,0 1-65,2-1 1,-4-1 0,2 0-11,0 0 1,-1 0-211,0 2 1,1-5 31,0 3 3,-1-3 1,1 4 68,-1 0 0,1 0 38,0 2 1,-1-2 0,1 1 188,0 0-134,1-2 1,-2 1 0,2-2-25,-1 2 1,1 1-37,0-1 0,0-2 20,0 1 22,-2-1 0,2 3-16,-1-3 0,1 3 30,-2 1 1,1 2 63,0-1 1,0-3 20,1 0 0,1-3-55,-1 3 0,0 0-23,0 0 1,1 0 23,-1 1 0,-1-3 0,1 0 111,1 2 1,-2 0-93,1 0 0,0 1 55,2 2-194,-1 0 1,-1-2 0,0 0 24,1 1 1,0 0-45,0 0 1,0 1 178,-1 2 1,1-1-1,-2 0-45,1-1 0,0-4 202,-1 2-143,1-1 1,-2 0-1,2-1 1,0 1 21,0 1-88,1-1 1,-3 2-1,2-1-17,0 3 0,0-2 0,-1 0-45,0 1 1,1-4 30,-2 2 0,2-5 1,-1 5-19,1-1 98,-2-2 0,2 2 1,-1 0 40,1 3 0,-2 1-106,2-1 0,-1 0 25,1-1 1,-2-1-89,2 1 1,-2-3-88,1 0 1,0 0 162,-1 1 0,2 1 0,-1 1 44,1-1-34,-2 3 1,2-1 0,-1 2-18,0 0-33,-1-2 1,3 1 0,-3-1-113,0 0 1,1 1 11,0-1 1,1 1 55,-2 0 1,2 1 45,-1 3 0,0-6 30,-1 2 1,0 0 0,2 2 18,-1 0 1,1-4 9,-2 0-43,3 0 1,-3 2-1,1-1 1,1 0-46,-1 1 0,-1-4 1,1 2 3,0 0 0,-1-1 6,2 2 38,-2 1 1,2-2 17,-1-1-17,-1-1 0,1 2 1,0-2 25,0 0 1,0 1 105,1-1-82,-2 0 1,1 1 19,0-1 0,0 2-1,3 2-60,-3 1 0,2 0 1,-1 0-116,-1 0 0,0-1-46,0 0 0,-2 0 105,2 3 1,0-5 0,-1-1 8,0 1 65,2-1 1,-2 1 0,2 0-5,0 1 1,0 0 0,0 2 0,-2 0-162,2 0 0,-2-1 55,1-1 0,-1-2-15,0-2 39,0 0 0,1-1 2,-2-1 1,0-3 35,2 4 1,-2 1 0,2 3 11,0 1 1,-1-5 54,2 1 0,-2-2-27,1 3 0,0 2 0,0 2-6,1-1 1,-1 2 0,-1-2 3,1 1 1,0 0-9,-1-1 0,0-1 0,0 1-16,0-1 0,0 2 15,1-1 0,0 0-3,-1-2 1,0-1 28,0-1-10,0 0 0,-1-2 3,2 0 1,-1 1-16,2 4 1,-2-2-4,0 0 0,1 1-4,0 1 5,-1 1 0,1-2 0,-1 1 207,0-1 0,0 1-131,1 0 1,-2 2 151,2-1 0,0 2 0,0 0-143,1 0 1,-1-3-109,-2-3 1,1 2 0,1 4-272,-1 1 0,1-3 155,-1-1 1,1 1 0,-1 3 86,1-2 0,-1-2-14,-1-3 1,1-2 0,0 3 46,0 2 0,2 2 5,-1 3 0,1-1-25,0 0 0,0 0 1,0 1-11,0 0 1,0-3 1,0-2 1,-2-4 0,2 1-12,0 2 1,0 2 70,0 1 1,0 0-6,1-1 1,1-1 42,-1 1 1,0 1-29,-1 0 0,1 1-14,-1 0 1,1-1-22,1 0 13,-1 0 0,-1-6 0,0 1-25,0 1 1,1 1-1,-1 0-14,0 0 0,-1-2 3,1 0 0,0 1-54,1 2 1,0 0 55,-1-2 0,1 1 43,-1-1 1,0 1 47,-1-1 1,1-1-28,2 2 0,-2-5 0,0 3 83,0 0-126,-1-4 1,2 6-1,-2-2-31,0 1 1,-1-2-166,1 0 107,0-3 1,-1 4 5,0-2 1,1-2 59,0 3 1,0-2 60,-1 3 1,0-2 15,0 2 1,0-1-31,1 2 1,-2-4-1,2 3-49,0 0 26,-2-3 0,2 5 1,-2-3 0,2 2 20,-1-1 1,1-2 80,0 2 1,-2-3-22,2 1 0,0 0-39,-1 3 1,2-4-45,-1 3 1,0-2-68,-1 2 0,0-1 0,2 3-102,-1 1 146,-1-5 0,1 4 1,-1-3-16,0 1 0,0 1 222,1 0 0,-2-4-47,2 3 0,0-1 0,-1 3-104,0-1 0,1-1-57,0 0 0,-1-1-49,-1 2 0,2 0 31,-1 3 0,0 0 60,-1 0 1,2 0 120,-1-3 1,1 0-70,0 1 0,-2-1-28,2 1 0,-2 1 1,2-1 1,-1 1-148,0-2 0,0 0 7,1 0 0,-2-2 120,2 2 0,-1-2 79,0 1 1,0-1 25,2 1-98,-2-3 21,1 0 1,-1 2-43,0 1 1,1 1-47,1 4 0,1-1 35,-3 0 0,1 1-12,0-2 1,-1 2 222,2-1-159,-2-1 0,2 2-83,-2-2 15,3-2 1,-4-2-133,2 0 159,-2-2 1,1 1-44,0 1 1,0-4-38,0 5 1,0 0 75,1 3 1,-2 1 104,2-1 0,0-5 105,-1 2 1,1-2-113,0 2 1,-1-2 4,2 2 1,-2 0-75,0 1 1,1 1-130,0 1 0,0-1 81,-1 1 1,0-3 37,0 0 1,0 0 119,1 1 1,-1-1-50,2 2 1,-2-4-83,2 3 0,-2-4 56,0 2 0,2 0-13,0 3 0,-1-1-24,-1 0 0,2 1-31,0-1 43,-1 0-34,0-3 0,-1 1 34,1-2 1,1 0 34,0 3 0,-1-3-18,0 1 1,0-1-19,1 3 1,0-2-101,0 1 0,-2 1-18,2 4 0,-1-4 57,0-1 1,0-4 21,1 2-21,-2-2 48,3 0 1,-3 1 6,4-1 1,-2 2 5,3 3 0,-1-1-168,0 1 11,-1-5 33,1 6 1,1-4 47,1 5 0,-1-6 163,0-1 0,-2-2 151,4 3 0,-2-1-190,1 2 1,-1 0-43,1 0 0,-2-3-336,1 0-19,-4-2 286,6 4 100,-3-3 1,5 4 106,0-2 0,-1-2 255,-1 1-412,-5-4 0,6 5 227,-2-3-525,-2-1 1,5 1 141,-3-2 222,0-2 1,5 4 201,-1-1 1,0 0-165,0 0 1,-2-1 87,2 1-131,-5-1 1,5-2 51,-2-2 113,-2 0 280,3-1-243,-1-1-185,1 4-385,0-2 207,1 0 1,1 1-74,1 0 1,-4-1-479,0 0-208,-4-1 36,7 2 1,-4-3 803,2-1 0,0-1 0,-2-3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20.4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1 170 7244,'0'-9'295,"0"-2"-316,0 6 12,0-1 3,0 3 137,0 1-4,0-2-109,0 3 28,0-5-126,0 4 269,0-4-180,0 3 336,0-1-54,0 2 60,2-1-228,-2-1-164,2 1 85,0-1 18,-1 2 50,1-1-43,-2-3-104,2 3 42,-2-3-22,2 1 16,-2 3-8,2-2 3,1 2 68,-1-3 32,0 1-28,0-1-63,1 1-167,1 1 14,0 1-49,3 0 192,-2 2 63,-1-2 53,0 0-86,-1-1-10,1 1-3,3-2-285,-4 3 164,3-3 66,-4 4 89,3-4 158,-1 4-131,0-2 77,-1 0 485,-1 1-485,2-1-27,-1 0-61,3 2-13,-3-2-169,1 2 1,1 0 36,4 0 1,-3 0-1,3 0-336,1 0 370,2 0 33,-2 2 0,-1-1 186,-2 2 56,-3-2-196,6 3 1,-4-3-54,5 3 7,-3-2 187,-4 2 2,0-2-115,1 0-42,0 3-53,3-1-39,-3 1 69,4-1 6,-4 1 169,1 1-79,-2 1 1,1 0 11,1 1-12,-3-5 33,5 5-65,-5-3-57,4 2 1,-1 2 5,1-1 49,0 2 37,1 1 56,-1-2-98,2 0 0,-1 0-39,1-1 0,-2-2 9,1 0 1,-3-1 18,1 2-115,-2-1 0,3 4-75,-1-2 130,-1 0 1,4 3-24,-2-1 66,-1-3 0,1 4-34,-1-4 0,-2 1-46,2 0 1,-3-4-77,3 2 4,-4-2 87,4 5 55,-4-1 1,3 2-7,1 0-164,-3-4-26,5 4-16,-5-7-31,4 9 161,-1-4 61,-1 5 0,2-4 7,-1 2 1,-1-2-35,3 0 0,-4-1-110,2 1-106,-2-3 112,5 6 6,-4-5 174,3 6 83,-1-1-80,2-1 1,0 0-31,0 0 0,-2-3-15,0 1 5,-3-3 1,3 3 20,-2-1 53,2 1 1,-2 4 100,1-1-87,-1-1 1,0 2 43,1-1-133,-1-1 0,3 1-26,0-2 11,-2 1 1,3 0-9,-2 1 1,0-1 19,0-1 0,-1-1 0,1 1 35,0 0 1,-1-1-4,0 1-11,1 2 0,2 3-2,0 1 0,-2-3-12,1 0 1,-1-2 0,2 1 86,0 0 0,-3-2-65,0 1 23,-2-5 1,1 4-1,-1-3-25,1 3 1,1 0-31,-2 0 1,1-2 0,1 2 0,1 1 0,0 0 64,1 1 1,-2-1 16,1 0 1,1 2 11,0 2 0,1-3-46,0 1 0,2 0 0,-1 0-27,0 1 0,-2-3-11,1-1 0,-2 1 0,2 1-16,-1 3-16,-1-5 0,1 7 0,-1-4-29,0 1 1,1 2 37,0-3 94,0 1 1,1-1-38,0 0 0,0-1 9,0 0 1,-3-3 0,0 1 28,1 0 0,0 2-124,2 0 1,-3-3-1,0 2 42,1 0 1,0 0 0,0 1-30,1-2 0,-3-1 54,1-1 0,-1-1 9,2 2 1,-1 0 62,2 2 1,-2-2-21,1 2 1,-1 0-47,1-1 0,-1 1-39,0-1 1,1 1-197,0 1 154,2 3 1,-2-5 13,0 4 0,1-2 25,1-1 0,-2 0 54,1-2 0,-1 1-7,2 0 1,-2-2-19,1 3 1,-2-3-16,1 3 0,1 0-37,0-1 1,0 1-63,-1-1 1,-1 2 66,0 1 1,0-1 17,0 0 0,1-1-4,-2 1 1,1 0 83,1-1 1,1 0-42,1-1 1,0 0-23,-1 0 0,1 1-3,0-1 0,0 3-132,0-2 129,0 2 1,0-2-62,0 1 0,-1-4-24,1 4 1,-1-1 48,2 2 0,0 1 45,-1-1 0,2 0 11,-2 1 1,0-1-16,1 0 1,0 1 5,0 1 0,0 0 70,2 2 1,-2 0 29,2-2 0,0-1-92,0 0 0,-1-4 1,-1 1 37,2 0 0,-2-2-68,-1 2 0,0-1 0,0 3-64,-1-1 1,-1-1 13,0 0 1,1 2 55,3 1 0,-2 3-13,3-2 0,0-1 29,2 0 1,-2-1 12,0 1 1,1-1-56,-1 0 0,-2-2 32,0-1 1,-1 2-1,1 3 74,0 1 1,-3-3 125,0 0 0,1 0-135,1 2 0,1-2-4,1 0 1,0-1 1,0 2 1,1-1-1,0 0-42,-1-1 1,-1-2-1,-2-1-5,2 1 1,0 1-22,-1 1 1,-2-1 28,0 1 0,1-1-199,1 3 0,-2-2 1,1-1 17,0 0 1,-2 0 159,2-1 0,-1 0 0,2 1 75,0-1 1,-1-1 0,-1 1-12,1 0 1,-1 0-101,0 0 1,1 2 0,1 1-24,0 1 1,-1-4 35,1 0 1,-1-2-47,-1 2 0,1-1 56,1 3 1,-1-1 81,1 1 1,0 1-121,-2-1 1,2 1-32,-2 0 1,0 3-63,0 0 0,1 0 86,1 0 1,0-2 0,0 1 135,-1-3-143,-1-3 97,0 0 0,0-1-18,2 4 0,0 1 1,3 1 4,0-1 0,-2-1 1,-1-1 84,-1 0-89,-1-2-13,-1-1 1,0 2 0,2 4-3,0 0 0,0-4 0,-1 1 6,1 0 1,-1 0 9,0 1 1,1-3-1,1 1-12,0 0-1,-2 0 1,0-1-1,0 1 1,1 1 22,2 2 1,0-1 0,0 1-17,0 0 0,1 3 80,0-3 0,-3 0 0,1-1-54,-1 0 1,-1-1-93,0 0 0,1 1 0,2 4-67,1-1 157,-3-2 1,0 1-1,0-2 1,0 1 140,1-1 0,0 0-78,0 0 1,0-1-12,2 1 0,-3-1-67,3-2 0,-3 2 0,3 1-71,0 2 0,-5-2-51,2 1 1,-3-2 6,2 3 0,-2-2 1,0 1-108,0 0 0,1 2 143,3 1 1,0 0 243,0-2-226,0 0 0,-2-1 74,2 0 1,-2-3 0,3 3 562,0 2-514,0-4 1,-2 2 0,0-3 32,2 3 1,0 1-200,1-3 0,-4 2-5,2-3 0,-2 2-21,0-1 1,-1 0 63,2 0 1,-2 1 71,1-2 1,-1 0 220,1-2 0,-1 2-176,2 2 1,0 1-82,2 0 1,-2 0-1,1 1-299,-1-1 151,-1-6 0,1 6 1,0-3 84,0 1 0,-1 0 84,1-3 0,-1 3-16,2 1 1,-1 0 241,-1 0-228,-2-5 0,1 3-8,-2-3 1,0 1-13,2 4 1,-1-3 8,1 1 0,1 0 0,2 2-136,0-1 0,-2-4 1,0 2-91,-1 0 1,-1 0 59,3 1 1,-1 0 141,2 0 1,-2-2-1,1 1 10,0 0 0,-3-2 125,1 0 1,-3-1-18,3 1-66,-4-1 0,6 3-29,-2 0 0,0-3-13,2 3 14,-3-4 1,2 7-24,-1-1 1,-2-2-12,0 2 1,-1-5-287,0 2 285,1-5 1,-2 9-16,3-3 1,0-1 66,1 1 1,-2-5 234,2 5-101,-2-4-110,4 5 1,-4-4-72,2 3-148,-4-3 103,6 4 1,-3-1 67,4 1 1,-3-1-29,0-1 1,-2-1 144,3 2-11,-3-4-137,4 3 1,-5-2 10,5 5 0,-2-4 21,1-1 0,-2-2 32,0 4 1,0-2 236,2 3-206,-3-3-112,4 5 88,-5-3-302,3 4 224,-1 1 1,1 1 34,-1-1-31,-1-4-6,2 4 37,-5-6 1,6 6 20,-3-3 0,-1-2-7,2-1 7,-2-2-19,4 7-58,-2-4 38,1 4-14,-2-2 106,1-1 58,1 1-112,-1-2 1,2 3 22,-3-1-90,-1-4-121,1 4 118,-2-7 88,1 5 139,3-1-85,-4 2-89,5 0 18,-3 0 86,-1-2-20,1-1 30,-2 1-91,3-2-12,-1 1-45,-1-2 22,1 1-63,-4-1-321,4 1-256,-3-1 506,1-1 0,-2-1 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26.1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12 6538,'-5'-5'537,"-1"-1"8,7 5-428,0 9 1,2-4 0,0 8 0,0 0 0,-1-1-98,0 3 0,-1-4 1,1 1-1,1 0 1,2 1-1,-2 2 14,0-1 0,-2-2 91,-1-1 0,1-4-73,0 3 0,0-3 0,2 4 0,-1 2 0,0 0-478,0 1 294,0-5 166,-2 0 155,0-2 387,0 1-532,0 6 58,0-7 0,2 6 14,0-3 1,1 2-301,0 3 0,-2-2-57,2 0 1,-2-2 202,1 2 0,0-2 6,-1 2 0,1-3 13,0 1 1,-2-2 131,2 2 0,0-2 46,1 2 0,-1-2-70,0 2 0,0-2-9,1 4 1,0-1-105,0 3 1,-1 2-49,1-1 0,1 0 22,-3-2 1,2 2-21,0 0 1,0-1 61,0 0 0,0-1 69,1 1 1,1 0 0,-1 1 0,1 4-10,-1-2 0,1 2 0,-1-3 14,0-1 0,-1-3 27,0 0 1,1 2-10,2 0 0,-1 2-3,1-1 1,-1 0-113,-1 1 0,0 3-99,-1-1 0,1 0 5,-3-1 0,2 0 97,-2-1 1,3 0 52,-1-1 1,-1-2 56,1 1 1,-1 1-60,1 1 1,-2 1-105,2 0 1,-1-2 11,1 0 1,-2-1 4,0 1 0,1-3 16,0 0 0,0-3 102,-1 2 1,0-2 343,2 2-255,-2-3 1,3 7-63,-1-2 0,0 1-165,0 1 1,1-2-145,-3-1 0,1 0 107,0 3 0,-2-4-41,2 3 0,0-6 18,-1 6 0,1-6 162,0 4 1,0-1 166,1 2 1,1 1-144,-1-1 0,-1 2-60,1 0 0,-1 1-120,1-1 0,-2 0 42,2-2 0,-2 1 47,1-1 0,-1-1 60,1 0 1,1 0 71,-2 1 1,2-1-2,-1 2 1,1-1-82,0 3 0,0-2-95,0 1 0,-2-1-8,2-1 0,-2 1 25,1-1 1,0-1 2,-1 0 1,1-2 123,0 2 1,0-1 84,1 0 1,1 2-6,-1 2 0,-1-4-51,1 0 0,0 2-45,1 2 0,0 0 3,0 0 1,-2-4-219,1 1 1,0-1-28,0 2 1,-1 1 146,1 1 0,-1-2 57,1 2 0,-1 1-20,1-1 1,1-1 39,-3 0 0,2 0-7,0 0 1,0-3 101,0 1 3,0-1 1,1 3-64,-1-1 1,0 0-1,-1 1-79,1-1 1,-2-1-121,2 2 1,-2-5-31,1 3 0,0 0 79,1 3 0,-1-1-12,0-2 1,0-1 179,-1 3 1,2-2-24,-2 0 0,1-4 17,0 3 1,-1-2 0,1 3 0,1 0-58,-1 1 1,0-1-1,1 0 1,0 0 0,0 1-1,-1 0 1,1 1-294,-1-1 282,-1-2 0,2-1 128,-2-1 0,0 0-108,2 3 0,0-2 0,0 2 0,0 2 1,0 0-189,-1 0 164,2 0 49,-3-2 0,3 2 16,-1-1 1,-1-1-28,1-2 1,0 0-8,2 3 1,-2-4-23,0 3 1,-1-1-15,1 2 0,0-2 0,-2-1 16,2 2 0,0-1 34,-1 0 0,1 1 67,2 2 1,-2-1-99,0 0 1,0 1-89,1 1 0,-1-1 6,0 1 1,-1 1 5,1 0 0,-1-1 0,1 0 78,-1-1 0,0-2 59,-1 0 1,1 0 12,0 1 1,-2-2-36,2-1 1,0-1-1,-1 3 5,2 0 1,-2-1-53,0 0 1,1 1 4,0 4 0,0-1 22,-1 1 1,0-1 2,2 0 0,-1-2-35,1 1 0,-2 0-52,0 0 1,1-3 49,0 1 0,0-1 3,-1 3 0,0-1 7,0 0 0,1 1 33,0 1 1,-1-3-2,-1 2 0,2-2-69,-1 1 1,1-1 8,0 0 1,-1-3 18,2 2 1,-2-3 0,0 4 1,0-1 10,0 1 0,0-3 5,0 1 0,0-3-3,-1 4 1,0-4-6,0 4 0,0-4 1,2 3 0,-2-1-2,2 3 1,-2-3-1,0 2 1,0-4 4,0 3 11,0-3 92,0 5 0,0-4-44,0 4 1,0-3-44,0 1 1,1-2 2,0 2 0,0-1 34,0 3 1,0-2-20,-1 2 1,0-1 127,0 0 0,1 0-63,1 1 1,-1-3-296,-1 3 250,0-5-256,0 3 0,2-2 27,-1 2 0,1-1 79,-2 4 1,0-3 92,2 4 1,-2-2 167,2 1 1,-2 1-85,0-1 0,2-1-135,-1 0 0,1 0-118,-2 1 0,1-1-67,1 0 226,-1-2 1,-1 0-8,0-1 1,2-2 67,-1 3 0,1 1 0,-1 3 71,1 1-99,-1-2 0,1 2 1,-1 0-13,0 2 1,1-3-89,-1-1 0,1 1-42,-2 1 1,0 1 45,0-1 0,0 2 43,0-1 0,0 0 0,1 0 8,1-1 60,-1-2 0,0 0 47,0-1 1,1 2 41,1 1 1,1-1-26,-3-2 0,2-1-127,-1 3 0,1 1-7,-2-1 0,1 3-94,0 0 1,-2-2 66,2 0 1,-1-4 137,0-1-97,0-1 0,1 2 2,-2-1 0,1 0 10,1 2 1,0-2-55,-1 1 1,0-3 15,0 4 0,0-2-6,-1 2 0,0-2 87,2 4 0,-2-5 44,2 3 93,-2-5-145,2 1-8,-2 1 1,3-1 23,-2 4-76,0-4 0,2 4 20,-1-2 0,0 0 14,-1 0 1,0-2 29,0 2 0,0-3-20,1 4 0,-2-4-2,2 4-10,-2-3 1,2 5 20,-1 1-16,1-1 1,-1 2 82,1-1-66,-1-3 0,0 2 14,0-1 1,0-4-34,0 1 0,0-1-8,-1 4 1,0-3-5,2 1 1,-2-3 23,2 4 1,-2-2 65,0 3 0,2-4-42,-1 3 1,1-2-41,-2 3 1,0-3 60,0 1 0,0-4-64,0 7-3,0-6 59,0 6 77,0-3 26,0 0-43,0-1-93,0 2-11,0-1 8,0 1-134,0-5 110,0-1-17,-2-1 10,-3 2 79,-2 4 1,-2 3-5,0-2-77,4-2 1,-3 0-324,3-2-320,1-2 39,-6 3 0,2-7-112,-5 2 731,3-2 0,0 1 0,3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32.16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 0 6880,'-3'8'454,"1"0"-610,6-4 37,-1 3 113,4 2 23,-3 2 32,-2-6-25,4 5 54,-5-9-64,5 7 68,-3-7 53,1 7 109,1-3-140,-1 2 133,1-1-164,1 3 0,0 0 36,1 2-243,-4-2 205,1-2-766,-2-1 357,-1 1 257,3 4 28,-2-2 192,1 0-43,1 0 1,0 0-72,4 3 0,-3-3-9,1 0 0,-2-2 15,2 2-139,-1-5 61,-1 4 88,1-2 1,0 2 45,1 4 1,-1-2-73,3 2 9,-5-4 131,3 0-57,-4 1-43,5-2 1,-2 6-20,3-1 0,-4-3 15,2 0 0,-1-1 2,2 1 0,-1 0-48,1 0 0,-1 0-82,2 2 108,-3-4 0,4 4 45,-2-4 0,0 2 77,0 1 0,-1-1 3,2 1 0,-1 0-14,2 2-153,-2-3 5,-2-3 1,2 2-25,0 1-99,1 1 0,-2-3-58,-1 0 184,-1-3-24,3 9 19,-4-8 1,4 8 38,-3-3 0,4 1-16,-1 1 0,0-2-53,1 0 0,-2 2-17,1 1 1,-2-2-46,1 1 0,0-4 55,0 2 1,-1-3 127,3 2 1,-2-2 105,1 2 1,-1-4-155,1 2 0,-1-2 0,2 2 88,0 1-268,-4-1 1,3 1 45,-3 0 200,0-2 87,1 0 1,1 1 62,0 0 1,0 1-88,2 1 1,-3-2-86,1 3 0,-1-1-164,-1 3-72,1-4 0,-1 4 92,1-1 1,0-2 46,1 1 0,-1-1 151,3 1 1,-2 0-40,1-2 0,-1 0-90,1 1 1,0-2-89,1 4 1,0-2-2,0 2 0,-2-2-96,2 2 184,-3-3 1,4 5 0,-2-3 7,2 2 0,-2-4 25,0 1 0,1 1-11,1 2-57,0 1 0,0 1 8,0 0-20,-3 0 1,1-6-2,-3 3 0,1-4 24,-1 4 0,3-1 1,0 3 31,2 1 1,-2-4 0,-2 0 0,2-1 73,1 3 1,1 0 31,1 0 1,0 0-77,2 0 1,-1 1-69,1-1 1,-1 0 0,-2-1-19,0 0 0,-2 0-33,-1 2 1,1 0 9,0 4 1,2-1 90,-1 0 0,2-1 35,0-1 0,-2-3 0,1 1-33,0-1 1,0 1 36,2 0 0,1 3-80,-2 1 1,2 1-12,-2-1 1,1 1 34,-2-2 0,0 0 0,0-2 0,-1 1 0,0-1 0,-1 0 0,2-1 0,0 1 0,2 0 0,-2 1 0,1-1-6,-1 0 1,0 0 0,0 1-1,-1 0 1,1-2 0,0 0-1,0 1 1,0-1 0,0 0-1,0 0-156,0-1 256,0 0 1,-2-1 29,1 0 1,-1 2-84,2 3 1,0-1 5,0 3 0,0-3-61,0 1 1,1-2-36,0-1 0,1 1-114,-2-1 1,0-1 114,2 1 0,-2-1 0,1 1 51,0-1 1,-3-3 151,1 1 1,0 0 96,3 3 0,-1 2-112,-1-1 1,-2-3-83,-1 2 0,0-4-75,-1 1 0,1-1-50,1 1 0,-1 1-32,2 0 1,-1 1 64,2 0 0,-2-3 16,1 0 1,-1 1 11,2 1 0,0 0 15,0 2 1,-2-2-7,1 0 1,-1 0-113,2 1 0,-1-3-2,-1 0 1,-1 2 0,1 0 18,1 0 0,-1-1 43,1-1 1,-2 1 68,1 3 1,-1-3-7,2 1 0,-3-1-12,3 3 1,-2-2 3,1 0 0,1 1-37,1-1 0,-1 3-81,1-1 1,-1-2 95,-1 0 1,1-2 0,1 3-1,0-2 0,0 2 94,1 1 0,0-1-34,0 1 0,0-1-88,-2 1 0,0-2 7,-1 2 1,-1 0 14,2 3 1,-1-1 41,2 1 0,0-1 28,2-1 1,-1 0-56,2 1 0,-3-2-41,2 0 1,-2-2-41,0 2 0,-1-2 50,-1 2 1,0-1 113,2 0 0,0 0 90,0 1 0,0-1-89,0 1 1,-2 0-130,1-1 1,-2 0 60,1-1 1,-1 0-363,2 2 0,-4-5 227,2 2 1,-1-2 145,2 4 0,-1-3 134,1 4 0,-1-3-77,2 2 0,-1 0 19,2 1 0,0 1-74,0 0 1,-2-1-61,1 0 0,-2-3 49,1 1 1,-1-3 45,1 2 1,-2-3-57,1 2 0,0 2-54,3 2 0,-2 1-45,-1-3 1,-1 0 43,-1 2 1,2-1-18,0 2 0,0-2 73,0 2 1,0 0 28,1 0 0,-1-3-31,-1 1 0,1-3 0,0 3 1,-2-3-11,2-1 1,0 4-13,3 2 1,-2 0 7,0-3 0,-1 1-20,2 1 0,-1 1 14,2 1 1,-1-3 11,-1 1 1,-1-1-1,1 1 1,-1-2-5,0 2 0,0-2-15,0 2 0,1 0-8,-1 1 0,-2-1-79,1-2 1,-1 2 59,2-1 0,1 2 35,-1 1 1,2-2-26,-1-1 1,0 1 50,0 2 1,1-1 10,1-2 0,-1 1-38,0-2 0,-1 0-18,-1 0 1,-1 1 7,2-1 1,-1 3 8,2-1 0,-1 1 20,2 2 0,0-1-8,0 1 0,-2-2 62,-1 1 0,0-1-45,0 1 1,0-3-11,-1 1 1,1-1-26,-1 1 0,3 0 40,0 3 1,-1-4 0,0 3 20,1 0 0,0 0-22,1 1 0,0-2-96,0 1 1,-2 0-73,-1 0 0,1-3 63,-2 1 0,2-1 38,-1 1 0,-1-3 158,3 1 0,-2 0 226,1 4-338,-1-5 1,-1 1 28,-1-3 0,-1 1 5,3 4 0,-2 0-133,2 1-157,-1-4 0,0 4 219,1-3 1,-1 0 117,2 0 0,-1-3 136,2 4 1,-2-4 49,1 2-289,1 1 1,0 1-170,-1 2 1,0-2 131,-1-1 0,-2-3 75,2 2 0,-1-2 67,2 2 1,-1-3 56,2 3 1,-3-2-73,3 2-297,-5-5-224,5 8 373,-5-5 0,4 5-2,-1 0 1,0-1 57,1 2 0,-1-3 228,1 2 0,-1 0-284,2 3 0,-2 0 49,1-2 0,-2-1-401,1 0 269,-5-4 0,7 4 267,-2-3 1,-1-1 316,1-1-263,0-1 1,3 3 43,0 0-452,-2-2 133,-1 3 1,-1-3 202,1 2 0,-2-1 49,2 1 0,-1-3-66,2 3 1,-1-2-60,1 4 1,-2-4-40,1 3 1,-3-2-67,3 1 36,-4-4 110,4 6 1,-2-4 145,4 2 1,-2-2-93,2 1-191,-3-3-98,2 1 182,-1-1 0,2-1 253,2 1-95,-3-1 1,7 3-1,-2 0-17,0 2 1,-1-2 0,-1 1-70,2 1 1,-3-1-159,3 3 1,-4-1 103,3 1 1,-4-1-1307,-1-1 1293,-3-5 0,1 2 0,-1-6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38.4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7986,'2'9'-656,"0"2"644,-2-2 0,0-1 0,1 2 0,0 1 0,2 2 0,1 0 315,1 1 1,-1-1-140,1 0 0,-1 1-130,-2-1 0,2-3 0,-2 1-29,0 0-38,-1 0 0,3 0 1,-2-1-112,0 2 0,-1-3 0,1 0 21,0 1 1,-1-1 192,2 1 131,-2-5 1,2 7 0,-2-3 121,2 3-275,1 1 1,-1 0-146,-2 1 0,1-4-25,0 0 0,0-1 0,-1 3 67,2 1 18,-1-5 0,0 2 29,-2-3 0,1 0 206,1 3 0,0-2-69,-1 4-130,0-5 1,1 4 9,0-3 0,-1 0 1,1 4-67,0 0 1,0-2 57,0 0 0,-1-1-28,2 3 1,-2-2 56,2 2 1,-1-1 21,1 1 0,-2-4-33,0 3 1,1-2-7,0 3 0,1 0-63,0 1 1,-1 2 17,1 0 0,0 1 56,0-1 0,1 0 281,-1-2-298,-1 0 129,2-3 0,-2 1-85,1-2 1,1 2 0,-1 2-8,1 0 0,-1-2-39,0 1 0,-2 0-289,2 5 0,-1-2 255,1-2 1,1-1 100,-3 0 0,3-1 113,-1 1 1,1-1 28,0 3 0,1 0-206,-1 0 0,-1-3-89,0 1 0,-1-2-31,1 2 0,-1-1 1,2 3 29,-2-1 271,-1-3 0,2 0-352,-2-1 0,0 3 309,2 3 0,1-1-8,2 2 1,-1-1-61,1 0 1,-2-2-45,-1 1 0,1 1-42,-1-1 1,0 0-92,-1 0 1,-1-5 71,1 3 0,0-1 5,-1 2 1,1 0 73,0 0 1,0-4 92,1 3-83,-1-3 1,-1 4-35,1-1 0,0-1 0,-1 1-32,0 1 1,1-3-93,-2 0 0,0 0-16,2 4 1,-2-2 57,2-1 1,-2 0-37,0 1 145,0 0 1,2 1 24,-1 0 0,2-1-59,-1 0 0,-1-1-18,-1 0 0,1 1-26,0 2 1,0-4 0,0 0 18,0 2 0,-1-2-3,0 2 4,2-5 0,-2 4 7,2-4 0,-2 0-11,0 3 0,1 0-24,0 3 0,0-4 17,0 3 0,0-1 11,0 3 1,0-1 24,0 0-24,0 3 1,0-5 3,1 2 0,-1-4 2,-1 5 0,1-6-34,0 4 0,0-1 1,1 3 21,0 1-52,-2-4 0,2 3-21,-2-4 1,2 2 77,-1 3 0,1 0 1,-2 2 120,2-1 1,-1-2-23,2 1 0,-2-1-18,2 2 1,-1 2-119,1 0 0,-2-1 1,1 1-27,0-2 0,-2-3 0,2 2 29,0 3 1,-1-2 17,0 2 1,1-2 162,-1 3 1,3 2-16,-1 0 0,-1 1-81,1 2 0,-1-3-44,1 1 0,-2-3 1,2-1-18,-1-3 1,0-2 1,-1 0 0,1 4 0,1 4 1,1 0 0,-1 2-1,1-2 1,-1 0 64,0-2 0,-2-3-41,2-1 1,-1-1-1,0 2 1,1 0-1,-1-1 1,0 0-1,-1 0 1,0 1-1,0 0 1,2 1-29,-1 0 0,1-3 23,-2 0 0,0-2 1,2 2 21,-1 1 0,1-1-15,-2 3 1,1-4-14,-2 2 0,0-3 1,1 2 47,1 0 1,0-1 44,-1-1 1,0-1-26,0 1 1,1 0-38,0 3 0,-1-1-58,1 0 1,-2 2-124,2 1 0,0-1 68,-1 1 0,1-4 61,-2-1 0,1-2-17,1 5 0,-1 1 117,-1-1 0,0-2-39,0-1 0,2 0 22,-1 1 0,1 2-49,-2 2 1,1-2-85,1 0 0,1 0-62,-2 0 1,1 0-3,-2-2 1,0-1 44,0 0 0,0-1 33,2 0 0,-2 2 136,2 2 0,-1-2 32,0 2 0,0 0-38,2 0 0,-2-1 5,1 2 1,0-2 36,-1 0 1,1-2-39,0 3 1,-1-2-73,2 2 1,-3-1-2,2-1 1,0 3-11,-1 0 1,2 1-43,-1 1 0,0-2 76,-1 1 0,1-3 9,1 1 1,0 0-111,-2 0 1,0 0-96,0-2 1,0 1 37,-1 1 0,1 0 112,1 2 1,-1-3 0,0-3-53,0 2 0,0-2 89,0 1 1,2 0 287,0 1 1,-1 1-240,1 1 1,-2-4 6,1 3 1,0-3-95,-1 4 1,1-1-118,-1 1 0,0 0-6,2 1 1,-2-1 52,1 1 0,0-4 67,-1 1 0,1 1 1,-1 4-29,1-1 1,-1-2 126,-1 0 0,2-2-36,-1 2 0,1 0-86,-2 0 1,1 0-17,1-2 1,-1 1 19,-1-1 0,2 2 24,-1 2 0,1-1 98,0 0 0,-2-2 13,2 1 0,-2 0-53,0-1 1,0-3-128,0 1 0,2-2-5,-1 1 0,1 1 39,-2 2 1,1 1 31,1-1 0,1 3 1,-2-2 19,0-1 1,0-3-3,-1 1 0,1 0 8,0 4 0,1-1-40,-2 1 0,0-4 7,2-1 0,-2 1-22,2 3 0,-1-1 39,0 2 1,0 1 6,2 1 0,-2-3 22,1 0 0,-2-1-10,0-1 1,1-2-4,0-1-9,0-1 1,1 4 0,-2-2 1,1 2-39,1 1 1,0 0-90,-1 0 0,0 0 78,0 1 1,0-3-8,-1 0 0,0-1 44,0 1 1,0-2 47,0 2 1,0-3-31,0 1 0,0-2-1,2 2 1,-2-3-4,2 4 1,-2-1 0,1 4-3,0-1 1,0-1-1,0 0 0,0 0 0,-1 1 0,0-1 0,0 0 0,0-2 0,0 2 0,0-3 11,0 1 1,0 0 2,0 3 0,0-3 13,0 3 0,0-4-22,0 5 0,0-6-10,0 4-28,0-3 0,-1 5 29,0 0 1,0-4 60,0-2 9,0-1 1,0 6-2,-1-1 1,0-2 10,1 0-117,0-3 1,-1 7-46,0-2 1,2-3 38,-2 0 19,2-2 0,-2 6 24,1-1 0,-1 1 21,2 0 0,0-3-39,-2 1-29,2-5 0,-2 7-47,2-3 91,0-2-24,0 5 11,0-8 0,0 8 53,0-3 18,0-2 0,0 3-95,0-2 1,0-2 15,0 2 0,0-4-4,0 6 0,0-4 13,0 4 1,0-4 7,0 3 17,0-3 2,0 3 70,0-1 79,0 3-121,0 1 1,0 0 129,2 1 42,-2-5-131,2 6 1,-2-6-44,0 6-80,0-5 1,0 3-27,0-3 1,0-1 13,0 2 1,0-1 28,0 4 1,0-4 28,0 2 15,0-5 3,-2 10 74,2-8 1,-4 5 271,3-2-333,-1-6 85,0 2 1,1-4-29,-2 3 1,2 1-152,0 4 1,0-3-94,0 1 0,0-2-123,-2 2 206,0-4 1,-2 7 68,1-3 212,1-1 278,-3 3-243,3-3 0,-4 3-8,1-2-253,1 0 1,-3-2-19,1 1 0,0-3-68,-1 0 75,5-4 9,-7 6 21,2-7-32,-5 7 83,4-5 1,-2 5-33,4 0 0,1-3-25,0 1-56,3-2-43,-6 3 19,0-5 70,-2 4 0,-3-3 5,1 3 1,3-2-112,-1 0 113,5-2 172,-3 4 1,4-5-109,-2 2-84,1 0-76,-6 1-106,4-1 0,-3-2-361,2-4-192,3 2-794,-3-7 140,4 3 1417,-5 0 0,4 1 0,-2 4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43.3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7762,'4'8'-64,"-2"1"29,0-6-306,-2 4-148,0-3 247,0 5 340,0-2 1,0 4 163,0-1 0,2-1 101,1 4 0,1-3 252,-1 0-435,-1-5-72,0 6-626,-2-5 0,2 2 686,-2 0 0,1-1 0,2 5-272,1 0 1,0-2-1,-3 0-406,0 2 577,-1 0 233,0 1 1,1 1-159,1-1 1,1-1-55,-2 0-107,3-4 0,-4 1 1,2-1 1,-2-3-77,2 3 53,-2-3 0,2 8 23,-2-3 0,2 0 0,-1 0 76,0 1 0,1 0 30,0 1 0,1-1-67,-2 0 1,2 0-12,-1 1 1,1 0-22,-2 3 1,1-4-11,0 1 0,-1-3 3,2 3 0,-2-3 145,0 1 0,2 1 0,-1 2-39,1 0 1,1 1-93,-1-1 0,-1-2 1,1-1-96,0 3 1,0-2 73,0 2 0,0-1 0,1 2 1,1 0 12,-1 0 1,-1-1 15,0 0 0,0 1 3,2 1 0,-1 1 0,1 1 51,1 0-33,-3-4 0,3-2 55,-3 0 0,-1-1 30,1 2 1,2-1-31,1 3 0,0-2 25,-2 0 0,1-2 17,-1 2 1,2 0-63,0 3 0,0-1 0,-1 1-17,0-1 0,0-3-24,-2 0 0,1 1-64,1 4 1,-2-2 37,0 1 1,1-2 22,-1-1 1,0 1 15,0 2 0,-2 0-49,2-2 0,0 0-32,0 1 1,0-1 33,-1 1 1,1-1 3,0 2 0,0-4 34,0 1-303,0 1 265,1 3-30,-2-4 1,2 2 0,-1-2-12,-1 4 1,2-2 51,-3 1 0,2-3 1,-1 2 41,1 1 1,-2-4 150,0-1 1,1 1-29,0 2 1,0-1-53,-1 0 1,0-2-104,2 2 1,-1 1-95,1 2 0,-1 2-92,1 0 0,1-2 103,-3 2 1,2-3 65,0 1 1,-1-1 1,0-1 1,0 1 76,-1-1 1,2 1 52,-1 1 1,1 0-80,0 3 1,0 0-111,0-2 1,-2 1-176,2 0 234,-2-2 1,3-3-47,-3-1 0,1-2-49,0 3 0,-2-1 43,2 3 1,-1-1 71,0 1 1,0-1 38,0 2 1,1 0-38,1 1 1,0-1-1,0 1 0,-1-2-4,1 1 1,1 1-38,-3-1 1,2 0 2,-1 0 0,-1-1 24,-1 2 0,1-3 1,0 1-6,0 1 0,1-5 52,-2 4 0,0-2 61,2 4 0,-2-1-70,2 1 0,0 1 7,-1 0 0,1 1-55,-2 0 1,1 0-41,1 0 1,-1-2 19,-1-2 1,1 0 9,0 0 12,0 1 61,1-5 0,-2 5 0,0-4-74,0 3 0,0-1-123,0-1 0,0 1 80,0 1 1,0 0 47,0 1 0,0 0 13,0-1 0,0-3 19,0 1 0,1 0 38,0 2 0,1-3-47,-2 1 0,0 1-29,0 1 0,0 1-63,0-1 1,0 0 67,0 1 0,0 1 10,0-1 0,0-3 32,0 3 0,0-3 108,0 1 0,0 1-15,0 3 1,0 0-61,0 1 0,0 0-92,2 0 0,-2-1-44,2 1 1,-2 0-15,0-2 1,1 1 76,0 0 0,0 0 27,0 1 0,0-2 0,-1 0 0,0-1 0,0 0 0,0-2 0,0 1 0,0-1 0,0 1 0,0-1 0,1 1 0,1 1 0,-1 1 0,-1 1 0,0 0 0,0-2-343,0 1 470,0-5-143,0 1 1,0-2 0,1 3-1,0 2 14,0 2 0,1-5-18,-2 2 0,1-2 0,1 4 0,-1 0-18,-1 0 0,0 0 15,0-3 0,0 0 1,0 1 8,0-1 0,0 0 49,0 1 0,0-3 28,0 1 0,1-1 4,0 5 0,0-1-52,0 1 0,0 1-23,1 1 1,-2-2-15,2 0 0,0-1-3,-1 2 1,1-6 2,-2 1 0,0-3 9,2 3 1,-2 0 1,2 3 0,-1-2 0,0 0 0,0-1 0,0 2 1,1-1-1,0 1 0,0-1 0,0 0 0,0 1-5,-1 1 1,0-4-29,0 1 0,0-1-47,-1 4 1,1 1-12,1 2 0,1 0 69,-2-1 1,1 0-22,0-1 0,-1-2 63,2 1 0,-2-2 71,0-2 1,0 1-1,0 2 7,1-1 1,-1-1-70,-1 0-132,2 2 0,-1 2 0,0 1 7,0-1 1,0-2-4,1-2 0,-1 0 67,-1 1 1,2 1 184,-1-1 1,1-1 51,0 0 1,-2 0-109,2 1 1,-1 2-107,1 0-152,-1 0 0,-1-1-18,0 1 1,0-3 65,0-1 0,2-3 84,-1 4 0,1-3 213,-2 2 1,0-4-16,2 3 1,-2-1-65,2 3 1,0-1-83,-1 1 1,1-1-37,-2 3 0,0-2-19,0 0 0,0-2 4,0 2 1,0-2 12,0 2 0,0-3 16,2 1 0,-2 0-2,2 3 1,0-3-6,-1 2 0,1-5 4,-2 4 1,0-4 0,0 4 1,0-4 0,0 3 1,0-2 8,0 2 0,0-2 21,0 2-28,0-3-6,0 5 1,0-3 2,0 5 0,0-1 225,0 0-209,0-1 1,0-1-28,0 0 65,0-2 41,0 0-37,0-1 1,0 0 16,0 2-200,0-2-453,0 4-138,0-5-593,0 4 457,-2-4 853,-1-2 0,-1-5 0,-1-3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45.6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580 206 9741,'-7'-12'238,"2"3"0,0 3 1,0 0-33,-1-3 0,1 0 0,0-3-29,-1-1-333,1 5-216,0-2-30,1 6 179,-1-1 152,-1-3 0,0 3-39,-1-4 211,2 4 1,-3-2 197,1 3-70,3 1-161,-6-2-80,5 4 1,-3-3-173,0 1 0,1-1 12,-4-2 110,3 1-68,-1 0 86,-1-1 303,2 3-48,-3-1-181,2 0 1,0 3-41,-2-2 1,5 2-475,-3 0 315,4 0 0,-5 1 39,3-2 152,1 2 0,-6-2-20,2 2 0,0 0 110,0 0 1,4 0 33,-3 0-121,4 0 254,-3 0-192,1 2 1,0-1-62,-2 4 1,1-4-1,-1 3-251,-1-1 245,1-2 0,0-1 232,1 0-111,5 0 1,-9 2-157,3 1 0,0 1 1,-1 1-400,0 1 397,0 1 50,4 0 1,-1 1 85,1 0 1,2-3 0,-2 2-1,-1 1 1,1 3-935,0 2 633,3-2 168,-1-2 0,3 0 5,-4 0 1,3-1 69,-4 0-663,2 0 63,-5 3 1,4 1 48,-1 1 29,3-6 1,1 4-333,2-4 793,2 2 0,1 4 0,1 0 0,-1-1 0,3 1 0,-1-4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6:56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7904,'2'11'650,"1"-4"-577,0-1 0,2 1 1,-2 4 23,-1-1-194,3-2 1,-3 2-219,2-2 314,0 2-125,-3 1 0,4-1-85,-2 0 0,0-1 1,0-1 94,-1 2 0,2-2 15,-3 0 270,3-4-187,-3 3 0,3-3 119,-2 3 0,2-3-33,-1 3 1,0-2-59,0 4 1,0-4 19,1 2-9,-2-5-76,0 5 37,-1-4 1,2 1-34,-2 1 1,2 1 42,3 5 1,-3-3 4,0 1 1,-1-4 2,-1 2 0,0-2 4,1 4 1,-1-4-5,3 2 0,-3-2 76,3 4 0,-2-2-63,1 1 0,-1 1 154,1 1 1,-1-1-113,1-1-5,-1-1-72,0 0 44,0 1 20,-1-3-4,1 1 1,0-1-1,0 0 35,1 3 0,-1 0-29,1 1 0,-1-2-36,1 1 0,-2 1-21,1 1 1,0-1 0,0-1 30,-1 2 1,0-4 0,1 1 28,-1 1 0,1-1 0,-1 3 22,0 0 1,0 0-41,1 2 0,0-3-15,0 4 1,1-4 0,-1-1 15,-1 2 1,1-2-1,0 0-15,-1 1 1,0-1-2,1 1 1,-1-2 3,3 2 0,-3-1 5,1 0 0,0 2-35,0-1 29,2 0-140,-4 2 127,2-1 1,-1-1-55,1-1 1,-2 1 40,2 1 0,-1 1 0,0-1 4,1 0 1,0-1 29,-2-1 0,2 1 0,-1 1 177,0 1-180,2-1 1,-2 0 23,3 1 1,-2 1-41,1 0 1,-2 0 0,1-2-55,-2 1 0,1-4 29,1-1 0,-2-1 1,2 3 11,-1 1 0,0 2 25,1 0 1,0-3-9,-2 1 1,2-1-8,-1 3 1,2-1-13,-2 0 0,0 1 5,3-1 1,-3-1-1,1-1 41,1 2 1,-2-2 65,2 0 0,-1 1-55,1 1 0,-1 1-53,2 1 1,-2-1 33,2 1 1,0 1-39,0 1 0,0 0 28,-1 0 1,2 1-4,-2-3 0,0 0-19,1-2 1,-3-1-1,2-1 0,0 2 0,1-2 0,-1 1-39,2 2 1,-2-2-82,1 3 0,-1 0 84,2 4 0,0-1 30,1 1 0,-2-3 0,0-1-2,0-1 0,-3-1-2,3 0 0,-1 1 1,1-1 14,-1 0 0,0-1 58,0 0 1,2-2 0,-2 3 12,2 1 0,-1-1-50,-1-2 0,-1-1 0,1 2 17,1 0 0,-1-1-32,0 1 1,-1-1 0,1 3 12,-1-1 0,2-1-26,-2-1 1,1 2-2,-1 3 0,1-1-12,-1 0 1,1-1-162,-1 1 1,2-1 124,-3-1 1,3-1 38,-3 0 1,3-1 39,-2 3 0,1 1-18,-1 0 1,1 0-1,0-1-22,-1 1 0,0-3 0,0 2-98,0 0 1,-1-1 21,3 2 1,-3-3-1,1 4 24,0 0 1,-1-2 93,1 1 1,0-3-1,0 0-35,1 0 1,-1-1 25,1 0 1,-1 2 0,0 1-30,0 1 1,-1-2 19,0-1 1,2-2 0,-2 2-11,1 0 1,0 1-1,0 0 72,1 0 0,-2-1 0,2-1-14,-1 2 0,-2-1 1,3 2-97,-1-1 39,-1-2 1,3 1-54,-3-1 75,1-1-37,-2 2 0,2-1 0,0 1 5,1 0 0,-1 2 41,1-1 1,-1 0-1,1 1 53,-1-1 0,1-1-53,-1-1 0,2 1-28,-3 1 0,3 1 25,-2-1 0,0 1-111,0 1-186,-2-1 257,2-1 1,0-2 127,0-1 0,1 1-30,-1 2 0,1-1-54,-1 0 0,2-2-48,-3 1 1,2-1-49,-2 2 1,0-2 36,1 1 0,-1-1 52,1 2 1,-1-2 20,2 1 0,0 3 1,0 1 58,-1-1 1,0-3-98,0-1 1,1-2-24,-2 3 1,0-1-28,1 2 0,-2-1 35,0 3 0,1-4 156,0 0 1,0-1 258,1 5-216,1-3-256,-3 2 81,2-2-29,-2-3 0,1 5 109,1-4 0,-2 0 59,2 1 1,-1 0 72,-1 3 0,0-1-301,2 0 1,-2-3-113,2 3 1,-1-2-117,-1 2 170,0-5 215,-3 5-143,3-3-6,-2-1 1,2 3 19,0-3 1,0 1-430,0 2-1342,0-4 1815,0 3 0,0-4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02.9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 1 8418,'-1'8'-137,"-1"1"0,2-4 0,-2 2 37,1 1 136,1-3-27,0 4-27,0-3 0,2 4 16,0 0-3,0-4-2,0 3 1,0-5-18,2 5 10,-2-3 184,0 4 1,1-4-54,0 3 1,0-4-35,-1 2-120,-2 0-117,5 3 0,-3 1 34,1-1 199,0-4 111,-1 3 18,-1-3 0,3 2 268,-3 1-503,3-3 1,-3 4-36,1-1 1,0-3 3,0 1 0,-1-4 55,-1 4 1,2-2 95,0 4 1,0-4-24,0 2 1,-1-2-17,0 4 0,0-4 1,1 2 0,-1-4-88,0 4-26,2-2 0,-2 5 53,3-2 0,-2 0-4,1 1 133,-2-3 0,2 0-83,-1 0 0,-1-2 169,2 5 0,0-2-172,1 1 0,0 1-60,0 1 0,-1-1-12,0 0 0,-2-3 12,1 3 0,0-2-7,0 2 0,1-3 176,-1 3 0,0-4 165,0 2-253,1 0 21,0 3-89,1-2 1,-1 2-1,1-1-96,-1 1 0,-1-2 45,1 1 1,1-1 21,1 3 1,-2-3 66,-1 1 0,1 0 98,0 1 0,1 0-104,-1 1 0,2-1 31,-2 0 0,2 1-72,-2-1 0,2 0-66,-2 1 0,1-1 60,-1 0 1,2 1 12,-1-1 0,0-1 41,-1-1 0,2 3-6,-2 1 0,1 0-16,-1-2 0,2 0-9,-1 1 1,-2-3 2,2 1 1,-2-2 19,1 2 0,0-1 86,3 2 1,-3-1-24,1 0 0,-1-1-86,2 3 0,-2-3 37,-1 1 1,0-2-205,0 1 1,1 1-50,-1 1 0,1-1 198,-1 0 1,0-3 0,0 3-55,-1 0 1,3-1 129,-3 1 0,3 0 2,-2 1 1,1 0-1,-1 1 1,2-1-4,-1 0 0,0-1-36,1 0 0,-3-1-21,3 2 0,-3-1-28,3 0 0,-2-1-11,1 3 1,-1-1-2,1 0 0,-1 1 49,1-1 1,-1-1 0,0-1 76,0 1 1,-1 0-91,3-1 0,-3 1 0,2 1 0,0 0 0,0 1 1,-1-1-1,1 0 0,1 1 0,-1-1 0,1 0 0,-1 1 1,1 1-1,-1 0 0,1-1 0,0 0 0,0 0-5,-1-1 0,-1 2 1,1 0-1,-1 0 0,2-3 0,-2 0 0,1 2-17,1 2 1,-1 0-1,0-1 1,0-1-66,-1-1 0,1 0 95,1 1 1,0-1 17,-2 0 1,2 1 0,-2-1-16,1 1 1,0-1-12,-1 2 1,-1-2-1,2 2-30,-1 2 0,2-4-42,-3 3 0,3-1 56,-2 3 1,1 0 0,-1-1 38,-1-2 1,1-2-7,0 0 0,1-1 0,0 3-5,0-1 0,-2 0-26,3 1 1,-3-1 18,3 1 0,-2 1 1,0-1 24,1 2 1,0-3-1,0 2-23,-1-1 1,0-1-1,0 2-25,0 0 0,-1-4-9,3 3 0,-3-1 30,3 3 0,-1-3 1,1 1 8,-1-1 0,-1 0 0,1 1 0,0 1 0,1 2-2,0-1 0,-3-3 0,2-3 0,0 2 0,-1 2-3,0 1 0,0 2 2,1 1 1,2-1 0,-2-1-28,0-2 0,1-3 1,-2 0-50,1 2 1,-2-2-1,1 2 23,1 0 0,-2-2 1,2 1-1,-1 0 18,-1 0 0,1 0 1,1 2 33,0 0 1,-2 1 42,3-1 1,-2 1 40,1 2 0,0-3 1,1-1-58,-1 0 1,-1 0 0,1 1-34,-1-1 1,2 1 0,-1 2-59,0-1 1,0-1 0,-2-1 24,1-1 0,0 3 0,-1 0 11,1 0 0,0-2 0,-2-2 27,2 2 0,-2-2 0,2 1 42,-1 0 1,-1-2-1,2 1 24,-1 0 1,2 1-44,-2 2 1,0-3 0,1 2-19,-2 1 0,1-4 0,0 3 1,1-2 1,-1 1 1,-1 1 0,0-1-30,0 0 0,2 3 29,0 1 1,-1-2 0,-1 0 39,0-1 1,1 0 0,0-1 47,1 0 0,0 0-64,-2 0 1,0-1-1,0 3-57,0-1 1,0 0-15,0 1 0,0 1-23,0 3 1,0-1 30,0 1 0,1-1 1,1-2 7,-1 0 0,0-4 0,-1-1 19,0 2 1,0-2 11,0 0 0,0 1-61,0 3 0,0-1 2,2 1 0,-1-1-3,0 0 1,0 0 0,-1 1-29,0 1 1,0-2 192,0 0 0,0-2-95,0 4 1,0-3-1,0 3-16,0-3 1,0 3-17,0-1 0,0-2 0,0-1-16,0 0 1,1-1-24,0 3 0,0-2 0,1 4 9,-2-1 1,0-3 0,0 2 0,1-1 13,0 2 0,0-2 36,1 2 1,-2-1 0,0 0-36,0 1 0,0 2 92,0 1 0,0 1 13,0-1 0,0 1 1,0-1-44,0-2 1,0 1 0,1-3-35,1 1 0,-2 0 1,2-1-1,-2-1-16,0 0 1,0 3 0,0 0-37,0 0 0,0 1 15,0-2 28,0 1 1,0-2 87,0 0 0,0-4 0,0 2 26,0 2 0,0 0 0,0 2-71,0 0 1,0 1 0,0-2 0,0-1 15,0 0-12,0 2 0,0-3-134,0 2 1,0-4 0,0 2-1,-1 0 38,-1 0 1,0 2 0,2 0 45,0 2 1,0-5 0,-1 2 0,-1-2 6,1 1 0,0 1 0,1-1 84,0 0 1,0 2 0,0 0 0,0 0-49,0-1 0,0-3 0,0 1 0,-2 0-22,1 1 1,-1 1-1,2 0-9,0 1 0,0-1 1,0-3-1,0 2-18,0-1 0,0 0-1,0 0 1,0 1 0,0 3 13,0 0 1,-1-2 0,0 1 0,0 0 37,-1 2 1,2-4 0,0 2-1,-1-2-18,0 0 1,0-1-1,-1-1 1,2 2 0,-1 1-17,-1 1 0,2 2-2,-2 0 1,0-1 0,0-1 36,1 1 0,-1 0 75,0 3 1,0-2 0,0-1-19,1 0 0,-1-3 1,2-2-1,0 2-40,0-1 0,-1 0 1,0 0-1,0 0-21,-1 1 0,2-2 0,0 1-70,0 2 0,-2 1 1,0 2-87,1-2 0,-1-3 110,0 0 0,0 2 27,2 3 0,-1 0 0,-1 0 31,1 0 1,-1-1-1,0 1-5,1-2 1,0 2-93,-1-1 0,1-2 0,0 0 6,0 1 1,0-4 0,0 3 0,-1-2-25,1 1 0,0-1 59,-1-1 0,2 1 1,-2 1 142,-1 1-122,3-1 0,-3-1 237,3-1-240,0 3 1,-1 0 62,-1 1 1,0-2 0,2 0-16,0 3 0,-1-2-101,-1 1 1,0-1 0,0 3-82,1-2 0,-1-2 105,2 0 0,-1 0 1,0 2 30,-1-1 0,0-1 0,1 2-17,-1 0 0,1-2 0,1 0 190,0 0 0,-1 1 0,0 3-97,-1-2 1,0-1 0,2-3-72,0 1 1,0 1 0,0 1-20,0 1 0,-1-3 0,-1 2-83,1 1 0,0-4 0,1 3 55,0 1 0,-1-4 0,-1 3 39,1 1 1,0-2-1,1 3 43,0-1 1,-2-2-1,1 0-23,-1 0 1,2-1 0,0 2 152,0 1 1,0-2-121,0 2 0,-1 0-65,0 4 1,0-3 0,-1 0-25,2-1 1,0-2-1,0 0-20,0 2 1,0-3 0,0 1-56,0 0 0,-2 2 113,0 1 0,1 2 12,1 1 0,0-1-4,0 1 1,0-3-1,1 0 17,1-1-28,0-3 1,-2 3 0,0-3 1,1-1 0,1 0 0,-1 2-1,0-1 0,-1 2 0,0-1 0,0 0 0,0 1 0,0-3 0,0 1-43,0 0 1,0 3 12,0 2 1,0-1 0,0-1 42,0-1 0,0 0 1,2 0-3,-1 1 1,1-2-1,-2-1 30,0 0 1,0 1 0,0 0-20,0 1 1,0 1 0,0 2-23,0-1 0,0-2 0,0-3-3,0 1 1,0 0 0,0 1 1,0 1 0,0 2 0,1-1-98,0 0 1,0-3-2,1-1 1,-2-1 0,0 2-295,0 0 364,0 1 1,0 2-5,0 2 0,1-3 279,1 0-91,-2-2 0,4-1-72,-2 1 0,0 0 69,-2 1-124,2 0 0,-2-1-213,2-1 0,0-1 47,0 2 1,0-2 0,-2 2 133,2 0 1,-1-1 22,1 0 143,0-1 0,0 2 59,1 0 1,0 3-189,3 0-4,-1-5 0,-2 2-9,1-2 0,-3 1 1,2 0-19,0 1 0,-1-2-29,0 0 1,-1-2-51,2 3 132,1 1 1,0 0 24,0-1 0,2-3 84,-1 2 0,2 0 0,0 1 0,-2 0-331,1-1-35,-1-1 1,5 3 152,-2-2 1,-1 0-670,0-2 1,-3 1-491,3 1 0,-1-1 1209,1 0 0,-1 0 0,2-1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11.4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1 342 8225,'0'-6'-442,"0"1"350,0 3 233,2 1 106,-1-3 45,3 3-128,-3-3-111,3 1-83,-3 0 15,4-4 0,-5 3 148,2-5 479,-2 5-370,0-3-92,3 5-176,-3-1-152,5-2 110,-5 5-57,3-5 44,-3 0 528,0-1-61,2-1 37,-1 1-526,3 4 103,-1-5-215,0 3 156,-1-3 96,1 4 148,-3-2 121,2 2-265,1-2 2,-3 2 32,3-1 25,-1 1-234,-1 0 183,1-2 48,0 3 67,-1-1-63,3-2-2,-3 2-42,3-2-12,2 0 25,-1 0-44,3-1 142,-3 1-1,0 2-168,0-1 13,3 1-209,0 0-15,-2-1 177,0 3 1,-2-3-70,3 2 138,-1-2 0,2 1 61,-1-2 104,-2 2 0,3-1-142,-1 3 0,-2-2-90,2 1 1,-2 1-9,3-2 0,-1 2-79,2-1 56,-3-1 52,2 3 1,-2-4 58,0 2 0,-1 0-23,2 2 15,-5 0 0,6-2-20,-3 1-14,-2-1 1,4 0 296,-2-2-146,1 0 1,3-2 70,0 1 0,-1 2-12,1 2 0,0-2-103,3 2 0,-3-1 0,1 2 72,0 0 1,0 0-267,3 2 158,-3-1-239,1 1 14,-4-2 212,-4 0-328,2 0 175,-2 0-142,2 0 194,0 0-28,-2 0 37,1 0-42,-1-2 232,2 1 25,-2-3-105,2 3 1,-3-2 152,3 1 43,-3 2-192,7-2 63,-6 2-74,7 0-235,-4-3 223,1 3 5,1-3-29,0 1-10,0 2 38,1-3 120,0 1-126,-1 1 91,1-1-66,-3 2 6,4 0 9,-4 0-63,3 0 1,-2 0-10,1 0 52,-4 0-41,3 0-246,-2 0 236,1 0-58,2 0 39,-1 0-33,-1 0 33,1 0 11,1 0-5,-3 0-7,5 0-6,-6 0 0,5 0 0,-2 0 1,2 0-1,1 0 14,1 0-23,-6 0 7,5 0-3,-9 0 9,6 0 0,-2 0 31,3 0-4,0 0-32,2 0 0,-2 0-2,2 0 1,0 0 0,1 0-41,-1 0 4,-2 0 1,2 0-12,-1 0 27,-2 0 20,3 0 4,-2 0 1,0 0-3,1 0 1,-2 0-2,2 0 0,-1 0-10,2 0 0,-3 0-1,0 0 0,0 0 1,4 0-33,-1 0 0,-2-1 21,1 0 0,0 0 47,1-1 1,-1 1-1,-1 0-22,1-1 1,0 1-6,-1 1 1,2-1-1,3 0-31,-2-1 1,0-1-77,-1 1 29,-2 0 1,2 2 50,-1 0 1,-1 0 0,2 0 49,1 0-40,1 0 1,-2 0 24,0 0 0,-1 0 0,-1 0 1,2 0-12,-1 0 1,0 0 0,0 0 0,0 0 24,1 0 1,0 0 0,0 0 0,1 0 0,-1 0-29,0 0 0,-1 0 1,0 0-13,0 0 1,2 0 0,1 0-8,0 0 0,-2 0 1,-1 0-1,2 0 14,0 0 1,0 0 0,-1 0 0,1 0 0,1 0 7,0 0 0,0 0 0,0 0 0,1 0-11,0 0 0,-2 0 1,1 0-1,-1 0 14,0 0 1,-3 0 0,1 0 2,0 0 0,1 0 0,0 0 1,1 0-3,-1 0 0,0 0 1,1 0-1,-1 0 14,3 0 1,-3 0 0,3 0 19,0 0 0,-2 0 1,1 1-1,-1 0-14,-1 1 0,0 0 0,1-2 14,-1 2 0,2-2 0,1 2 0,0-1 12,1 1 1,-1-1-21,1 0 0,-2 2 1,0-2-1,-1 0-2,1 0 1,-1 1 0,1 0-2,-1-1 0,-2-1 0,0 0 1,2 0 0,-1 1-45,2 1 1,-1-2-24,0 2 1,-3-2 18,1 0 1,-1 0 0,3 0 15,-1 0 1,1 0-1,-1 0 14,0 0 0,-1 0-18,2 0 9,-4 0 0,3 0 0,-3 0 21,1 0 1,2 0-15,1 0 0,0 0-3,1 0 1,-2 0-1,3 0 0,-4 0 0,-1 0-18,2 0 0,-4 0 6,1 0 1,-2 0-21,4 0 0,-3 0-33,3 0 0,-2-1 1,2-1-53,0 1 1,-1 0 49,0 1 50,1 0-10,1 0 0,1 0 0,-1 0 25,0 0 1,-1 0 0,0 0 18,0 0 1,-1 0-150,0 0 117,1 0 1,1 0-87,1 0 1,-3 0-158,1 0 1,0 0 192,1 0 0,0 0 1,1 1 61,1 1 1,1-2-1,1 2 31,0 1 1,-2-3-39,2 2 0,-4-1 0,0-1 133,0 2 1,1-2-115,1 2 1,1-1-1,-1-1 0,-3 0 1,2 0-116,-2 0 1,-1 0 78,1 0 1,1 0-31,2 0 1,-1 0 12,0 0 0,-2 0 0,3 0-5,-1 0 1,0 1 20,1 1 1,-1 0-1,1 0-15,-1-1 1,-1 2-33,0-2 0,0 0 11,0 1 1,-3 0 22,4 0 0,-4 1 0,2-1-25,0-1 1,-1 0 0,1-1 7,0 2 1,1-2 0,2 2 1,0-1 1,-2-1 22,-1 2 0,-2-1 1,2 0-10,2 0 0,-3 0 0,3 0 17,1 0 0,-2 2 0,2-2 41,-1 1 0,-1-1 3,1-1 1,-3 0 17,1 0 1,-2 0-38,2 0 0,-3 0 1,3 1-37,0 1 0,-2-2 1,-1 2 19,3-2 1,-2 1-8,2 1 71,-1-2 1,3 3-54,-1-3 0,-3 1-18,0 1-8,-3 0 0,4-2-35,-1 0 0,0 2 21,1-1 0,1 3 0,1-2 36,0 1-17,-2-2 0,-1 2 0,-2-1 145,2 1 1,1-1-118,1 0 0,-4-1 19,2 1 1,-4-1-184,4 0 0,-2 2 119,4 1 0,-1 0 0,3 1 41,-1-2 0,-1 2 94,-1-2 0,1 0-87,1 1 0,-3-3 30,0 0 0,-4 1-9,4-1 1,-3 0-22,3 3 0,-4-3 30,4 1-18,0 1 0,3 1 47,1 3-36,-3-2-101,-1-1-45,1-1 4,-5 2 90,4 3 1,-4 0 45,4 2-14,-3-4-15,0 3 1,-2-5-4,0 5 0,0-4 5,0 2 1,-2-2 10,2 4 0,0-1 2,0 3 0,2-3 61,-3 1 1,1-2 131,-2 1-120,0-1-58,0 2 1,0-2 46,0 1 19,0-1-25,0 2-42,0 0-81,0-1 76,-2 1-29,1-5 0,-3 3-50,2-2 0,0-1-88,0 3 9,-1 0 113,1 1-4,-3 0-17,4-3 123,-3 2-108,3-1 0,-3 2 180,0-1-104,2-1-50,-3 1 6,2-2 26,-2 3 17,2-5-35,-1 4-12,1-4-17,0 0 30,-2 2 1,3-5-22,-1 5 17,-4-2-4,3 2 20,-1-2 313,3-1-180,-3 0-39,2 1-47,-5 0 14,3 2-105,0-5 0,-2 5 42,-2-2 15,2 0-125,-1 1 98,3-3 1,-3 3-32,0-3 20,3 1 6,-5 0-1,5-1 11,-6 4 1,-1-4 28,0 2-37,0 1 5,4-1 10,1-1-9,-1 0-17,2-1 19,-3 3-5,-2-3 1,0 1 2,-1-2 90,4 0-93,-4 0 1,3 0 118,-3 0 0,3 0-96,0 0 1,-2 0 17,-3 0-66,4 0 0,-2-2 94,3 1-9,2-1-209,-5 2 98,3-2-20,-3 1-88,1-1 147,1 2-5,2-2 1,0 1-107,1-1 0,-1 2 75,-2 0-48,2 0 36,-5 0 40,5-3 1,-3 3-64,2-2 61,5 2 178,-5 0-189,3 0-10,-2 0 256,3 0-176,-2 2 0,3-2 137,-4 2-103,4-1-21,-6-1-61,5 0 62,-6 0-58,3 0-15,-1 0-199,0 0 231,-1 0-15,2 0 9,3 0-159,0 0 130,2 0-1,-4 0-8,-1-3 10,-2 3-35,2-2 173,0 2-134,1 0 4,-1 0 0,1 0 150,0 0-137,2-3 1,-2 3 12,2-3-3,-3 3-7,2 0-15,-3-2 28,3 1-257,-4-1 237,2 2 2,0-2-23,1 1-79,-1-1 1,2 1 27,-3 0 108,3 0 9,-2-1-87,1 0 12,-1 1 50,0-4 0,0 4-32,1-2 10,1 2-47,-4-4 35,2 4 23,-2-3-27,2 3-56,-2-1 64,4 2 31,-1 0-45,4 0 51,-4 0-41,4 0 197,-7 0-182,2-2 1,0 1 96,0-1-87,3 2 0,-2-2 104,-2 0-64,2 1-82,-3 1 83,4-3-274,-4 3 167,5-3 62,-3 3-4,3 0-16,2 0-31,-1 0 22,-2 0 11,-2 0 97,0 0-104,1 0 81,-1 0 0,0 0-54,-2 0 6,2-2-7,0 2 8,1-3-81,1 3 82,-4 0-6,2 0 6,0 0 2,1 0-470,-1 0 275,3 0 143,-5 0-50,6 0 68,-2 0 42,0 0 0,0 0 0,-3-1 0,0-1 261,0 1-239,0 0-18,0-1-5,3 1 0,-2-1-150,1 2 166,-1 0-173,-2 0 0,1 0 81,0 0 0,3 0 1,-3-1 161,0 0-82,1 0 114,-4-1-154,1 2 1,0 0 140,0 0 1,4 0-63,-2 0 1,2 0 1,-1 0-15,1 0 0,-4 0 130,1 0-447,-2 0 206,2 0 84,-1 0-30,1 2-259,0-1 203,-1 1 0,1-2 85,0 0 1,-1 0-54,1 0-3,0 0 94,-1 0 0,3 0-59,-1 0 1,1 0 0,-3 0 4,1 0-6,0 0 0,-3 0 5,1 0-62,3 0 29,-1 0 0,2 0-248,-2 0 243,1 0-261,0 0 198,1 0 1,-3 0-123,1 0-32,2 0 174,-2 0 1,2 2-21,-2-1-30,2 1 82,-4-2-89,5 0 103,-7 0 1,5 1 0,-4 0-1,-1 1-2,1-1 0,3-1 0,0 0 50,0 0 0,2 0 170,0 0-187,1 0 1,-1 0 99,1 0 0,-1 0 4,-2 0 0,1 0-60,1 0 0,1 0 1,-2 0-27,0-2 0,-3 1-17,-2 0 1,0 0-36,0-1 1,1 1-1,3 0-82,0 0 1,-1-1 102,-1 1 0,1-2 0,-1 2 31,1-1 1,2 1-9,1 1 0,1 0-8,-2 0 0,2-1-2,-1-1 0,1 2-1,-2-2 0,-2 1 0,-3 1-9,-1 0 1,4 0 0,0 0 89,0 0 1,2 0 68,-1 0 1,0 0-45,-2 0 0,1-1-70,-1-1 0,1 0 0,1 2-68,-1 0 9,3 0 1,-2 0 0,2 0 0,-2 0 20,0 0 1,1 0-10,0 0 1,1 2-1,-3 0-29,1-1 0,1-1 0,0 0 0,-2 0-13,-2-2 1,2 2 0,1-2 37,0 1 1,2 1-12,-1 0 1,1 0 174,-2 0 1,1 1-91,0 1 97,3-2 0,-2 2-99,1-2 1,-1 0-64,-2 0 1,-1 0 14,1 0 1,1 0-32,1 0 1,-1 2-90,-1 0 1,3 0 422,0 0-30,2-2-203,-4 5-60,3-4 1,-2 2-25,1-2 0,1 0-83,-3 1 91,3-2-18,-2 0 8,1 0-4,-1 0 22,2 0-14,-3 0-40,5 2 23,-5-1-12,3 1 16,-4-2 9,4 0-94,1 0-169,1 0 67,1 3 190,-3-3 22,1 5 60,-2-5 0,1 3-78,-1-1-46,4-1-611,-2 1 662,5-2 0,-3 2 0,3 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19.16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250 1 10380,'10'5'0,"-2"1"0,-1 4 0,-4 6 349,-1 7 1,-2 12 0,-2 4 0,-3 6 0,-5 9 0,-3 12-1,-1 7 1,-1 7 31,0 2 0,-1-9 1,-2 3-1,-2-5-195,2-5 0,-3-4 1,3-3-25,5-1 1,-2 0-1,7-5 1,-2-4-159,1-3 1,5-8 0,-1-4 0,2-5 0,0-2-1,-2-5-261,2 0 1,-1-3-1763,-1-4 1529,4-7 0,-6-3 429,7-10 1,5-3 0,2-7 29,1 1 0,2-3 1,4-2-1,1-6 115,0-3 1,1-3 0,2-3 0,3-5 0,1-5 86,-1-5 0,3-4 1,-1-5-130,5-1 1,-5 5 0,9 0 0,3-1 0,-1-3 0,4 0 58,-1-1 1,-4 0-30,1 0 0,2 7 0,0 5 0,0 4-51,0 4 1,-7 11-1,-4 0 13,1 6 1,0 4-1,-1 6 1,-6 4 0,-3 1-1,-1 4 80,0 2 1,0 7-1,-1 5-53,1 7 1,-5 0 0,-2 7 0,-2 3 0,-2 4 44,-3 8 1,-1 2-1,0 4 9,0 3 0,0 8 0,0 7 2,0-2 1,-5 3 0,1 0-1,0 2-5,3 4 0,1-6 0,0-1 1,0-4-1,1-5-114,4-6 0,-2 0 1,7-11-1,2 0 0,2-4 1,4-5-1735,2-4 1,6-4 1143,-1-6 1,2-2 0,3-2-161,-1-1 1,5-7 0,2 1 0,2-9 751,3-10 0,8-6 0,3-9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20.1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94 63 10252,'3'6'1292,"2"2"-1904,0-3 312,-2-1 158,2 1 296,-3-4 332,1 1-30,4-2-358,1 0-97,0 0 1,0 0 40,-1 0-234,-3 0 156,3 0 29,-4 0 192,4 0-24,-4 0 1,7-2 60,-3 0 1,-2 0 37,2 0 0,-2 2-142,4-2 1,-4 1-75,2 1 0,-2-1-223,4-1 235,-3 0 1,4 2-1,-1-1 1,0-1-1,2 0 1,-1 0 0,0 1 58,1 0 0,-3-1 0,1 1-218,0-3 162,1 2 0,-2-1 0,1 2 1,0-1 113,1 1 0,-1 0-182,-1-1 1,1 2 0,1-2-1,1 1 3,-1 1-49,-2 0 1,0 0-187,-1 0 222,1 0 0,2 0-39,1 0 1,-1 0-61,0 0 1,-3 0 104,0 0 1,-2 0 41,4 0-32,-5 0 0,5 0 6,-2 0 0,0 0-33,2 0 1,-2 0-58,2 0 1,0 2 0,2 0-1,1-1 1,0-1-189,1 0 0,-4 0 149,2 0 1,-3 0 49,2-2 1,-1 2 0,3-2 64,-1 1 0,-1 0-13,1-1 1,1 0-1,0 2 46,-1 0 1,-1 0 8,1-2 0,-4 1 0,3 0 114,0 0 1,-1 0-88,1 0 1,-1 0 0,3-1-72,-1-1 23,0 3 0,-1-2-47,0 2 0,1-2 0,-1 0 5,0 1 0,1-1 0,-1-1 1,0 1 47,1 0-44,-3 0 1,0 0-94,-1 1 0,1-1 90,2 2 0,0 0-22,1 0 0,1 2-238,0-1 265,0 1 17,-4-2 1,2 0-46,-2 0 1,0 0-29,1 0 127,0 0-1,-3 0-40,1 0 1,0 0-5,4 0 0,-5 0 0,1 0 14,1 0-56,-1 0 1,3 0-4,-1 0 0,-3-2 22,1 1 1,-2-3 12,4 2 0,-1 1-9,3 1 0,-1 0 17,0 0 1,1 0-2,-1 0 1,-1 0 3,-1 0 0,-1 0-128,2 0 58,-3 0 0,4 0-13,-2 0 0,1 0 34,-1 0 0,1 0 99,1 2 26,-4-1 64,1 1-88,-4-2-13,4 0 0,-1 0 7,3 0-79,-5 0 23,5 0-5,-3 0 1,3 0-32,-1 0 0,-3 0 0,2 0 33,-2 0 1,3 0 61,-1 0 0,-1 0-81,3 0 1,-2 0 16,1 0 1,-1 0 17,2 0-22,-5 0-40,3 0 9,-2 2 1,3-1 0,2 1 0,-3 0 15,0 0 1,0 2 8,3-1 1,-1 2 249,0 0-113,-3-2-94,1 1-208,-2-1 107,3 2 0,-3 0 63,1 1 1,-2-1 22,3 0-83,-5 0 12,5 0 40,-6 0 1,3 1-2,-3 1 9,3-3 34,-3 2-11,1 0 1,-2 0-18,0 3 47,0-5 54,0 2 5,0-3-72,0 5-19,0-2 11,0 3-31,0-1 74,0 3-13,0-1 0,0-1 9,-2-1 1,1-1 26,-3 2-99,3-5-26,-3 5 12,1-3 114,-3 4 0,1 0 19,0 1 0,0-3-59,0 1 0,1-4 0,0 2 0,-1-1 1,-3 2-1,-2 0 107,-1 1 0,3-1-89,2-2-68,0-2 0,0 3 1,-1-4-1,-1 1 17,-2 1 0,-1-3-23,1 3 0,1-1 123,1 2 28,1-1 0,-2 2-60,0 2 1,3-3 73,-1 1 1,3-4-77,-2 2 0,0-1-152,-2 1 22,1 0 0,-2 1 21,0-1 1,-1 0-1,0 0 25,0 0 1,1-2 0,0-1 10,0 1 1,1-3 0,0 3 7,-2-1 0,1-2 0,-2 2 1,-1-1 1,0-1 0,-1 0-13,0 0 0,1-1 1,0 0-83,0-1 1,1 0-34,1 0 0,0 2 38,-4-2 0,2 1 60,-2 1 0,1 0 0,-1 0 21,2 0 0,1 0 5,-1 0 1,-1 0 0,-1 0 4,2 0 0,0 0 0,0 0 37,0 0 0,-1-1 0,1-1 62,1 1 1,0 0-129,1 1 0,1 0-37,0 0 1,0 1 66,-3 1 1,1-2 0,-1 2 39,-1-2 0,2 0 0,-2 1 52,1 1 1,1-2 0,-1 2 0,1-1-78,1-1 0,1 0 1,0 0-127,-2 0 0,2 0 8,-1 0 0,-1 1 54,-1 1 0,0 0 0,1-2 45,1 0 0,1 0-27,-1 2 0,-1-1 254,-3 0-228,1 0 1,4-1-64,-1 0 0,2 0 0,-2 1-34,0 0 1,4 0-57,-1 3 1,2-3 75,-4 1 0,4-1 46,-2 1 1,4-1-63,-4 2 219,4-2 56,-6 2-157,6-3-26,-5 2 0,3-1-33,-2 3 0,2-3-55,-2 0 1,2 0 109,-4-1 1,1 0 39,-3 0 0,1 0-1,0 0 1,1 0 52,1 0 1,1 2-81,-2-1 0,4 3-7,-2-2 0,2-1-33,-4-1 1,2 0 23,-1 0 0,-1 0 64,-1 0-65,2 0 112,-2 0-110,4 0 92,-1 0-8,4 0 77,-2 0-106,2 0 52,-2 0 19,0 0-41,0 0 1,-3 0 69,0-2-315,0 1 237,1-1-57,-1 2-609,0 0 364,-2 0 4,4 0 61,-1 0 106,7 0 10,-5 0-49,2 0 79,0 2-80,-1-1 251,-1 1-221,-1-2 101,-2 0-157,3 0-14,0 0 72,2 0 45,-1 0-36,1 0 26,0 0-110,-2 0 31,2 0 85,-2 0 33,0 0-62,0 0 69,0 0 1,-1 1-61,-1 1-19,4-2-9,-4 2 116,4 1-74,0-3 122,-2 3 16,5-3-128,-5 0-96,2 0 131,0 0 15,-1 0-94,3 0-258,-3 0 185,1 0 40,0 0 254,-2 2-207,2-1 283,-2 3-245,2-3 23,-1 1-138,3 0 92,-3-1-234,1 1-47,0 0 62,-2-1-54,5 4 69,-5-5-183,5 3 147,-5-1 336,4-2-203,-3 5 38,3-4 242,-1 1-24,2 2-85,0-2-226,0 4-73,2-3-47,-1 5 250,1 0 106,-2 0 28,0-1 68,0-4 16,0 2 110,0-5 0,1 6 130,0-1-322,0 0-342,4 5-70,-5-5 190,2 5 0,-2-2 60,0 3 187,0-6 127,0 5-51,0-5 0,2 6-21,0-1 0,0-3 90,0 0-211,-2-3 0,3 6-72,-3-1 1,0-3-28,2 1 0,-1-2 11,0 4 1,0-4 34,-1 2 0,0-2 170,0 4 1,1-3-54,0 3 1,0-2-60,1 2 1,-2-1-27,0 3 0,0-1-102,0 0 1,2 1 169,0-1 1,-1-1 57,-1-1 1,2-1-78,0 2 0,-1-1-155,-1 3 85,0-3 1,0-2-20,0-1 1,0-2 7,0 4 0,0-2-20,0 4 0,0-2-19,0 1 0,0-3 23,0 2 0,0-2-2,0 4 116,0-3 0,0 4 43,0-1 1,0-1-87,0 0 1,0-2-58,0 1-86,0-1 0,0 5 26,0-1 1,0-1-161,0-1 444,0-1-42,0 0 20,0 1-41,0 0-214,0 2 50,0 0-41,0-4 1,-1 2 25,-1-3 0,0-1-10,2 3 0,0-2 40,0 3 27,0-1-37,0 2 0,0-2-2,0 1 0,0-1-1,0 2 0,0-2 0,0 1-2,0-1 1,0 3 4,0-2 0,0 0-2,0 1 44,0-5 0,0 5 29,0-2-49,0-2-14,0 4-189,0-4-145,-2 6 248,1-1-11,-1-2 1,2 0-3,0-1 1,0-1 54,0 3 595,0-3-469,0 4 1,0-2-29,0 3 0,0-5-136,0 1 0,0-2-105,0 4 0,0-2-155,0 2 267,0-3 53,0 1 0,0-1 6,0 1 1,0-1-25,-2 3 1,1-2 455,0 1-388,0-1 1,1 3 7,0-2 0,-1 0-256,0 1 0,0-2 104,-1 1 0,2-2 66,0 0 35,0-1 9,0 5-14,0-2-8,-3 2 0,1 1-304,-1-1 279,0 0 1,3 1 34,0-1 0,0-2 12,0 1-20,0 0 0,0 1-26,0 0 0,0-3-40,0 0 0,0-3 32,0 3 0,0-4 39,0 4 1,0-4 86,0 4 32,0-2-70,0 5 0,0-2-169,0 2-35,0-2 65,0-1 12,0 1 111,0 0 0,0 1 111,0-1 1,0-3-125,0 2 1,0-2-30,0 4 1,0-4-59,0 2 0,0-2-228,0 4 201,-2 0 315,2 1-253,-5 0 195,4-4 1,-1 3-76,2-2 1,0-1-42,0 1 1,0-2-124,0 3 1,0-1-41,0 2 0,0-4 28,-2 2 33,1-2 258,-1 4-143,2-3 50,0 2-43,0-1-62,0 1-147,0 2 108,0 1 0,0-3-88,0 1 1,0-4 27,0 2 92,0-2 1,0 5 141,0-2 0,0 0 93,0 1 1,0-1-176,0 3 0,0-3 14,0 1 1,-1 0-101,0 1 1,0-1-29,-1-1 1,1-1 45,-1 2 12,2-3-20,-2 4 0,0-2-65,0 2 58,0-2 0,2 2 40,0-1-24,0-4 6,0 2 0,0-2 42,0 3 0,0 0 106,0 1 1,0 0-31,0 1 0,0 0-75,0 1 0,0-3-18,0 1 0,0 0-72,0 1 269,0 0 48,0 1-218,0-1 1,-1 0 70,-1 1-440,0-6 0,2 5-13,-2-4 268,1-1 72,-3 4-1,3-5 319,-1 3-290,2 1 1,0-4 28,0 3-55,0-5-24,0 8 0,0-6-379,0 4 343,0-4 0,-2 5 108,0-2 0,1-1 85,1 1 1,0-4-46,0 4 1,0-1-76,0 2 1,0-1 12,0 2 0,0-2-12,0 1 0,0-1-18,0 2 0,-1-2-95,-1 1 1,1 1-164,-2 1 1,1 0 59,-1 1 1,1-4-108,-1 0 212,1-5 453,-2 7-134,3-3 1,-1 4-110,2 1 1,0-1-49,2 0 0,-1-1-222,0-1 0,0-1 323,-1 2 0,0-2 71,0 1 1,0-2-88,0 1 1,1-2-105,0 3 1,0-1-121,1 2 1,-2-4-129,0 2 1,1-2 177,1 4 1,-2-2-40,2 1 182,1-4-72,-3 5-30,5-5-28,-5 3 7,3-2 17,-1 1 64,-1-1 216,3-2-157,-3 1-127,3-1 37,-3 2 295,6 1 84,-4-1-286,5 0-54,-1 0 0,0-2-1101,1-1-963,-4-2 1980,3 0 0,-6-4 0,1-2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27.5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657 1 8391,'6'3'3308,"-2"4"-2917,-1-2 0,0 2-222,4-2 1,-2-3-85,1 2 0,0-3 0,2 1-284,1 0 0,1-1 0,1 2 254,-1 0 1,-2-2-1,1-1 1,0-2 0,1-1-1,0 0 277,1-1 0,-3 3 0,1-1 1,0 0 107,1 0-303,-2 1 1,1 1-239,-1 0 0,-1-1 0,3 0 1,0-1-1,0 1 0,0 1-272,1 0 314,-3 0 0,0 0-9,-1 0 0,2 0-43,3 0 0,2 1 76,-2 1 1,0 0-8,-1-2 0,-1 0 24,0 0 1,-1 0 22,0 0 0,-2-1-27,1-1 1,1 0 75,1-1 0,0-1 0,1 2 90,-1 1 0,1 0-126,1-1 1,-1 1 0,2 0 36,-1 0 1,-2 1-8,2 0 1,-1 0-29,2 0 1,-1 0 0,0 1-32,-1 0 0,-1 0-91,0 3 0,3-1 39,-1 0 1,0 2-47,-2-2 0,0 1 1,1 0 17,-1-3 1,-1 0 103,-1-1 1,1 0-1,1 0 136,1 0 1,-2 2 40,1-1 1,-1 1 0,4-2-35,0 0 1,-4 0-89,3 0 1,0 2 0,2 1-82,-2 0 0,-3 0 1,0-1 1,1-1-79,4 2 0,1 1 145,1 1 0,-1 0 12,1-2 1,-3-1 0,-1-1-22,-1 1 1,-2-2 0,-1 2-35,1-1 1,-1-1-78,1 0 1,0 0 41,1 0 0,0 0-90,1 0 1,-3 0 154,1 0 1,-1 0 52,3 2 0,-3-2-33,1 2 0,0-1-15,1-1 1,0 0-138,1 0 0,-1 0-41,0 2 1,1-1 0,-1 0 24,0 0 1,-1-1 62,0 2 0,-1-1-13,3 3 0,-1-3 1,0 1 31,1-2 0,-1 2-36,0 0 1,1 1 10,1-1 1,-1 1 0,2-1-10,-1-1 1,-2 0 1,2-1 1,0 0 37,4 0 1,-1 0 0,-1 0 49,-2 0 1,-1 0-21,-1 0 0,2 0 6,0 0 1,0 0 8,-2 0 0,-1-2-39,0 0 0,-2 1-37,1 1 0,1 0 33,1 0 1,-1 0 11,-1 0 0,1 0 6,1 0 0,1 0 16,1 0 0,-1 0-3,1 0 0,1 0 1,-1-1-27,0-1 0,-3 2-37,2-2 1,-2 1-15,5 1 0,-2 2 20,0 0 0,-1 0 20,-1-2 1,0 1-1,1 1-16,-1-1 1,-1 0 41,-1-1 0,1 0 0,1 0-23,1 0 1,-3 0 36,1 0 0,-1 0 0,3 1-20,-1 1 1,0 0 7,1-2 1,-1 0-4,0 0 1,1 0 14,-1 0 0,-1 0-9,-1 0 1,-2 0 25,0 0 0,0 0-20,2 0 0,1 0-19,1 0 1,-3 0 29,0 0-185,-2 0 0,4 0 319,0 0 0,1 0-154,0 0 0,-1 0 1,-1 0-1,1 0 1,1 2 10,1-1 0,-3 1 0,1-2 1,0 0-125,1 0 192,-2 0 1,0 1-1,-1 0-128,1 1 1,2 2-72,0-1 3,-1-1 1,-3 1-103,-1-3 334,-1 0 0,6 0-92,-2 0 0,0 0 45,1 2 0,-2-1-127,2 2 1,-3-1 146,3 2 0,-2-3-171,2 3 0,-2-2-135,1 1 0,-1-1 216,2 1 0,-4-2-32,2 1 0,-2 0 39,3 0 1,-2 2 7,1 0 41,-3-2 1,5 5-51,-2 0 10,2 0-144,-1 2-8,3-1 99,-3 0 1,-1 0-5,-1-1 0,-2-1-30,1 1 0,-3-1 65,3 1 1,-1-1 71,1 3 0,-1-2-12,-1 2 0,1-2 1,0 1-8,0 1 0,-1-2-6,-2 0 1,0-2-68,3 3 1,-3-3 9,1 2 0,0-1 16,0 2 1,1-1-5,-1 2 1,1-2 26,-1 1 0,0-1 57,0 2-87,-1-3-16,1 4 1,-2-4 13,0 3 0,1-2 87,0 1 1,0-1-38,1 2 0,-2-4-13,0 2 1,0-2-49,0 4 0,0-4 0,-1 2 17,-1 1 0,-1 1-59,2 1 55,0 3 0,-1-6-1,2 2 52,-2-2 44,1 1 0,-4 2-65,0-1 1,-1-2-22,-3 0 0,2-1-91,-1-1 1,1 0-57,-2 0 1,2 1-31,-1-1 0,1 2-58,-2 0 0,4-2 13,-2-2 1,4 1 56,-4 1 0,0 0 144,-3 0 0,1-1 13,0-1 1,1 1 27,-3 3 0,1-1-145,0 3 0,-1-3-34,1 1 1,-1 1 52,-1-1 1,1-1 0,-1-2 81,1-1 0,2-2-56,-1 1 1,2 1-51,-2 0 1,2 0 23,0 1 120,1-3 96,-2 4 0,1-5 40,-3 0 1,3-1-78,-1-2 0,0 1-83,-1-2 0,1 3 36,1-1 0,-1 0-265,-1 0 1,1 0 162,1 0 1,-1 2 28,-1-2 1,1 2 6,0 0 1,1 0 12,-2 0 1,-1 0 24,1 0 1,1 0-14,1 2 0,2 0 0,0 2 0,0-2 70,-2 0 0,3-1 141,-2 1 217,2-2-203,-5 0-190,2 0 1,-2 0 13,0-2 0,3 1-193,0-1 0,2 0-91,-4-2 0,2 2 195,-1 0 0,2 2 54,-1 0 1,2 0-13,-3 0 0,2 0 0,0 0-4,-2 0 1,2 0 83,-1 0 1,2 0 62,-4 0 1,2 0-2,-1 2 0,1-1-91,-2 2 0,0-1-7,-1-1 1,-1 2-60,-1-2 1,0 1 0,-3-2 3,1 0 1,3 0 0,-1 0 26,1 0 0,1-2 1,-1 1-1,1-1-3,0 2 0,0 0 0,1 0 0,-2 0-49,0 0 0,-2-2 0,1 0 0,1 0-152,0-1 1,0 1-1,0 1 55,-1-1 0,-2-1 0,-2 0 77,3 1 1,0-1-1,1-1 41,0 2 0,3 0 2,1 0 628,1 1 26,0 1-402,2 0-816,2 0 271,-4 0 28,1-3 182,-4 1 256,2-1-13,0-2-126,3 5-25,-2 0 1,0 2-209,-1 1 0,1 0 12,-2-3 1,2-1 142,-1-1 1,-1 2 0,-1-2 0,1 1 226,1-1 373,1-1-182,0 0-265,2 1 38,-1 2 1,2 0-59,-1 0 0,2 0-458,-4 0 161,5 0-102,-7 0 152,3 0 259,-4 0 352,2 0-60,0 0-416,3 0 0,-1 1-117,0 0 69,2 0-103,-3 1 201,4-2 308,-2 0 30,0 0-84,0 0-3,0 0-1129,-1 0 556,1 0 678,0 0-114,0 0 107,0 0-372,0 3 7,-3-3 1,0 2-164,-2-2 0,3 0 12,0 0 81,5 0 246,-8 0-43,7 0 192,-4 0-235,1-2 1,1 2-49,-2-2 0,0 1-44,-1 1 1,3 2-18,-2 0 0,2-1 5,-4-1 1,0 0 15,-3 0 1,3 1 0,-2 0 6,1 1 0,2 0 25,0-2 1,-1 0 45,-1 0 1,-1 2-1,-1 1 133,0 0 0,0 1-134,2 0 1,-1-1 9,-1 0 0,-1 0 1,-2 2-34,1-2 1,3 0 0,2-2 48,0 1 0,-3 0-75,-2-2 0,0-2 0,0 0-36,2 1 0,2 0-9,0-1 0,-1 0 0,-3-1 36,2 1 0,3 1 0,1 1 93,-2 0 1,2-1 24,0-1 0,-1 0-68,-1 2 0,-1 0-87,1 0 0,0 0-85,-1 0 0,3 0 28,-1 0 1,2 0 43,-1 0 55,1 0 1,-2 0-21,0 0 1,1 0-99,-1 0 1,1-1 88,-3-1 0,0-2 27,-1 3 0,1-1 1,-1 2-1,1 0 64,1 0-76,2 0 0,-3-2 0,0 0-25,0 1 1,0 0 0,0 0-113,-1-1 1,3 0 15,-3 0 1,1-1 97,-3-2 0,3 2 0,-1 2 51,1 0 0,-1 1 0,0 0-29,0 0 0,0-2 0,-1 1-19,0-1 0,1 2-59,-2 0 1,2 0 0,0 0-93,2 0 1,-1-2 71,1 0 0,1 0 0,1 1-27,-2-1 0,2-1 235,0 1 0,-1 0-92,-1 0 1,-2 1 0,0 0-4,0 0 0,3 1 0,0 0-37,0-2 0,-1 1 7,-2 0 0,0-1 14,-2 1 1,2 0 23,-1-1 1,1 0 65,0 0 1,3 1-42,0 1 0,1 0-50,-3 0 1,1-2-40,0 0 1,1 1 0,0 1-82,0 0 0,1 0 103,0 0 0,-1-2 78,-1 0 1,1 0 23,0 2 0,4-1-23,-2-1 1,2 0-9,-4 2-54,1 0 1,-2 0-37,-1 0 1,3 0 29,-1 0 0,2 0 96,-2 0 0,4 0 272,-2 0-296,3-2 0,-4 1 101,1 0-200,1 0 0,-4 1 19,2 0 1,1 0-45,1 0 11,1 0 1,-3 0-14,1 0 209,1 0-7,-4 0-86,2 0-1,-2 0 117,2-2-224,-2-1 1,6-1 70,-3 1-453,4 2 133,-6-4 174,6 2 135,-7-2-70,4 0 103,-1 2-193,2-1-64,2 3 0,-2-4-556,-1 2 1,3-1-627,-2-1 458,1 4 254,-1-6 686,2 4 0,-2-2 0,2-1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38.0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6856,'0'7'997,"1"0"-753,0 1 0,0-1 0,1 2-180,1 0 0,-1 1-93,1 0 0,0-1 32,-1-1-60,-2-1 0,3 2 148,-3 0 1,0-1-9,0 1 0,1-3 2,1 3 0,0-2-33,-2 2 0,1-2 12,0 1 0,0-1-15,1 2-52,-2-3 0,0 4 90,0-2-45,0 0 0,1 2-34,0-2 1,0-1-3,1-1 1,-2-2 34,0 3 0,1-4-31,1 4 1,-2-2 6,2 4 0,-1-2 47,1 1 0,-2-1-17,2 2 1,-1-2-38,-1 1 1,0-2 65,0 0-24,0-3 0,0 6-22,0-2 0,0 0-17,0 2 1,0-4 0,0 2 0,0 1 0,0 1 88,2 2 0,-2-3-9,2 1-82,-1-3 0,-1 4 0,0-1 1,0 0-1,0 2 14,0-1-25,0-4 51,0 3 1,0-5-1,2 5 54,-1 0-119,1-2 41,-2 3-54,0-2 0,0 2 31,0 1 0,0-3 10,0 1 1,0 0-62,0 1 0,1-1-166,0-1 185,0 1 0,1-1-22,-2 1 0,0-2 16,0 1 1,0-1 45,0 2 1,0-2 70,0 2 1,0-4-22,0 2 0,0-2-37,0 3 0,0-1-13,0 2 0,0-2-55,0 1 0,0-1-47,0 2 1,0-2 67,0 1 1,0-1 90,-2 2 1,1-2 145,0 1 0,0 1-48,1 1 1,0 3-125,0 1 0,0-5-90,0 0 0,0-4 1,0 4 71,0 0 1,0-1-211,0 1 0,0-2 126,0 1 0,0-1 87,0 2 1,0-2-33,0 1 119,0-1-104,0 0 1,0 2-31,0 2 1,0 0-82,0 0 0,0-3 35,0 1 0,0-2 48,0 4 0,2-6 0,-1 4 7,1 0 1,-2-4 178,0 2 0,0-2-117,0 4 1,0-2-36,0 1 0,2-1-38,0 2 1,-1 0-6,-1 1 0,0-1-52,0-1 0,0-1 82,0 2 0,0-2 29,0 1 0,0-1 13,0 2 0,0-2 44,0 1 0,0 1-78,0 1 0,0 1 12,0-1 1,0 0-55,0 1 1,0-1-11,0 0 5,0-2 1,0 2 29,0-1 0,0-1 7,0 0-8,0-1 0,0 2 6,0 0 0,0-3 1,0 1 9,0 1 0,0-2-10,0 1 1,0-4-1,0 4 0,0-2 22,-2 4 1,1-2 30,0 2 1,0-3-15,1 3 1,0-4 0,0 2-3,0 1 1,0 1-28,0 2 3,0-1 0,0-1-40,0-1 1,0-3-11,0 2 1,0 0 27,0 4 32,0-3 1,0 1 1,0 0-22,0-1 1,0 1-7,0 0 1,0-3 48,0 1 0,0-3-16,0 2 0,0 0 0,0 2-16,0 1 0,0-2-20,-2 0 0,1 0-11,0 3 1,0-2 1,1 1 0,0 0 10,0 1 0,0 0 2,0 1 1,-2-3 3,1 1 1,-1-2 5,2 1 0,0-1 1,-1 2 26,-1 0-102,2-4 0,-2 5-214,2-4 273,0 1 1,-2 3-35,0-1 0,0-3 140,2 1-23,-2-2 0,1 4-55,-2 0 1,1-3-6,1 1-12,0-2 0,-1 5-3,1-2 0,-2 0 14,2 1 0,0-4 64,-1 2-64,2-3 0,-2 6-31,0-1 0,1-3-59,1 1 1,0-4-47,0 4 110,0-2 0,-2 3-16,0-1 0,0-1 59,2 3 1,0-4-16,0 2 0,0-4-7,0 4-66,0-2 63,0 5 1,0-2-1,0 2 1,0 0-1,0 1 1,0-1-1,0 0 1,0 1 260,0-1-289,0-2 1,0 0 0,0-1-85,0 2 1,0-3 30,0 1 70,0 0 0,0 3 27,0 0 1,0-3 2,0 0 1,0-3-15,0 3-7,0-3 0,0 6-133,-2-1 0,2-3-16,-2 1 0,1-4-32,1 4 200,0-2 0,0 4-56,0 0 0,0-3-16,0 1 1,0-2-37,0 4 0,0-2-32,0 2 1,0-3-8,0 3 1,0 0 62,0 1 0,0-3 19,0 0 0,2-2 54,0 4 0,-1-2 46,-1 1 0,1 1 7,1 1-73,-2-2 1,3 2 8,-3-1 0,0-3-24,0 1 59,0-5-11,0 7-70,0-3 32,0 4-117,0 1 1,0-1-36,0 0 38,0-4 0,0 3-116,0-2 1,0 1-264,0 0 1,-1-1-213,-1 2 719,2-3 0,-3 4 0,3-2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44.71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42 1 7823,'5'10'-96,"-2"-2"1,0 0 72,-3-1 1,0 1 0,0 2 273,0 1 0,0-1 0,0 0-16,0 1 1,0-3 10,0 1-193,2 0 0,-2-1-48,2 1 1,-1-2-205,-1 1 1,0-1 208,0 2 0,0-2-44,0 1-24,0-1 1,0-1 0,0-1 81,0 3 1,0-3 17,0 2 0,0 0 0,0 4 89,0-1 1,0-1-19,0 1 0,0-2 1,0 2-69,0 0 1,0 0-73,0 2 0,0 1 34,0 1 0,-1-3 0,0-3 0,-1 2 7,1-1 1,-1 0 20,0 0 1,0-2 0,2 3 53,-2 1 0,2-2 0,-2 0 1,1 0 0,1-1-42,0 1 0,0-2 0,-1 1 24,-1 2 1,0 0 35,2 2-118,0-3 0,0 1 0,0-3 26,0 1 0,-2 1 0,1 1 34,-1 1-142,0-2 0,1 1-65,-1-2-30,-1 2 181,3-2-97,-2 0 0,1-3 129,-1 2-66,2 1 1,-3 1-65,3 0 238,0-1-173,0 5 52,0-2-25,0 4 39,0-2-33,0 2-1,0-1-120,0-2 113,0-4-1,3 4-130,-3-5 87,3 2 12,-3-1 27,2 2-20,-2 1 3,3 2 193,-1-5-99,-1-1 223,1 1 31,0 0-262,-1 2 58,1 1 1,0-1-9,0 0-10,-1-2 41,2 2-196,-3 0 135,2 1 1,-1 4 20,1-3-39,-2-3-246,3-1 0,-3-2 51,0 1 50,0-2 73,0 5-29,0-2 74,2 2-44,-2 1-7,3-3 137,-3-1-120,2 1-2,-1-2 57,1 1 38,0 0-81,-1 1 9,1 1 42,-2-4-31,2 2-1,-1-2-7,1 3-6,-2 0-55,0-3 50,0 3-1,3 0 43,-3 2-39,2 0 0,0 1 44,0-1-36,0-2 3,0 2-1,-2-2-7,3 2 3,-3-2 7,2 0 1,-1-1 0,0 2-1,0 0 0,0 0 0,0 0-50,0 0 1,1-1 6,-2 1 0,0 0 16,0 3 0,2-1 0,0 1 1,-1-1 1,-1-2 6,0 1 0,1 0 6,1 4 1,-2-3 54,2 1 0,-2-2 0,0-2 31,0 1 0,0 1-54,0 0 0,0 3-40,0-1 1,0 0-21,0 0 0,1 0-7,1 2 0,-2-3 1,2 2 10,-1-1 1,-1-2 7,0 2 0,0 0 12,0 4 1,0-3 0,0-1 0,0-1 1,0-1-4,0 1 1,0-1-1,0 0-1,0 1 0,0-3 0,0 1-15,0 2 0,0-1 14,0 2 0,0-4 0,0 2 0,0 0-19,0 0 1,0 2 0,0 0-1,0-1-85,0 0 0,-1 2 61,-1 1 0,2-2 19,-2 0 1,1-2-1,1 0 1,0 1 40,0 2 1,0-3 0,0 2 0,0-1 0,0 1 1,0 0 0,0-1 0,0 2 0,0-1 1,0 0-18,0-1 1,0 1-82,0 0 1,0-3 39,0 2 1,0 0-1,0 1 36,0-1 0,0-2 1,0 0 2,0 0 0,0 0 1,0 0 47,0 2 1,0 1 16,0 0 0,0 1 1,0 1-19,0-2 1,0 1-1,0-1-17,0-1 0,0 2 0,0-1-43,0-1 1,0 3-1,0-1 1,0 2-1,0 1-1,0-1 1,0-3 0,0-2-1,0 0 1,0 0 0,0 2-1,0 0 1,0-1 0,0 0 0,0 0-1,0-1 1,0 0 0,0 1-1,0-1 1,0 0 0,0 1 0,0 1-1,0 1 1,0 1 0,0-1-1,0 1 1,-1-1-145,-1 1 0,0-1 0,2-1 33,-2-1 111,1-3 1,-1 2 0,2-1 0,0 2 0,0 3 39,0-1 1,0-2 0,0-2 82,0 2 1,0-3-1,0 3-23,0 1 1,0-4 0,0 3-71,0-1 1,0-1-14,-2 2 1,1 1-75,0 2 1,0 1 12,1 1 1,-1-3-1,0-1 24,-1-1 1,1-2 68,1 1-52,0-5 0,0 6 67,0-4 0,-1 1-28,-1 0 0,2 1-19,-2 1 0,2 1-10,0-1 0,0 0 5,0 1 0,-1-1-1,-1 0 1,2 1 0,-2-1 3,1 0 0,1-1 2,0 0 0,0-1-1,-2 3 0,2-2-1,-2 1 0,1-1 11,1 3 1,0-1 0,0 0-10,0-1 0,0-1-13,0-1 1,0-1-5,-2 2 0,1-2 9,0 1 0,0 1-2,1 1 0,0-1 14,0-1 0,0 1-4,0 1 0,0 1 0,0-1-9,0 0 1,0-1-30,0 0 1,0-1-1,0 3 0,-2-1 13,1 0 0,-1 1 20,2-1 1,0-1 42,0-1 1,0-1 47,0 2 0,0-1 5,0 3 0,0-1-47,0 0 0,0-1 1,0 0-17,0 0 0,0-1 0,0 0-150,0 2 1,0-2 58,0 3 1,0-1 0,0 4 0,0-2 0,-2-2 34,0-2 0,1 2 45,1 3 0,0-1 14,0-2 0,0 0-28,0 1 0,0-1-85,0 0 80,0-2 0,0 0-15,0-1 0,0 1 1,0 3 2,0-1 1,0 0 0,0 1 13,0 1 1,0-2 0,0 0 26,0 2 1,0-3-1,0 1 3,0 0 0,0 0-18,0 2 0,0-1 0,0 1-31,0-1 1,0 0-110,0 1 128,0 1-20,0 0 1,0 2 0,0-3 0,0 1-1,0 0 1,0-1 0,0-1 18,0 1 1,0-1 0,0 1 9,0 1 1,0-2 0,0 3-22,0-2 1,0-1 0,0-3 0,0 1-38,0 1 0,0-1 1,0-1-1,0 2 3,0-1 0,0 3 0,0 0 0,0 0 37,0-1 0,0-1 1,0 1-1,0-1 18,0 0-17,0 1 0,0-1 22,0 0 0,0 3-3,0 1 1,0 0 0,0 0 5,0-2 0,0-1 1,0 1-33,0 0 1,0 0 0,0-2 0,0 1-14,0-1 0,0 0 1,0 1-1,0-1-10,0 0 0,0 1 0,0-1 0,0 0-12,0 1 1,0-1 0,0 1-1,0 1 10,0 0 1,0-2 34,0-1 1,0 1-1,-1 2-5,-1-1 1,2 0 0,-2 0 0,2 0 31,0 1 1,0-1 0,0 1-45,0-1 1,0 1 0,0 0-38,0 1 0,0-3 0,0 1 34,0 1 0,0-4 9,0 3 1,0-2 0,-1 2 19,-1 1 1,2-3 0,-2 1 6,1 0 0,1 0 0,0 2 55,0 0-47,0 0 1,0-3 0,0 0 57,0 2-73,0-1 0,0 4 1,0-1-1,0-2-25,0 0 1,0-2-59,0-1 0,0 1 60,0 1 1,0 0 0,0 1-11,-2 1 0,2-2 0,-2 1 4,1 0 0,1-2 0,0 1-19,0 0 0,0 2 29,-2 2 7,1-2 0,-1 1-9,2-3 21,0 1 1,-2-1-1,1 0-9,-1 1 1,2-1 0,-1 1 21,0 1 1,0-3-16,-1 1 1,2-2-5,0 1 1,0 1 0,0 2 9,0-1 0,-2-1 9,0-2 0,1 3 6,1 1-9,0-3 0,0-1 3,0-1 0,0 1-31,0 3 0,0-3-49,0 1 0,0 0 26,0 1 0,0 0 23,0 1 1,0-1 24,0 0 1,0-1-3,0 0 0,0-1-3,0 3 0,-2-1 0,0 1-61,1 1 0,0-3 1,1 1-6,0 0 1,0-1-21,0 1 1,0-1 38,0 3 0,-1 0 35,-1 0 0,0-1 0,0 1 50,1-1 1,-1-3 181,2 1 1,0 0-175,0 1 1,0 0 0,0 1 3,0-1 1,0-1-1,0-1-257,0 1 0,0 0-57,0 1 1,-2 0 217,1 2 1,-1-3 0,2-1 1,0 2 0,0-2 81,0 0 1,2 1 183,-1 1 1,1-1-181,-2 0 1,2-1-99,-1 2 0,1 1-40,-2-1 1,1 1-9,1-1 1,-2 0 66,2 1 1,-2-3 95,0 1 1,0-2 0,0 1-63,0 1 0,0 0 188,0-1 0,2-1-199,0 2 0,0-2-235,-2 1 189,0 1 0,0 1 42,0 0 1,0-3 61,0 0 0,1-2-37,1 4 0,0 0-3,-2 1 1,0-3-32,0 0 1,0 0-64,2 3 1,-1-3 25,0 0 1,0-2 65,-1 4 1,0-3 67,0 3 1,0 0-1,2 1 0,-1 0 0,1 1 94,0-1-221,-1-2 1,1 2 79,-2-1 1,2 0-85,0 2 1,-1-3 38,-1 1 0,2-2 54,0 1 1,1 1-19,-1 1 1,1-1 11,-1 0 1,2-3-22,-3 3 0,2-2-69,-2 2 0,0-3 46,1 3 1,0-2 42,0 2 0,2-1 1,-1 3 38,-1-1 1,2 0 23,-2 1 0,2-3-117,-3 1 1,3-5 115,-3 5 1,4-5-13,-2 5 1,2-4 84,0 2-105,-2-3-90,1 4 28,-3-3 172,3-2 91,-1-1 509,5 0-439,-2 1-257,3 5-209,-3-2-28,2 1-36,-3-2 93,0 0 0,1 1 22,0 1 56,-2-4 1,3 5-41,-4-3 1,2 1-102,2 2 0,-2-2-616,2 0-960,-5-3 1743,7 4 0,-5-7 0,3 3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05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8866,'0'11'200,"2"-1"0,2 0-143,3 1 1,-1-3-70,3 1 1,-3 0-66,1 1 0,0 0 1,-1-1-1,1-1 1,1 1-1,2 0 1,0-1-1,1 1 1,1 0-1,0-1 264,-1-1 1,-2 0-268,-1-2 1,-3 0-93,2 0 0,-2 3 160,4 1 1,-4-1 0,1 0 0,1 1 0,0 1 0,1 1 0,0-1 0,0 0 0,0 1 0,1-1 0,1 0 0,0 0 0,1-1 0,-1-1 0,0 0 0,1-1 0,-1 0 0,0 0 0,1 0 0,-1 1 0,0 1 0,1-1 0,-1 1 0,0-1 0,0 0 0,-1-1 0,0 1 0,0 0 0,0 0 0,0 0 0,0 1 0,0 1 0,1 0 0,0 1 0,1 1 0,-1-1 0,0-1 0,-1-1 0,0-1 0,-1 0 0,1 1 0,-1-1 0,0 1 0,0 0 0,1-1 0,1 0 0,0 0 0,-1 0 227,-1-1 0,-2 1 0,1-1-208,1 1 0,-2 2 1,2 0-1,-1 1 0,-1-1-22,-1 0 1,-1-3 71,-2 0 1,0-3 0,1 2 0,1 1 153,3 0 0,0 0-157,0 0 1,-2-2 0,1 1 0,2 1-53,2 2 0,-3-3 0,-1 1 1,3 1 35,0 1 0,-1-1 0,0-1 41,0 1 0,0-2-205,-1 3 146,3-3-75,-5 4 0,3-4 1,-1 3-69,0 0 128,-1-4 1,0 4 0,0-3 155,1 1-65,-2-3-86,0 3 1,-2-4 0,3 3 34,-1 1-81,4-2 0,-6 5 17,4-1 0,-1-1 18,1 0 1,1 0-1,2 2 1,-1-2 6,-2-4 0,0 5 9,2-2 1,-1 0 0,1 1 47,0-1-69,1-1 1,-2 1 1,1-4 1,-2 2 0,1-2 1,1 2-1,1 2 30,1 0 1,-3 0 158,1 0-152,-3-1 1,4 2 0,-3-1 2,1 1-262,-4 0 200,5-1 0,-5-1 0,3 1 0,0 1 0,1 2-98,0 1 0,-2-5 1,1 1 88,1 1 0,-4-2 83,3 1 1,0-2-55,4 4 0,-3-2 15,1 1 0,-2-1 3,1 2 1,1-1 0,1 1-1,1 0 1,-1 0 0,0 1 0,1 0 310,-1 0-324,-2 1 0,-1-1-70,-1 0 0,-1-3 0,0 0-122,0 1 175,0 1 0,1 2 0,0-1-1,1 0 19,0-2 1,0 2 49,0-1 0,2-1-21,-3 1 1,2-3-47,-1 1 0,-1 1-2,3 0 1,-1 0 0,0 1 1,0-3 30,-1 1 1,0-1 11,1-1 1,-1 3-10,2 0-104,-3 0 1,2 0 74,-3-1 0,2 1-47,0 2 0,0 0 11,0 1 0,-3-3 108,1 1 0,0-1-25,2 1 42,-2-2-60,3-2 1,-1 1 44,0 1 0,2-1 40,-1 3 1,0-3-58,1 1 1,-2 1 18,2 1-60,-3-4-45,-1 2 0,1-2-17,0 4 0,-1-1 108,0 0 1,-1-1 11,3 2 0,-1-1 243,-1 3 1,0-3-291,0 1 1,0-2 0,-1 1-1,-1 2 1,1-1 0,1 2 0,0-1-1,0 0 1,0 1 0,-1-1-197,-1 0 1,-1-3 0,1 0 61,-1 1 1,0-2 22,-2 1 0,2 0 46,-1 3 1,3-1 248,-3-1 4,3-1-222,-1 2 1,1-2-33,-1 1 0,-2-2-51,1 0 91,1 1-46,-2 1 0,3 0-74,-3-1 1,3 1 10,-3 3 79,3-6 52,-3 5 1,1-5-57,-2 6 41,0-1 0,1 0-23,1 1-93,-2-1-1,2 0 95,-2-1 42,0-4-19,-2-3 0,1 1-14,-2 2 1,1-1 76,-2 3-47,3-5-14,-3 7 1,1-5-1,-2 5 0,1-4 83,1 2-78,2-5 38,-2 5 0,2-3 256,-1 3-195,-2-2 0,2 3 17,-2-1-61,2-1 1,-1 0 105,0 0-199,1-5 1,-3 9-102,-1-4 27,1 4-28,-5-2 126,2 1-8,0-5 1,1 3 28,-1-7 1,0 4 63,-2-2 1,3 0 80,0-2 0,4 0-177,-4 2 33,2-1 1,-3 1-29,1-2 1,1 2-4,-3-1 1,3 1 14,-3-2 138,3 2 1,-4 0-23,1 1 304,2-2 0,-3 4-21,1-2-507,2 0 1,-3 1 84,2-3-318,-2 1 281,2-2 0,-2 0-48,1 0 0,0 0 91,-2 0 65,3 0 1,-2 0 49,2 0-86,0 0 146,-1 0 114,5 0-197,-5 0 1,5-2-44,-5 1 0,4-2 9,-2 2-169,5 0 48,-5-1 0,4 1-54,-4-1-253,3 2 156,-5-3 170,3 3 1,-2-2 89,-1-1 28,5 0 103,-5-3-91,5 2-55,-3-3-130,-1 1 0,2 0 68,-2-1 1,2 0 17,-1 2 9,5-1 0,-5 2 51,4-1 0,-1 2 96,-1-4 0,1 2-194,-3-3 65,2 1-26,-3 0 15,5 2 1,-5 0-9,3 2 0,-1-4-18,-2 2 1,2 0 12,0 0 1,2 2-48,-3-4 37,5 2 4,-7-2 22,3 2 0,-4-3 1,1 0-1,2 0 0,0 0 1,1 0-1,0 0 1,-1-2-1,0 1 0,0-2-139,-1 1 127,2 2 1,-2 0 0,2 1-26,-1-2 0,1 0-23,-2-2 1,1 3-31,-2-1 1,3 2-188,-1-2 0,-1 3 45,-1-3 0,-1-1 1,0-2-185,0 2 0,1 2 430,0 1 0,-1-1 0,-4-3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09.5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8078,'11'5'152,"-1"0"1,0 0 0,1 1 0,-1 0-217,0 1 0,-2 1 1,-1-2-369,-1 3 1,-1-3 280,0 1 0,2-2 65,1 4 1,2 0 0,3 0 0,-3 0 6,0-2 1,0 1 0,2 0-1,1 1 55,1-1 1,-2-1-1,-1 0 1,-1 0 214,0 0 1,-1 0-54,-1-2-241,-3-2 251,1 1 81,-3-1 0,3 2 238,1 1 0,-1-3-9,3 1-493,-3-1-295,4 4 1,-2 1 232,2 3 0,-2-4-92,-1 0 127,-1-3 0,0 4 152,1-3 0,-1 1 0,3 0 225,0 1 1,-3-2-190,1-2 1,0 3-10,3 1 0,-3-2-212,0 0 27,-2-1 0,4 4 84,0-3 0,-1 0 0,1 1 3,0 1-8,-2-1 55,1-1 0,-1 1-54,2-1 0,0 2 0,0 0 0,0 0 0,0 0 1,1 1-1,0-1 0,1 0 0,1 1 0,0 0 1,-1 0-1,0-1 0,-1 0 0,1-1 0,-1 0 1,0-1 50,1 0 1,-3 0-30,1 0 1,0 2-11,1 0 1,-1 1 0,-1-1 0,1 1 0,1 2 0,0 0 0,-1 1 0,0-2 0,-1 1 0,1-2 19,0-1 0,-4-1 0,2-2 0,1 3 1,1 0 0,-1 0 0,1 1 0,0 0 20,1 0 0,-1-1-49,-1-1 0,1 2 0,1-1 0,1 1 0,-1 2 0,0-1 0,0 2 1,-1-1-1,-1 0 0,0 1 0,-2-1 0,0 0-11,-1 1 1,0-3-6,0 1 1,-1-4-1,1 2 0,1 1 0,2 0 18,-1 0 0,1-1-4,-1 2 20,-2-5 1,0 3 55,0-4 1,0 2-16,2 2 0,-1-2-50,1 2 1,1-2 0,3 3-52,-1-1-90,0 2 106,1 0 0,-3-3-5,1 1 1,-4-2-18,2 2 0,-2 1-5,2 3 0,-1-1 0,0 2-8,-1-1 1,2-2 0,-3-1 80,3 2 0,-1-2 61,0 0 0,1 0-8,2 1 1,-1-1-67,0-1 0,-1-3 1,2 3-76,0-1 1,-1 0 86,1-1-38,-3 1 0,2-1 7,-1 0 4,-1 0 1,2 0 0,-1 1-4,1 1 0,2-1 78,0 3 1,1 0-7,-1 1 0,0 0-85,-2 1 0,2 1 0,-2 0-78,0-1 95,0-2 1,-1 1-261,0-2 247,0 0 1,0 1 0,1 0 0,1 0-3,-1 0 1,1 1 70,4 1 0,-3-2-28,2 2-5,-1-1 0,-4-4 0,0 1 0,2 1-40,2 0 0,-2 2-10,1 0 0,-2 1 24,0 1 0,1 1 75,1 1 1,0-2-62,-1-1 0,-2-3-175,-2 1 125,0-3 1,2 4-89,0-1 0,2 0-10,0 2 1,1-1 81,0 0 0,1-1 59,-1 0 0,-2-3-14,1 1 0,-4-1-51,2 1 0,-2-1 0,3 3 29,-2 0 0,0 0-25,0 1 1,1 1 31,3 3 0,-2-1 24,-1-3 1,-1-1-6,-1-1 0,0-1 5,1 2 0,-1-4-1,0 2 1,1 0-2,1 3 0,-1-1 10,3-1 0,-4-1 11,2-1 1,-3 1-23,3 0 1,-1-2-22,1 2 1,-2-1 13,2-1 0,-2 3 96,4 0 1,-1 2-47,0 0 0,0-1-40,-1 0-28,-3-5-6,3 3 27,-5-5 6,4 4 1,-1-1 73,2 0 1,-1 1-14,1 1 1,-1-3-17,1 3-67,-3-5 1,3 6-78,-2-3 1,-1-1 1,1 3 1,-1-2 43,1 4 0,0 1 31,0 2-23,-2-2-71,2 0-73,-2-5-143,2 3-1050,0-1 1375,0 1 0,3 3 0,0-1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512 0 7980,'0'6'462,"0"1"-79,0-1 1,0 1-319,0 3 1,0-1-22,0 0 1,0-3 0,0 4-266,0 1 0,0-3 144,0 3 1,1-2 54,1 1 1,-2 3 20,2 1 0,-1-2 0,-1 0 0,0-1 5,0-1 0,0 1-1,0-1 1,0-3 38,0 0 1,0 0 320,2 3 1,-2-1-220,2-1 0,-1 1-351,-1 1 1,0-1-52,0 0 1,0-1 111,0 3 1,0-1-31,0 0 0,1-1 282,1-1 0,0-1 267,-2 2 0,0-4-275,0 2 1,2-2 0,-1 4 132,1 0-511,-2-1 1,0 1-78,0 0 1,0 1 286,0 0 1,0-1-46,0-1 1,0-3 294,0 2 0,0-2 386,0 4 0,0 0-447,0 1 0,0 0-258,0 1 0,0-1-83,0 0 1,0 1 72,0-1 181,0-2 0,0 2 70,0-1 0,0-1-10,0 0 161,0-1-214,0 0 0,0 0-60,0 2 0,0 1 53,0 0-181,-2-2 0,1 0 100,-3-1 0,2-1 0,0 3 131,-1 0 0,2-1 260,1 1 1,0 0-223,0 1 1,0-1 0,0-1-51,0 1 1,0-1 0,0 1-61,0 0 1,-1-1-219,-1 1 26,2-3 1,-3 4 145,1-1 1,2 0 4,-2 2 0,1-4 115,1-1 1,0 0 43,-2 2 0,1-1-96,0 2-7,0-1 0,1 3-61,0-1 19,0 0 0,0-1 0,0 0 5,0 0-91,0 1 0,0 0 0,0 0 96,0 1 0,0-3 0,0 1 94,0 0 1,0-1 286,0 1-353,0-1 0,0 3-47,0-1 70,0-2 0,0 2-116,0-2 0,0 0 45,0 1 1,0 0-1,0 1 52,0 0 0,0-3 0,1 0 66,0 1-52,0-1 0,1 3 0,-2 0-30,0 2 1,0-1-57,0-1 1,0-1-1,0 3-121,0-1 1,0-1 144,0 1 1,0-1 68,0 0-87,0 1 53,0-3 0,0 2 0,0 0 9,0 1 0,0 4-6,0-1 0,0 1-14,0 0 0,0 0 0,0-1 74,0-2 1,0-3-55,0 0 1,0 1 0,0 2 66,0 0-77,0-2 0,0 1 1,0 1-53,0 0 1,0 0 6,0-2 0,0 0 1,0 0 16,0 3 0,0 0 19,0 1 14,0 1 1,0-3 4,0 1 1,0-1 10,0 0 1,0-1 15,0 1 0,0-1 1,0 2-6,-2 0-43,1-5 0,-1 6 0,2-4 1,0 2-29,0 0 1,0-1-15,0 1 1,0-2 0,0-1 56,0 2 0,-1-2 1,0 2-28,0 1 1,-1-2 24,2 1 0,-2-2 50,0 3 1,-1-1 9,1-1 1,1 0-52,1 1 0,0-3 141,0 1 0,0 0 231,0 1-349,-3 0 1,3-1-5,-2 0 1,1-1-1,1 3 1,-1-3 41,-1 1 0,0-2 26,0 1 0,1-1-54,-3 2 0,3-2-77,-1 1 0,2-1 0,-1 2-216,0 0 129,0-2 0,-2 3 18,1-1 106,2-2 0,-4 1 99,2-1-56,-2-1 1,3 2 0,-2-1 8,1 2 0,-2-1 105,3 0 1,-2-1-24,2 2 0,0-4-12,-1 2 0,0-2 53,0 4-179,1-3 1,-2 2-108,0-1 0,-1 1 0,0 2 20,0 1 1,3-3-80,-3 1 1,1-4 160,0 2 0,-1-4 65,2 4-202,-2-4 0,2 4 25,-2-2 1,0 1 65,0 3 0,1-4 98,0 2-98,2-5 38,-2 5-37,1-2 43,2 1 0,-5 2-1,2-1-125,0-2-35,-4 3 162,2-1 75,-3-3-90,-2 3 286,4-4-160,-4 2 27,7-2-126,-6 3 1,5-2-54,-5 3-5,5-4 5,-5 2 19,5-5 10,-3 5 8,-1-4 0,2 3 4,-3-3-42,5 1 0,-5 0-123,2 0 0,2-1 5,-2-1 232,2 0-103,-5 0-28,5 0 1,-5 1-36,1 1 138,4-2-20,-4 5-37,5-5 10,-1 3 1,0-3-60,0 0-84,0 0-30,-5 0 23,4 0 86,-4 0 21,5 0 1,-3-3-54,1 0-16,3 1 4,-3-1-100,7 1 103,-7-1 0,3-2 1,-5 0-266,0 2 0,3-2-1373,-1 2 1741,2-4 0,-4-1 0,1-2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22.4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0 8609,'0'7'-128,"-2"0"0,0-2 1,-2 4 118,2 0 132,2-4-95,0 2 0,0-2-19,0 4 8,0-2 0,0 3-54,0-1 0,0 1 25,0 0 1,0 0-15,0 1-62,0-3 102,0-1-16,0-2 134,0 3 0,0-2 24,2 3 1,-1-2-90,3 1 1,-2-1-179,1 2 1,-2-2-34,1 1-366,-2-2 1,0 3 448,0-3 1,1-1 203,1 2-71,-2-2 0,5 4 411,-2 0-423,0-2 0,1 3-173,-3-1 0,3 1 86,-2 0 0,0 0-94,0 1 1,-2-3 127,2 1 0,-2-2 177,0 1 1,0-1 219,0 2-348,0-3-2,3 4 1,-3-4 81,2 3-255,-1-3 213,1 4-304,-2-2 88,3 0 5,-3 2 75,0-2 1,0 0-29,2 1 129,-1-3 1,1 2-93,-2-1 57,0-1 0,1 2-50,0-1 32,0-1-161,1 3 127,-2 0 5,2 1 1,-1 0-23,1 1 5,-2-3-43,0 1 1,0-2 138,0 1 0,0-3 77,0 2 126,3-2-246,-3 5 0,2-4 52,-2 3 15,0-3-6,3 1-15,-3 1 0,3-2-230,-3 3 199,0-5-153,0 3 180,0-2-5,2 1 196,-1 3-141,1 0-93,0 1 23,-1 0 1,1 2 66,-2 0-321,0-2 248,0 0 8,2-2 5,-1 0-60,1 4 0,-2-3 19,0 5 235,2-5-227,-1 6-3,1-9 9,-2 4 1,1-3-29,1 2 38,-2-2 1,2 3-181,-2-1 92,0-2 67,0 3 1,0-2-48,0 2 39,0 1 0,0-1 0,2 3-2,0 0 0,0-2 0,-2 0 19,0 1 1,0 0-65,2 4 1,-1-1 9,0-2 1,0 0-1,-1-3-4,0 1 1,0-3 0,0 1-19,0 0 0,0-1 22,0 1 0,0-2 32,2 1 0,-1-1 1,0 2-1,0 0-45,-1 1 79,0 0 0,0 1 0,1-1-21,0 0 0,0 1 0,1 1 29,-2 0 1,0 0-1,0-1-10,0 1 1,0-2 2,0 2 0,0-3 1,1 4-6,0 0 0,0-4 14,1 1-42,-2 2 1,0-1 0,0 1 0,1-1-60,1-1 0,-2 1 37,2 1 0,-1-1-17,-1 3 1,0 0 0,0 1 0,0-1 1,0-2 1,0-3 95,0 2-71,0-4 1,0 4 44,0-3 0,1-1 0,1 3 42,-1 0 1,0 1-1,-1 0-58,0 1 0,0-1 0,0-3-37,0 1 0,1 3 6,1 2 0,0 1 0,-2-2 75,0-1 1,0-2 26,0 0 1,2 0-82,-1 2 0,1-1 0,-2 1-29,0 0 1,0 0 0,0-2 17,0 1 0,0-3 0,0 1 0,0 0-224,0 1 1,0-1 226,0 1 0,0-1 25,0 4 0,0-3 86,0 1 0,2-1-65,-1 0 0,1 1 1,-2 0-17,0 1 0,0-3 0,0 1-16,0 0 1,1-2 0,0 1 2,1 2 1,-1 2-41,-1 2 0,0-1 8,0 0 1,0 0 0,0 1 0,0-2-1,0 0 1,0-3 0,0 1 30,0-1 4,0-2 0,0 0 0,0-1 1,0 2-1,0 2 0,0 2 0,0-1 1,0 1-1,0-1-46,0 1 1,0 0 20,0 3 1,0-3 0,0-1-17,0 1 1,1-3 11,1 2 0,-2-2 0,2 2 0,-1-1 0,-1-1-45,0 0 0,0 1 1,0-1-95,0 0 0,0-1 0,0 0 110,0 2 1,0-2 0,0 2 58,0 0 1,0-2-1,0 2 59,0 0 1,0-1 0,0 3 48,0-3 1,0 0 25,0 0 1,0 0-136,0 4 0,0-3 0,0 1-112,0-1 1,0-2 61,0-1 1,-1 1 37,-1 1 1,2 1 149,-2-1 1,1 0-75,1 1 1,0-1 0,0 1 83,0 1 1,0-3-91,0 1 1,0-2-212,0 0 149,0-1 1,0 1 0,0-1-135,0 1 39,0 0 0,0 2 74,0-2 0,0 2 227,-2 0-226,1-2 91,-1 0 1,2-1-66,0 2 0,1 1 1,0 2 24,1 0 0,-1-2 0,-1-1-31,0 0 0,0-1 1,0 1 12,0-1 0,0 3-12,0-1 0,0 0-21,0 1 0,2-1-11,0 0 0,0 1 6,-2-1 1,0-3 27,0 0 60,0 0 1,0 1-88,0 1-176,0-3 130,0 4 216,0-2 114,0 0 1,1 0 302,1-1-262,0-4-153,0 4 0,0-3-209,2 3 1,-1-1-104,-2 3 0,0-4-50,1 2-190,-2-5 398,3 7 0,-1-5-42,1 5 0,1-4-65,-2 2 0,1-4-110,-1 4 127,0-2 10,0 0 284,1 2-39,0-4 191,2 5-327,0-5-13,0 4-81,3-4 24,-3 4 31,0-4 72,0 2-28,1-2 75,-1 2 1,1 0 17,0 0-118,-2-2-12,3 2 1,-6-3 39,5 2 40,-5-2 1,5-2 142,-2 2-230,-3 1 13,6 0 75,-5 1-90,6-3 96,-2 1-21,3 1 38,-3-3-15,4 5-83,-4-5-36,3 5-173,-3-4 191,4 1 61,-4-2 1,0 0 3,-1 2 0,-2 0-66,4 2 144,-5 1 133,5-5-306,-2 5-17,3-5 60,0 3 1,2-3 182,-1 0 0,-3 1-88,1 1 0,-4 1-70,4-1 0,-3 0-249,3 0 217,-5-1-20,5 1-8,-4-2 237,4-2-150,-1 1-44,1-1 37,1 2-93,-2 0 46,3 0 0,-2 0 7,1 0 1,-4 0 0,4 0 25,-3 0-8,-2 0-44,6 2-7,-3-1-375,2 1 132,2-2 166,-7 0-345,4 0 0,-4 0-741,4 0 1191,-1 0 0,4 0 0,-2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25.6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1510 130 9168,'-10'-5'194,"1"0"0,1-1 0,-2 1 35,1 0 1,-2 0 0,1 0-196,0 0 1,-1 1 0,1 1-21,0 1 0,-2-1 1,-1 1-1,2 0 41,0 0-52,3 1 0,-2-2 0,2 2 0,-2-1 0,0 0 0,-1-1 1,1 2-1,0-1 44,-1 0 1,3 0 0,-1 2 0,0 0 0,-1 0-72,0 0 1,1 0 12,0 0 0,3 0-33,-3 0 42,0 0 1,-3-1-57,0-1 42,2 0 4,1 2 1,2 0-40,-1 0 43,1 0-42,0 0 1,3 0 15,-1 0-25,1-2 1,-6 1 0,1-2 0,0 0-152,-2 0 158,1 0 1,0-2 101,-1-1 0,1 1 106,-1 0 0,5 2 167,-1 1-228,4 2 0,-4 0 63,2 0-90,-3 0 36,-2 0-23,-3 0-69,2 0 1,-1-1 74,1 0 39,3 0 0,-1-1-20,0 2-27,2 0-86,-1 0 75,1 0-94,1 0 10,-2 0-166,3 0 192,-2 0 0,-1 0 41,-3 0 59,3 0 0,-1 0-33,0 0 253,-1 0-277,2 0 1,0 0-27,1 0 0,3 0-34,-3 0 0,0 1-155,-4 1 0,5 0 119,-1-2 0,0 0 1,-4 0-112,1 0 0,-1 0 130,-1 0 0,3 0 61,-1 0 0,2 0-116,-1 0 156,3 0-101,-4 2 0,4-1-5,-3 3 48,3-3 65,1 1-56,0-2 25,0 3-36,-3-3-16,-2 5 1,-1-4 6,1 2 0,2-1-1,-1 1 1,2-1-16,-2-1 0,2 2-19,-1-2 1,1 2-78,-2-2 0,2 0 1,-2 1 62,-2-2 34,3 3-9,-4-3 0,4 2-15,-2-2 1,-1 1 6,-1 1 1,1-1 325,-1 2-80,3-2 0,0 4-158,0-1 1,1 0 55,-1-1-110,3 2-173,-4-5 1,2 3-83,-5-1 238,3-2-281,-1 3 280,1-1-10,2-1 0,0 3 184,-1 0-238,3 0 127,-2-1 1,3 2-1,-2-2 1,-2 1-1,-1 0 304,0 0-397,2-3-298,1 1 262,-1 0 0,2 1-62,-3 2 92,3 1 64,-4-1 179,7 0 122,-4-2-21,2 4-199,-4-6 0,1 6-28,-1-4 0,4 2-281,-2 0 0,2 0 1,-3 1-39,0 1 213,2-4-19,3 4 0,-2-6-113,-1 3 69,1-1-12,0 0 0,0 4-411,2 0 506,1-3-797,-1 3 0,3-5 0,0 3-400,0 3 395,0-2 815,0 2 0,3-1 0,0 1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56.4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16 724 7512,'-5'-8'1161,"0"0"-501,2 1-471,0 4 1,4-4 167,3 3-268,-3 2-54,6-5 0,-3 3-85,3-5 1,0 3 64,-2-3 0,1 2-26,-1-2-21,0 3 34,0-4 1,0 2-6,0-2 1,-1 1 15,-1 1 0,0 3 82,1-2 0,0 1-4,0-2-4,-2 4 1,5-4-6,0 3 1,-1 2 1,0-2-247,-1 1-16,5-2-152,-2-1 55,0-1 207,-1-3 5,-1 3 82,-1 1 0,-2 1 348,1-1-344,-3 2 1,4-3-117,0 1 81,-2 1 1,4-2 7,-1 3 1,-2 2 54,3-1 94,-1 1-89,5-5-51,-1 0 1,-1 0 3,-1-1 40,-1 5 1,1-4 0,-2 4-220,1-2 186,0 1-45,0-5 22,-1 7 7,-1-4 0,1 4 56,0-4 1,1 2 59,-1-1-60,0 1 0,4 2 74,-1-2-77,-4 2 1,4-1-63,-2 0 0,2 0-44,1-1 0,-3-1 18,0 1 0,-2 0-10,4 0 50,-5 2 0,3-2 47,-1 2-16,-1-2 1,3 2 83,-1-1 0,-1 1-83,3-2 1,-2 1 51,1 1-25,-2-1 1,4 0 110,-1-1-109,-2 4 0,3-7 45,-1 4 1,-3-1-108,1 3 78,0-2-51,1 1 0,2-2-207,-2 0 173,0 2 1,1-2 31,0 2 1,-3 0 42,1 0 1,-2 1 23,4-1-27,-3-1-66,4-1 1,-2 0-12,3 0-7,-6 2 1,3-2 9,-3 2 4,0-2 0,3 0 88,-1 0 0,-2 1 113,2 1-169,-5 2 48,7-4-92,-6 2 30,7-2-10,-6 2 1,3-1 101,-2 0-65,1 2 1,2-2-5,-2 2 0,1 0-28,1 0 0,-1 1-3,2 0-48,-5 0 50,5-1 0,-5 1-25,5 0 2,-5-2 1,5 2 8,-2-3 0,-1 2-2,1-1 0,-4 2 52,4-1 0,-2 1 55,4 1 1,-1-1-54,3-1 0,-5 0 0,1 2 112,1 0-115,-3 0 1,4 0-85,-2-2 0,-1 1-67,1 0 105,-3 0-76,6-1 0,-2 1 25,2-3 1,-3 3 29,0-1 0,-2 2 19,4 0-19,-3 0 26,2 0 0,-2-1-16,0 0 1,3 0 1,1-1 1,-3 2 32,0 0 1,-2-2-19,3 0 1,2 0 99,2 2 0,-3 0 279,1 0-355,2 0 1,-3 0 206,1 0 1,-2 0-48,0 0 1,1 0-1,1 0-217,1 0-120,-1 0 0,1 0 0,0 0 159,1-2 1,-1 2 0,-3-2-125,2 1 0,1 0 0,1-1 1,0 1 57,-1 0 0,-3 1 0,1 0 1,0 0 30,1 0 1,1 0-1,1 0 51,2 0 1,-1 0-32,1 0 0,-1 0 144,1 0 0,-1 0 0,-1 0-16,2 0 1,-3 0 0,-1 1-92,0 0 1,0 0-1,1 1-32,2-2 0,-1 1 0,-1 0-221,1 1 206,-6-1 1,4 0 0,-5 0-21,3 1 1,0 0 32,1 0 0,-1-1-20,2 0 0,1 0-6,-1-1 1,-1 0-43,-1 0 1,1 2 40,1-1-72,1 1 1,-3-2-1,1 1 49,0 0 1,-1 0-1,1 1 16,0 0 1,-1-1-74,1 1 90,-1 1 1,3-3 15,-1 2 0,-1-1-54,-1 1 0,-3-2-9,2 2 0,0 0-59,3 0 1,-3 0 43,0-2 1,-2 2-99,4-1 117,0 1 1,-1 0-10,1-1 0,0 2 48,1-2 1,-2 2 0,2 1 16,1-1 1,-3 1 7,3 1 0,-4-2 0,2 1 3,0 0 0,-1-1 7,0 0 0,1 1-111,1 1 94,-2 0 0,1-2-2,-3 1 1,-1-1-11,2 0 16,-2 2 0,3-4-1,-2 5 1,1-4 0,1 2 1,2-1 0,-2 1-16,0 0 1,1 0 5,1-1 0,-1 2 2,-1-2 0,1 0 7,1 1 0,1-1 0,-1 1 40,0-1-20,-2-2 1,2 4-1,-1-2 25,1 2-5,-2-2 1,1 1-44,0 0 1,-1 0-128,1-1 1,-1 2 40,3-2 1,-1 2 14,0 0 0,-1-2 114,0 1 0,-3-1-107,3 2 72,-3-2 0,3 2-14,0-2 1,-1 4 10,4 0 0,-2 0 0,-1-2 14,2 0-28,-1 2 13,3-1 0,-3 4-12,0-2 1,1 0 5,-1 1-75,-2-3 81,-1 0 0,-1 0-98,1-1 0,-1 1 40,3 0 0,-2 0 0,2 2-61,0 0 0,2-1 83,-1 1 1,2-1 37,-4 0 1,0-2 2,1 1 12,-1-1 1,1-2 113,0 1 1,-2-1-27,1 2 0,-1 0-68,2 1 1,-2-3-54,1 1 15,-2-1 1,4 4-38,-1 2 0,-1-1 1,1 1-15,0 0 0,-1-3 72,0 1 1,-1-2 1,2 4 0,0 0 20,1 1 0,-2-2-11,1-1 1,-2-1-61,2 1 1,-4-1 42,2 1 1,-3-1 0,4 0 9,-1 1 1,-1 1 0,1-2-3,1 1-70,-2 0 1,2-1 29,-1 0 0,-3-1-4,3 2 1,-4-4-53,2 4-28,1 0 1,2 3 64,1 1 43,-2-3 1,-3-2-12,1-1 0,-1-2-29,3 4-2,-1-5 0,-1 8 1,2-6 0,0 4-55,1 1 0,-1-1 86,0 1 1,0 0 9,0 1 1,0-1 54,0-1 0,0-1-25,1 2 1,-1-2 0,0 1-45,1-1 0,-4-2 31,3-1 1,-4 0-41,4 3 0,-1-1 15,2 3 1,-2-2-7,1 1 6,-1-1 7,-3 0 0,3-1-5,-1 1 0,0-3-56,-1 3 0,-1-3-7,2 2 0,-1-2-154,-1 3 1,0-2 85,3 4 1,-1-3-1,0 4-61,0 1 1,0-2 236,1 3 1,-1-2-134,2 2 101,-1-1 0,2-2-75,-1 0-40,-4-2-238,6 1 284,-5 0 0,4 2 52,-1 1 1,-1-3 0,1 1 129,1 0-99,-5-1-29,6 1 0,-5-1-53,5 3 1,-5-4-8,2-1 1,-2 0 24,1 2 1,-2 0 26,1 2 0,-1 0 0,2 3 9,0 0 0,-1-1 40,2-2 1,-4 0 0,3 1 90,0-1 1,-2-1 5,0-1 0,0 1-111,3 1 1,-1 1-31,0-1 0,-2-1-40,1-1 0,-2 1 0,1 1-52,1 1 0,-1-2 85,0 1 0,-1-2 91,2 2-94,-3-1 0,3 1 2,-3 1 0,3-3 40,0 1 0,-1-2-23,0 2 1,1-3-9,1 3 0,-2 0 2,1 1-10,-1-2 1,2 2 1,1-2 1,-3 3 8,0 1 1,1-1 32,1 1 1,0-1-4,-2-1 1,2 0-1,-2 1 17,2 1 0,-2-2 22,1 0 0,-1-1-15,2 1-59,-2 1 1,1-3 39,-2 1 1,1-2-1,0 2 59,-1 0 1,0-1-49,2 0 1,-3 1 0,3 1 79,0 1-87,-2-1 1,1-1 32,-1 2 1,-1-3-49,2 4 1,-2-1-39,1 3 0,1 0 0,-2-1 0,1 0 40,0 2 0,-1-5-31,1 1 1,0-1-22,0 2 31,-1-1 0,1-1 100,0-1-97,-1-3 0,1 2-4,0-1 1,0 1-1,-2 3 0,0-4-16,0-1 18,0 1 0,0 2 1,0 0 55,0 0 0,0 1 26,0 0 17,0 0-71,0-2 0,0 2-12,2-1 1,-1 0-12,0 2 1,0-1-78,-1 0 50,0 1 1,0 1 0,0 0 9,0-1 6,0-2-5,0 1 0,0-4 0,0 3-38,0 0 0,0-1 23,0 1 0,0-3 0,0 3 4,0 0 1,0-1-24,0 1 41,0 0 0,0-1-15,0 1 0,0-1 5,0 3 1,0-4-30,0 0 19,0-1 0,0 5-38,0-1 0,-1 0 10,0 1 19,0 1 0,-3-1 14,2 1 0,-1-1 11,1 0 0,-1-1 1,0 0-2,0 1 1,2-3-1,-1 1 7,0 0 1,1-1-2,-1 1 1,0-1-1,0 3 16,-1-1 1,1-1-17,-1-1 0,0 1 1,-1 1 0,0-1 9,0 0 0,0-1 23,-1 2 0,0-1 1,1 0 14,1 0 0,0-3-48,-1 1 0,0 0 7,0 3 1,0 1 0,-2 1-16,1 0 0,2-2 0,0-1-20,1 0 23,-2 3 1,1-1 0,-2 2-1,-1-1 1,3-4 15,-1 0 0,2 2 7,-2 2 0,0 0 11,2-2 1,-2 0-20,1 1 1,0-1-17,0 0 1,1 1 0,0-1 5,0 0 0,1 1-24,-3-1 20,3-2 0,-2 1 0,2-1-3,-3 2 0,2 2 5,0-2 1,0-1-44,0-1 0,-1-1-37,1 2 0,0-2 48,0 1 0,1-1 25,0 2 0,-2-1-9,2 3 0,-3-3 15,2 1 0,-1 1 0,1 3 7,1 0 1,-1-3-10,0 0 1,0-1 0,2-2-56,-2 0 30,1 0 1,-1 3 19,0 1 1,1-2 5,-3 1 1,3-4 5,-1 3 0,0-2 14,0 3 1,0-1-3,0 0 1,1-2-39,-2 1 12,2-1 0,-3 2 6,2 0 1,-2-1 0,2 1 0,-1 0 1,1-1-3,-1 0 0,1-1 2,-1 2 0,0 0-12,0 1 0,-2-1 24,2-1 0,-2-1 42,0 2 0,0-2 35,-1 1-76,1 1-4,-2 1 0,3-1 30,-1-1 0,1-1-20,1 2 1,-2-2 32,2 1 0,0-2-17,-1 0 0,2 1-36,-3 4 0,3-3 5,-4 1 1,4 0 0,-1 1-7,1 0 0,0-1-6,0-1 0,0 1 1,-2 1 6,0 1 61,3-1-57,-4-2 1,4 0 3,-2-1-54,-1 1 54,-1 0 0,0 2-86,0-1 0,2-3-125,1 1 160,-1-3 57,3 4 126,-5-1-173,2 1 107,0 0 0,1 2-56,0-1 0,1-1 0,-1 0 1,0 2-1,1-3 0,-3 3-25,2-2 1,-1 1-1,1-1 5,-1 1 0,0-1 4,-1 1 2,0 0 1,1-3-32,-2 1 1,1-3-7,1 3 146,-1-3 1,-1 6-36,0-1 0,1-3-17,0 1 0,-2 0 11,1 3-71,-2 0 0,0 1 11,0-1 1,1-3-25,0 0 1,1-2 0,1 3 9,-1-2 1,2 1 0,-3 1-172,0 2 170,-1-5 1,4 2-1,-1-2-6,-2 1 1,1 3 43,-2 0 1,1-1-23,-1 1 75,3-3-32,-3-1 0,4 2-10,-2 0 1,0 0-50,0 2 1,1-4 10,-1 2 1,2-3-1,-2 2 1,-2 2-12,5-3-48,-5 2 0,4-4 43,-2 4 0,-1 0 57,1 1 0,0 1-21,0 1 0,0-1-7,0-1 0,-1-2-25,1 0 1,1 0-61,-1 2 71,1-1-53,-1 0 1,-1-1-5,0 1 28,0-2 1,0 5-16,-1-1 1,1-2 3,-3 0 0,3 0 70,-3-1-1,5 0 1,-5 2 24,2-1 1,1-1 9,-1 1-51,3-2 90,-4 1-41,3-1 0,0 1 13,0 0 0,1-1 73,-2 2-114,2-2 0,-5 4-44,0 0 1,3-3-31,-1-1 1,3-2 9,-3 1 0,2 0 1,-3 0 0,-1 2 22,-1 1 1,3 0 2,0-2 0,0 2-7,-3 0 1,1 0-28,0-2 5,3 0 1,-4 0 26,2 0 0,-2 2 13,0 0 0,1 0 58,0-2 0,4 0 42,-2 1-86,3 1-41,-4-3 22,3 2 0,-2-3-103,-2 2 35,-1 3 1,0-4 23,0 1 0,1-1 37,0-1 0,2 2-16,-1-2 1,1 2 31,-2 0 1,1 0 0,-3 0 0,3 0 1,-1-1-129,0-1 26,1 1 1,-1 0 57,0 1 1,-1-1 5,0 3 0,1-1 5,1-1 1,1-1 53,-2 1-56,1-3 1,-3 6 0,1-3-62,0 1 71,-1 0-11,3-3 0,0 0 0,1-2-74,-1 3 1,0-2 34,-1 0 0,2-1 0,-2 1 56,-2 1 1,2 0 0,-1 0-8,0 1 1,1-1 6,-2 1 0,3-2 0,-1 2 5,0 0 1,1 2-44,-1-3 0,0 2-21,-1 0 0,2-2-50,-1-1 0,2 1 92,-2 0 1,2-1 43,-1 0 1,1 0-6,-2 0 0,4 2 25,-2-3 0,4 1-23,-4-2-98,2 0 68,-2 2 1,1-1-38,-1 1 0,2 0 26,-5-1 25,2 4-8,-3-3 1,1 2 17,0-1-10,2-1 30,-2 2-28,4-1-5,-1 0-81,1-1 81,4-2-100,-3 0 1,3 0-318,-3 0 302,3 0 266,-4 0 45,3 0-133,0 0-38,-2 2 8,5-1-318,-5 1-99,2-2-375,0 0-211,-1 3 452,1-3-126,0 3 642,-2-3 0,5 0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4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131 163 9718,'0'-5'0,"0"-1"0,0 1 0,-1 1 316,-1 0 1,-1 0-1,-2 2 1,0-1-1,-1 1 1,0 1-1,-2 0 1,0 1-1,0 1-109,-1 1 0,0 1 0,0 2 1,1 1-1,0 0-50,0 1 0,1 2 0,2 0 0,0 1-10,2 0 0,-1 3 1,2 0 48,1 1 0,0 2 0,2 0 1,1 0-69,1 0 1,1 0 0,0-1 0,0 0-125,2-2 1,-1-3 0,3 0-317,-1-2 1,0 1-1,1-2 1,2-1 61,0-2 1,-1 0 0,1-3 0,0 1 0,0-2-39,0 0 0,0 0 1,-1-3-1,0-1 51,0-3 1,0-2-1,-2 0 1,-1-3-1,0-2-144,-3-1 535,2-3 0,-5-1 0,2-3-97,-1 0 1,-1-3 0,-1 3-15,-1 0 1,-1-1 0,-2-1 0,0 1 28,0 0 0,1 1 1,1 4-1,-1 2-61,1 3 1,-1 3 0,3 1 950,-1 2 1,2 3-449,0 2 1,0 6 0,0 9-411,2 3 1,1 2 0,2 8-86,0 3 0,-1-1 0,-1 0 0,2 0 0,1-1 0,1 0 0,-1-1-147,0-2 0,1-4 0,0 0 1,2-2-1,0-2 0,1-2 0,0-2 1,0-2-1,0-3 0,0-1 1,-2-1-1,1-2 0,0-1 0,-1-2 1,-1-2-1,0-2 0,-2-2-7060,-2-3 7188,2-3 0,-2-1 0,2-3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21.69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4851 545 8279,'10'8'995,"0"-3"-378,-7-4 1,4-2-97,-7-4 0,-2 3-182,-3-3 0,2-1 1,-5-1 167,1-1 0,1 5-73,1-2 0,3 2 2,-3-2 1,2 1-289,-2-5 1,2 4 0,-7-3 0,0-1 21,2 1 0,-5 0-136,3-2 0,-3-3-86,-2 3 1,6 2 88,-1-2 0,-5 2 57,-4-1 0,-1-5-54,5 5 0,1-3 0,-1 1 0,-1 3 0,-2-1 26,-2 1 1,0 3-1,4-3 1,-4 0-12,-4 0 1,1 3 0,-1-5 0,-4 0-45,-5 2 0,2-3 0,-3 4 1,1-1-1,0-2 2,-1 2 0,-5-5 0,3 5 79,-1 0 0,2-5 0,-2 4 0,-1 0 107,1-1 0,-3 0 1,-4-3-118,0 3 1,-7-3-1,-1 5 1,0-2-1,1 2 40,1 1 1,2 1-1,-4 3-104,1-2 0,4-5 1,6 5-1,2 2-60,-2 1 1,-3-3 0,-3 0 0,-2 0 0,0 1 67,-2-1 1,5 0-1,-3 5 1,4 0 4,1 0 1,1 0 0,2 0 0,4 0 29,1 0 1,-5 6-1,2 2 1,-4 4 169,-1 3 0,0-4 0,0 9 0,0-2 14,0 1 1,0-1 0,1 7-127,4 1 1,1-3-1,6 1 1,-4 2 200,-2 2-195,-1 1 0,-2-4 42,-3-1-34,-3 1 1,-7 4-167,0 1 0,2-1 0,-4 1 0,2-1 0,0 2 0,2 2 0,2 3 38,-1 1 0,5 4 0,-6 6 1,0 2 82,-2-1 1,-7-1-1,7 0 1,-1 4-16,1 1 0,-1-3 1,6 5 46,1 2-1013,2 1 905,9 2 1,-11 6 0,3 2 0,-4 0 0,-4-3 0,3-4-34,-1-1 0,2 0 0,5 1 0,2 4 19,2 4 1,5 4 0,5 2 23,1-1 0,1 1 0,3-2-4,6-4 0,-2 4 1,1-3-11,2 3 1,2 6 0,3-1 0,1-4-44,2-3 0,7-1 0,-2 5-28,4-1 1,1 5 0,1 2-13,4 2 1,3-7-1,7 2 1,0-4-17,-1 3 67,1 0 1,0 8 0,1-1 0,2-1 0,3-2-122,2-2 0,3 0 1,7-2 80,1 2 0,7-1 0,-2 4 1,4-1 23,1-3 0,5-3 0,2-4 27,1-2 1,-5-4-1,1 5 1,-6 1-1,-4 0-14,-2-1 1,4 1 0,0-6-1,2-2 1,2-2 2,0-1 1,2 0 0,1 0 0,6 1-24,4 4 1,-8-4 0,6 2-81,-2-6 0,-6 1 276,7-3 0,1-4 0,9-1 0,3-3-316,0-2 1,5 5 0,-4 2 221,4 1-355,-5-4 0,5 2 260,-3-6 0,4-5 1,4-1-1,3-2 1,2-3 0,-2-4 0,1-3-81,-2-1 1,-1-2-1,12 1 178,3-4 1,0 1 0,2-2-67,-7-1 1,3-1-1,7-3 14,-47-6 1,0-1 0,2-2 0,0 0-1,-1-1 1,-1 0 0,45 3-13,-4-4 1,1 3-1,3-1-47,-45-3 0,-1 0 1,43-2-1,5-5-43,-6-5 0,-4 0 0,2-3 0,1-3 68,2-1 1,4-4-1,-7 0 151,-4-2 1,-6-1 0,2-6 287,-2 1-410,5-1 0,-3 1 0,4-2 19,-3-3 0,-3-2 0,-6-5-14,-1 2 1,7-5-1,4-5 1,2 1 68,2 2 1,-11 2 0,-5-1-10,-5-4 0,3 3 0,-1-5 0,3 2-67,1 0 1,1-1 0,-1-1-106,1-8 0,-12-1 0,-3-6 0,-4 3 67,-3 1 0,6 5 1,-6-9-29,0 1 1,4-2 0,-7-7 0,-2 1-1,-3-1-80,-5 1 1,-4-2 0,-9-2 452,-2-1-339,-6-1 0,-2-1 0,-6-3 66,2-4 1,-4 1 0,0 3 0,-1 3 0,-4-2 0,-2-5 43,-1-4 1,-6-6-1,-4 6-25,-3 0 0,-2 4 0,-1-8-34,-4 1 0,2-1 1,7 46-1,-2 0 0,-15-46-3,12 47 0,0 1 0,-20-42 0,15 41 1,1 1-1,0 0 0,1-1-27,-2-1 1,1 0-1,-18-41 36,-1 2 0,0 5 0,-5-2 0,0 2 0,0-2 0,-2-2 0,-2 1-82,-1 2 0,-8 3 1,-2 4-1,26 37 0,-2 0-4,-3-1 0,-1 0 1,2 0-1,-1-1 1,-1-2-1,0 0 0,0 0 1,1 1-5,-1 1 1,-1 1 0,0 0 0,-3 2 0,-3 2 0,-3 2-1,-1-1 1,-2 2 0,-2 0 0,0 2 27,1 2 0,0 0 0,-4-4 0,-1 1 1,3 3-1,-1 1-294,-5-2 1,-2 2 0,-4 1 0,-2 2 0,-3 1-1,-1 1 48,3 0 1,0 2-1,-6 0 1,0 2 0,-5-1-1,0 1 1,0 0-1,0 1 284,-2-2 0,-2 1 0,-3 0 0,0 1 0,-3-3 0,1-1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7:59.1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192 2 6818,'-6'-2'642,"0"4"0,5 1-760,-1 6 77,1 0 1,1-1-212,-2 1 219,2-3 0,-4 4 0,1-2 15,0 2 1,2 1 23,0 1 0,0-3 8,1 2 0,0-6 33,0 2-40,-2 0 0,1 4-6,-1-1 33,2-4 0,0 1 17,0-2 1,0 1 58,0 3 0,-1-2-79,-1 1 0,2 1-38,-2 3 0,2 0 17,0 2-33,0-7-126,0 2 141,-3-4 1,3 0 28,-2 1 0,0 0-13,0 2-14,0-1 1,2-1 50,0-1-58,0-1 1,0 6-188,-2-2 114,1 0 44,-3 2 22,3-7 0,-1 3 2,2-3 19,-2 1 0,1 6 89,-1-2-80,2 0 1,-2 1 1,0 0 0,0-3-8,0 1 0,1-3 0,-2 3 28,-1 1 1,1 1-26,-1 1-1,3-4 32,-1 1 0,2-4 20,0 4 0,-2-1 16,-2 3 46,2-3-58,-3 4-78,5-2-1,-5 3 0,4-5 33,-3 1 0,3-1-27,0 2 1,0-3-19,1 2 25,-2-4 0,1 6 0,-2-2 0,0 2-6,0 1 1,1-3 8,-1 0-70,2-5 0,-2 6 0,2-3-3,-1 3 64,0-1 11,0-1 1,1 0 0,-1 1-18,0 3 0,1-4 0,-1 1 0,1 1-26,0 2 0,0-4 45,-1 1 33,2-2 0,-1 5-54,-1-2 0,2-1-122,-2 0 127,2-3 1,-1 4 77,-1-1 14,2-4 0,-3 5 92,3-3-183,0 0 2,0 5-89,0-4 38,-2 4 49,1-5 11,-1 1-24,2-2 25,0 1-13,0-1-56,-2 3-119,1-7 76,-1 5 167,2-2-128,-2 0 65,1 1 42,-1-1 30,2 2 1,0 0-52,0 3-5,0-2 0,0 2-24,0-2 8,0-2-48,0 5 0,0-5 25,0 5 26,0-5 0,0 3-54,0-2-65,0-2 90,0 4-7,0-2 1,-1 3-126,0 3-42,0-6 1,-1 5-248,2-3 455,0-1 0,0 4 0,0-2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1.2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915 0 9326,'6'0'540,"-1"0"-278,-1 0-896,0 0 188,3 0 463,1 2-19,0-1 53,2 3 0,-1-2-73,-1 1 38,-1-2 5,0 2-2,-4-3 21,2 2-43,-3-2 1,6 3-102,0-3 94,0 0 7,2 2 5,-2-1 32,0 3-95,-1-3 0,1 3 104,0 0 0,-2-2 84,3 3-116,-4-2 2,6 2-4,-1 0 1,-1 0 28,-1 0 1,1 0-25,1 1 1,1 0-32,-1 1-168,-2 0 187,4 1 0,-3-2-79,3 3 74,-4-5-25,2 3 38,-2-5 12,0 4-51,2-1 21,-4 0-70,4 0-18,-7 0 26,4 0 69,-2 1-49,1-1 74,4 2-43,-2-1-13,-3-1-3,2 0 43,-2-2-23,1 0-1,2-1-150,-3 0 1,1-1 48,0 3 0,0-2 26,1 3 94,1-3 74,0 7-123,3-5 0,-1 5 123,0-2 0,-1 0-96,-1-2 154,-1 0-164,0-2-18,-2 1 0,2 0 56,0 3-418,0-4 309,-2 6 0,3-3 38,0 4 1,-1-1 48,-2 0 1,1-2-107,-1 1 229,-2-2-35,6 2-121,-7-3-5,7 0-9,-6 0 32,7 3-5,-4-2 7,3 3 0,-1-2 10,1 1 15,-2-1 17,0 0 1,2 1 103,1 0 29,-2 0-201,-1-1 79,1 1 27,-5-3-432,4 3 5,-4-1 244,0 1 180,2 3-76,-3-1 0,3 0 82,-2 1 107,4-1 0,-3 0-94,3 1 78,-4-5-124,2 3-9,-5-6 2,5 5-218,-5-3 220,5 0-75,-4-2-13,1 1 39,0-1 1,1 3 17,2 1-23,-2-4 81,2 7-59,-2-7 22,-1 2 1,3 0 29,-1 1 0,-2-2 29,2 2-69,-3-1 1,4 3 21,-2-1-8,-1-1 1,3 3 1,-2 0 0,2 1 9,0 0-23,0-2 0,1 4-11,-1 0-41,0-2 155,2 5 1,-1-7 359,1 4-418,-4-3 1,2-1 66,-2-1-280,0-4 158,1 6-127,-3-5 99,4 6 28,-3-5 130,4 5-51,-1-4 1,-2 2 0,1-1 121,2 1-176,-1 2 1,2-1-35,-4-1-72,2-4 0,-2 6 1,2-3-83,-2 2 107,2 1 1,-3 1 20,4 1 12,-4-3 1,3 3 169,-1-1-128,0-3 0,1 4 14,0-4 1,-1 2 19,-1 0 56,1 1-81,-1-3 0,1 2 0,-1-2 287,0 2-241,2 0 0,-5 1-82,5-1 1,-5-1 101,2-1-114,1-1 0,-2 1 94,0-1-36,0-4 1,1 6 23,-1-2-4,1 0 8,0 0-53,-1-1 17,3 1-56,-3 1 34,4 2-2,-5-2-137,2 2 131,1-4 0,-3 4 0,3-4-17,-3 3 61,0-5-56,0 5 68,0-3 133,0 4-161,2 0 0,-1 1-30,0-1-25,0-4 29,-1 1-60,0-4 58,-2 4 1,0 1 7,-1 2-15,2 1 48,-2-1 110,1 0-140,2-2 12,-5 0-16,2-3-12,-2 3 6,2-3 10,-1 5 39,1-2 0,0 1 198,1-1-223,1-1 5,-1-2 273,2-1-196,-3-1-32,1 5 6,1-2-78,-1 1 1,2-1-32,-2 1 98,1 1-13,-3 2-18,3 0 1,-1 1 18,2-1 0,0-1-13,0-1 0,0-3-31,0 2 53,-3 0 3,3 4-160,-2-3 1,0 0 119,0-1-46,-2-2 0,3 3 41,-2-1 94,1-1 1,0 4 83,2-2-76,0 2-75,0 0 1,-2-1-2,1 0 39,-1-3-144,2 1 11,-2-1 88,1 1-84,-4 1 32,3 3 18,-4-1 0,3 0 3,0 1 1,1-3-29,-2 1 24,3-3-148,-3 4 140,1-4-208,0 1 170,-2-2-1,2 3 22,-4 0-11,3-2 0,-2 1 82,2-2 1,1-1 94,0 3 1,0-2-58,0 4 0,-2-2 59,4 1-78,-3-4 0,3 6-68,-3-4 1,3 0-1,-1 1 1,2 1-1,0 1 1,-1 2-1,0-1 1,-1 0-1,1 1 1,-1-1-58,0 0 59,0 3 1,1-4-40,-1 2 1,0-2-1,2 1-47,-2 0 104,1 1 1,-1-1 21,2 0 1,0-1-61,0 0 1,0-1-5,0 3 0,0-3 28,0 1-53,0-3 0,-2 2 23,1-1 1,-1-1-2,2 3 1,-1-4 44,0 2 1,0-2 43,-1 4 0,0-2 0,0 1 16,1 2 17,1-1 1,-2 0-8,0 0-71,0-1 1,2-1 18,-2 0 1,1-4 86,-3 4 1,3-1-13,0 2 0,-2-1-3,2 2 0,-1-2-76,2 1 0,-2 1-38,0 1 1,-1-1-86,1-1 105,-2-1 1,3 2 16,-2 0 0,0-1 160,-1 1-64,2-1 0,0 3-13,1-1-8,-1-2-67,-1 2-90,3-4 108,-2 1 0,1 1 77,-1 0-414,2 0 208,-5-1-183,5 1 136,-7 0-178,6 2 14,-6-2 22,4-1 84,-2-1 267,2-1-72,-2 2-68,2-1 211,0 1 82,-1-4-183,1 4 32,0-6-28,-2 6-10,3-2-130,-4 1 107,4 4-37,-3-7 24,4 7 1,-3-6 28,0 4-30,2-4 1,-3 5-3,3-5-1,-1 3-96,-2-1 93,2-1 1,-3 2 6,0 2-9,0-2-421,1 1 193,0-3 1,2 2 28,-2 2 123,0-4-37,2 2 206,-2-4 55,5 4 36,-5-1-284,5-1 287,-5 0-97,2-2-107,0 2 273,1 0 203,0-2-135,1 2 83,-3 0-412,1 1 1,-1 3 206,1 0-201,2-2-314,-4 1 0,4-2 258,-3 0 1,1 1-41,-2 1 0,1-1 61,-1 2 1,2-2-53,-2 1 217,1 1-105,1-1 0,-1 2 0,0-1 12,-3 3 0,1-2-139,-3 0 1,2-1-11,-1-3 1,1 0 85,-2-3 0,2 1 268,-1 1 1,2-2-150,-1 4 1,-1-2 0,1 4 213,-1 0 0,1-1-262,0 3 0,2-4 0,0 4 88,-1 1 0,1-3-315,-2 3 1,2-4 0,-2 2-11,1 0 1,2-2-1,-2 1 122,0 0 1,-1 1 89,0 0 0,0-1 83,0-1 1,0 1-14,-1 3 0,1-4 0,-2 1-131,0-1 1,0-2-46,-1 1 1,1-4 0,-3 2-36,1-1 0,1 0 0,-1 1 48,1 0 53,0-3 0,-1 5-35,1-4 1,1 4 0,1-1 83,-2 1 1,4-1 0,-1-1-1,-1 0 1,-1 0 0,-1 0 0,-1-1-1,0-1 1,-1 1-228,-1-2 0,1 2 98,0-2 0,4 2 0,-3-2 76,0 1 0,2-1-18,-1 1 0,0-1 114,0 1 0,0 1 131,-1 1 0,3 0-149,-1 0 0,2-1 7,-1-1 1,1 0 58,-2 3 1,2-1-83,-1 0 1,-1 0-44,-1 0 1,1 0 0,0 1-39,-2-1 1,2-2-156,-1 1 1,1-3 0,-2 2 68,1 0 1,1 1 97,1-1 0,-1 0 10,-1 0 1,0 1-18,-1 1 1,3 0-67,-1 0 1,0 1-48,-1-1 1,1-2 51,1-2 0,-1 2 81,-1-2 0,-1 2 6,1-2 1,0 0 43,-1 1 0,-1 0-7,0 0 0,2-1-30,1-1 1,1 2 0,-3 0-10,1 1 0,-2-1-14,0 1 1,0-1 4,2-1 1,-1 0 11,1-1 0,1 0 2,1 0 1,1 0 49,-2 0 1,2 0-30,-1 0 1,1 0 0,-3 0 6,0 0 1,1 0-1,-1-1-56,0 0 0,-1-1 0,-1 0-89,-1-1 1,-1 2 48,1 1 0,1 0 38,0 0 1,1 0-46,1 0-46,-1 2 0,3 0-79,-1 2 0,2-2 122,-1 0 66,4-1 0,-5 2 9,2-2 0,1 0-20,-1 1 0,4 0-49,-4 0 0,0 1-19,-4-1 1,5 0 52,-1-2 0,3 0-12,-3 0 62,3 0 1,-6 1-48,1 1 0,1 0-352,0 0 0,1-1-174,-2 3 0,1-3 1,-3 1-719,1 0 1278,4-1 0,-3 4 0,3-3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4.1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94 1 8917,'-5'10'0,"1"1"0,1-1 0,1 0 0,0 1-137,0-1 0,1 0 445,-1 1 0,2-4-197,0-1 0,0 1 1,0 4-320,0-1 92,-2-2 1,0 2-1,-1-2 171,-1 2 0,1-1 28,0-1 103,2-1 1,-3 3-59,2-2 0,-2 2-51,3 0-56,-3-2 0,1 2 0,-1-1-87,1 0 1,1 0-12,-1 0 0,2-2-1,-1 1 0,-1-1 24,2 2 22,-3-1-21,3 0 0,-1 0-17,2-1-138,-2-3-190,1 5 1,-1-3-313,2 4 0,-1-1 171,-1-1 393,2 1 0,-2-1 146,2 1 0,0-3 0,0 4 0,0-2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5.9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430 1 9177,'-6'9'0,"0"1"0,-2-3 0,1 0 0,1-1 0,0 2 0,-1 2 0,1 0 0,-1 0 0,0 1 0,-1-1 0,-1 0 0,-1-2 172,-1-1 0,0 1 0,0 0 0,1 1 0,1-1 0,-1 0 176,-1 0 1,1-2-1,0 1-382,-1-1 0,1 0-8,0 1 0,1-3 40,0 3 1,3-2 46,-3 2 0,2-2 99,-2 0-36,5-2 1,-3 2-75,2-2-200,2 0 0,-5 1 57,3-3-229,-2 3 0,-2-2 267,1 1 0,2-1 478,-1 1-55,3-2 1,-4 4-214,1-2-543,1 2 0,-4 2-944,2 0 457,0 2 329,-1-3-58,3 4-84,-2-5 704,1 3 0,1-3 0,-1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8:38.2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331 197 8310,'-4'10'-326,"0"-4"118,-5-3 1,4-2 555,-2-1 0,2 0 3,-4-2 1,0 1 0,-1 0 0,0 0 0,-1 1 0,1-1-1,0-1-420,2-3 165,-2 0 1,4-3-1,-3 4 1,0 0 0,-1 2-1,0 0 1,-1 0-1,1-1 1,0-3 0,-1 0-1,1 0 1,0 0 896,-1 1-1084,6 2 1,-2 0-1,3-1 1,0-3 0,-2-1-1,0-2 1,0 2 0,0 1-1,-3 0 1,0 0-291,-1 0 301,2 0 71,0 2 32,6 2 584,-1 1-192,3 9-146,3-5-144,-1 4-248,4-3-236,-4 0-767,3 2-246,-4-2 694,3-1 312,-8-9 202,3 3 1,-6-8-56,4 3 1,0 3 0,2-1-425,-1-1 290,0 3 0,2-2-337,0 2 690,0 0 0,0-3 0,0 3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08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8246,'-8'1'798,"3"4"-221,4-3 1,1 11-1,0-3 860,0 3-1422,0 1 1,0 1-486,0 0 0,0-1 0,0 1 329,0 0 0,5-5 0,-1-1 81,0 3 1,-3 1 0,-1 2 0,0-1 115,0 1 0,0-5 1,0 0-1,2 1-27,3 2 1,-3 2-1,2 0 1,-2-1-28,-2 1 1,0 0 0,0-1-23,0 1 1,0 0 0,0-1-39,0 1 1,0-5-1,0 0 29,0 1 1,0 2 0,0 2 0,0 0 0,0-1 9,0 1 1,0-5-1,0 0 24,0 1 0,0 2 1,2 0-1,1-1-37,2-3 1,0 1 10,-5 5 0,0 0 12,0-1 0,0 1-1,0 0 0,0-1 0,0 1 13,0 0 1,0-5 0,0-1-3,0 3 1,1 1 0,3 2-17,1-1 1,-1-4 0,-4 0-20,0 1 1,0 2 0,0 2-22,0 0 1,0 0 42,0-1 1,0 1 0,0 0-11,0-1 0,2 1 0,1 0 13,2-1 1,0 1 0,-5 0 24,0 0 0,0-1 1,0 1-1,2 0-10,3-1 0,-4-4 0,4 0 1,-3 1-6,-2 2 0,0 2 0,1 0 0,3 0 0,1-1 0,0-4 0,-5 0 0,0 1-11,0 2 1,1-3 0,2 0 0,2 1-20,-1 2 1,-3 2 0,-1 0-1,0 0 42,0-1 0,5 1 1,0 0-1,-2-1-6,-1 1 1,3 0 0,0-1-1,0 1 1,0 0 0,-1 0-1,0-1 1,-3 1 0,1 0-1,1-1 1,2 1 0,-2 0-1,-1-1 1,-2 1 0,2 0-1,1-1 1,2 1 0,-2 0 0,-1 0-1,-1-1 1,3 1 0,1 0-1,-2-1 110,-2 1 1,1 0-1,1 1-88,2 4 1,0-4 0,-3 4 9,3-4 0,-4 0 0,6 2 0,-2 2 0,0-2 0,0-2 1,-1-1-1,1 0 89,-1-1 1,2 1-1,1 0 1,-1-1-47,1 1 0,-1 0 0,-2 1 1,0 2 59,0 2 0,2-1 0,1-4-5,1 0 0,-3 1 1,5 2-1,-1 3 18,0 2 1,2-3 0,-4 3 0,-1-2 0,2-2-8,0 3 0,-3-4 0,3 4 0,1 0-23,-1-4 0,-5-2 1,4 0-164,-1 4 1,-4-4-1,4 4-4,1-4 0,-6-1 0,4 0 31,-3-1 0,3 1 0,1 0 0,1-1 15,0 1 0,-1 0 1,-3-1-1,2 3 2,-2 2 1,4-2 0,-2 2-1,0-2-17,1-3 1,-4 1 0,3 0 0,-2 1-68,2 4 1,-3-4 0,3 4 0,-4-4 28,-1-1 0,5-1 1,0 1-1,-2 0-38,-1-1 1,-2 1 0,2 0 0,1 1 78,2 4 1,0-4 0,-4 4 0,3-4 13,0-1 1,1-1 0,-5 1 0,0 0-9,0-1 0,5 1 0,0 0-72,-2 0 0,-1-1 0,-2 1 62,0 0 0,0-1 0,2 1 0,3 0 0,-4-1 0,4 1-21,-3 0 1,-2 0 0,0-1-1,0 1 3,0 0 1,0-6 0,0 1-1,0 2-8,0 1 1,5 1 0,0 1 6,-2 0 1,-2 0 0,-1-1-48,0 1 87,0 0 0,0-1 1,0 1-9,0 0 0,0-1 0,0 1 0,0 0 5,0 0 1,0 4 0,0 1 0,0-2 5,0-2 1,0-1 0,0 1-11,0 4 0,2-4 1,1 4-1,2-4-2,-2-1 0,-1-6 0,-2 1 1,0 2-1,0 1 24,0 1 1,0 1-1,0 0 198,0 0-197,0-1 0,0 1 0,0 0-17,0-1 1,0 1 0,0 0 0,0-1-15,0 1 0,0 0 0,0 0 8,0-1 1,0 1 0,0 0-15,0-1 1,0 1-1,0 0 37,0-1 0,0 1 0,0 0 65,0 0 1,0-1 0,0 1-9,0 0 0,0-1 0,0 1 0,0 0-23,0-1 1,0 1 0,0 0-1,0 0 105,0-1 0,0 1 1,0 0-1,0-1-37,0 1 1,2 0-1,1-1 1,2 1-101,-2 0 1,-1 0 0,-2-1-42,0 1 1,0-5 0,0 0 16,0 1 1,0 2-1,0 2 62,0-1 0,0 1 0,0 0-24,0 0 0,0 1 0,0 2 0,0 1-26,0-1 1,0-1 0,0-3 0,0 1-13,0 0 0,0-1 0,0 1-175,0 0 1,0 0 30,0-1 1,-5 1 123,0 0 0,0-1 0,5 1 46,0 0 1,0-5 0,0-1-15,0 3 1,0-4-1,0 2 1,-2 0-196,-2-2 1,2 0-4,-3-3-109,3 3 226,2 0 0,0 5 22,0-3 1,-4-2 299,-1 2 1,0 0-232,5 4 0,-2-4 1,-1 0-20,-2 2 0,0-4-110,5 1 1,-5 1 18,0 5 0,0-5 67,5 0 106,0-7 0,0 5 1,0-3-30,0 5 1,0-2-4,0 2 1,0-5-76,0 4 0,-1-4 0,-3 5-7,0 1 0,-1-2 0,5 0-8,0 3 0,-2-4 12,-3 2 0,3 0 21,-2 4 1,2-4 11,2 0 0,-2-7-5,-3 2 8,4 3 1,-6-4 0,7 5 10,0 3 0,0-4 35,0 2 1,0-5-76,0 4 0,0-4 24,0 5 0,0-5-168,0 5 1,0 0 3,0 4 0,-5-4 180,0 0 0,1 0 147,4 4 202,0-5-298,0 4 1,0-10-78,0 7 1,0-5 0,-2 4-73,-3 3 0,3-4 0,-3 2-19,4 1 1,1-3 0,-2 1 44,-3-3 0,4 6 0,-6-4 44,1 0 1,2 3 11,-5-6 0,5 7-27,-1-3 1,-1 0 15,1 0 0,0-4-39,5 5 0,-5-5-49,0 5 0,0-5 58,5 5 1,0-1 37,0 6 0,0-5 0,0 0-140,0 1 1,0-3-694,0 2-817,-6-7 25,4 4 0,-4-14 1619,6-3 0,0-3 0,0-1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0.7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0 135,-3 0 52</inkml:trace>
  <inkml:trace contextRef="#ctx0" brushRef="#br0" timeOffset="1">197 183 32767,'-5'0'0,"-2"0"0,-1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0.74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1,2-11 36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0.7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9472,'6'4'1113,"-1"3"0,-1 1-916,-2 1 0,-1 0 0,-1 0 0,0 0 0,0 0 0,-1 1-62,-1-1 0,1 0 1,1 2-1,0 0 68,0 0 0,0 3 0,0 2 0,0 0 134,0 1 0,0 1 0,1 1 0,1-2-99,1 0 0,-2 1 0,2-2 1,-1 1-15,1 0 1,-2-2-1,2 2 1,-1 0-87,-1 1 0,1-2 0,-1-1 1,0 0-1,0-2-11,-1-1 0,0 1-167,0-3 1,1 3 0,1-3 0,-1 1 0,0 0-15,-1-1 0,0 2 0,1 0 1,1-1 68,-1 2 1,1 0 0,0-1-1,0 0 67,0-1 1,0 0 0,-1-2 0,0 0 143,0 0 0,0 2-204,-1 0 1,0-1-1,0 0 1,0 0-52,0 1 1,0 0 0,0-2 0,0 1 22,0 1 1,1 0 0,1-2 0,-1 2 67,1-1 0,-1 1 0,2-2 1,0 0 7,-1 0 0,0 0 0,0 1 1,1-1-5,-1 0 0,0-1 0,0 0 2,0 1 0,0-1 0,-1 1-85,1 0 0,-1-1 1,0 1-1,0-1-45,0 0 1,1 0 46,-2 3 1,0 0-1,0 1-97,2 1 0,-1-3 73,0 3 1,0-5 0,-1 1 170,2 0 1,-2 0-124,2 2 0,-2-2 1,1 3 206,0-1 1,0-3 0,0 2-146,0 0 1,-1-3-1,0 3 0,0 0 1,1-2-47,1 3 0,-1-4 0,-1 2 18,0 0 1,0 0-1,1 0 22,0 0 0,0-1-123,0-1 1,0 1-102,-1 1 0,0-1 127,0-1 0,0-1 1,0 2-59,0 0 172,0-1 1,0 1 19,0 0 1,0-1 10,0 1-60,0-3 0,0 2-114,2-3 0,-1-1 259,2 0 1,-1 1-16,3 0 0,-3-1-178,2 0 1,0-1-1,0 1 1,3-2-289,1 0 0,1 0 240,1-1 0,2 0 0,1 0 36,-1 0 0,0 0 0,-3 0 0,1 0 147,2 0 1,-3 0-122,1 0 0,-1 1 0,1 1 0,0-1-347,1-1 205,-3 0 0,1 0 0,-1 0-444,0 0 523,3 0 0,-1-2 41,3-1 1,-10 3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1.49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30 192 6338,'0'-15'-51,"-5"0"1,1 0-1,0 1 155,3-1 1,-1 0 0,-1 1 0,-2-1 0,2 0 152,1 1 1,2 4 0,0 0 359,0-2 88,0 6-267,0-1 2004,0 7-1954,0 13 1,0-1 0,0 12-332,0 3 1,0 0-1,2 3 1,1-1-1,2 1 1,-2 1 206,-1 3 0,-2 3-195,0 8 0,0 0 1,1 4-1,3 7 0,0 4 144,0 4 1,2 6-1,1-1 1,-1 1 135,1-1 1,3 2 0,-5-2-236,-2 3 0,3 3 0,1 2 1,-1 3-27,1 1 0,-1-4 0,-2 2 1,2-4-173,2-2 0,-3-4 1,4-2 38,-3-2 1,1-1-1,-4-5 1,2-4 0,0-4-171,1-7 0,-3-10 0,6 0 250,-3-3 1,6-1 0,-3-1-1,4-1 1,1-3-50,-5-6 0,4 2 1,-4-1-1,0-2-483,1-2 1,-7-1 0,4 0-2618,-1-1 0,-4-4 1391,3 0 0,-10-15 1,-3-3 1622,0-8 0,-5-4 0,5 5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0.7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0,2-7-267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0.7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0-197</inkml:trace>
  <inkml:trace contextRef="#ctx0" brushRef="#br0" timeOffset="1">103 120 14914,'0'-1'-3,"-2"-5"195,2 1 150,0-4 39,0 4-110,0 0 28,0 3 275,0 2-337,0 4 0,0 0 0,0 4-64,0 0 1,0 0 0,0-7-150</inkml:trace>
  <inkml:trace contextRef="#ctx0" brushRef="#br0" timeOffset="-1">37 120 15365,'0'-4'9,"0"2"-26,2-3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0-25</inkml:trace>
  <inkml:trace contextRef="#ctx0" brushRef="#br0" timeOffset="-3">138 120 15340,'1'-1'-2,"0"-3"-51,2-1-9,-2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0.7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0,1-5 61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0.7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</inkml:trace>
  <inkml:trace contextRef="#ctx0" brushRef="#br0" timeOffset="1">441 1639 15396,'5'-3'5,"-1"-1"0,1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0.7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0,2-1-179,-3-3 226</inkml:trace>
  <inkml:trace contextRef="#ctx0" brushRef="#br0" timeOffset="1">546 1573 10740,'6'-7'0,"-2"-2"0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0.7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3-24,1-2-25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3.0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3729 45 24171,'-11'0'33,"-2"0"35,0 0 0,-1 0 0,1 0 1,0 0-40,2 0 1,-2 0 0,3 0 0,-2 0 8,0 0 1,1 0-1,-2 0 1,0 0-5,-1 0 1,-4 0-1,0 0 1,1 0 6,0 0 0,0 0 1,1 0-1,0 0-18,0 0 0,1 0 1,-1 0-1,-1 0-38,0 0 0,-1 1 0,0 1 1,0-1-18,1-1 1,2 1 0,0 1-1,1-1-18,-1 1 0,0-1 0,-3 1 0,0-1 10,1 1 0,-1 0 0,-1-1 0,0 0-1,0 0 0,3 1 0,-1 0 0,1-1 60,-1-1 1,-2 2 0,0-1 0,0 0 11,0-1 1,0 0-1,3 0-5,1 0 0,1 0 0,3 0 0,-1 0 47,1 0 0,3 0 1,-1 0-14,-1 0 0,1 0 1,-2-1-1,1 0 52,0 0 0,-4-1 1,2 0-1,0 1 20,-1-1 0,0 1 1,0-2-1,0 1-12,2 1 1,-1 0-1,2 0 1,-2 0-50,0 0 1,-2 0 0,1 1 0,-2 0-39,-1 0 0,1 0 0,-1 0 0,2 0-76,1 0 0,-2 0 0,2 0 1,2 0-3,-1 0 1,2 0-1,1 0 1,0 0-19,-1 0 0,0 0 0,-1 1 0,0 0-125,1 0 1,-1 1 0,1-2 0,0 0 205,1 0 1,0 0-1,0 0-49,-2 0 1,4 0-1,-3 0 192,1 0 0,-2 0-103,-2 0 0,1-2 0,1 1-14,1 0 0,-1 0 0,-2 1 0,1 0-48,0 0 0,-2 0 1,2 0-1,0 0 2,0 0 0,1 0 0,3 0 0,-1 0 50,0 0 1,-1 0-1,-1 0 1,0 0-62,0 0 0,1 0 0,0 0 0,-1 0-9,2 0 0,-2 0 1,1 1-1,0 0-32,0 0 0,2 1 1,-1-2-1,0 0 51,0 0 1,0 0 0,1 0 0,-1 0-11,0 0 1,-1 0 0,-1 0 0,0 0 29,0 0 0,0 0 0,0 0 1,0 0-10,0 0 0,-1 0 0,1 0 0,-1 0-30,2 0 1,-1 1 0,1 1-16,-2-1 1,3-1 0,-2 0-1,0 0-16,1 0 1,-1 2 0,2-1-1,-2 0 74,0 0 1,-1-1 0,0 0 0,0 0-50,0 2 0,-1-2 1,0 2-1,0-2 26,0 0 1,1 1-1,0 0 1,0 0-37,1 0 1,-2 1 0,2-1 0,-1 0 8,0 0 0,3 0 0,-2 1 0,2-1-3,-2-1 0,2 2 0,-1-1 0,0 0 17,2 0 0,-3 0 0,1 1 0,0-1 2,-1 1 0,0-1 1,-3 1-1,0-1-7,-1 0 1,-2 2 0,1-1 0,0 0 10,-1 0 1,1 1 0,2-1 0,2 0-43,-1 0 1,2 1 0,-1-1 0,0 0 2,1 0 0,0 1 1,0-1-1,0 0 1,0 0 0,-3 1 0,2-1 0,-1 0 29,-1 0 1,0 0 0,-1 0 0,-1 1-23,2 0 1,-2 0-1,0 0 37,-3 0 0,1 0 0,-2 0 1,1-1-1,1 1 2,1 0 0,1-1 0,3 0 0,-1 1 6,1-1 0,0-1 0,1 1 0,1 0 36,0-1 0,-1 1 0,2-2 0,-1 1 11,0 0 0,1 1 0,0-2 0,1 1-20,-2 1 1,1 0-1,1-1 1,0 1-67,1 0 1,-1 0 0,1 0 0,1 1-35,-1-1 0,2 0 1,0 0-157,-1 2 0,-1 0 0,-2 0 137,0-1 1,0 0-1,2-1 1,-1 0 7,0 0 1,0 1 0,-1 0 30,0-1 0,-2 2 0,2-1 0,0 0 0,0 0-154,2 0 0,-1-1 188,0 1 0,1-1 0,0 0 690,0 0 6,3 0 244,-3-2-647,5-2 0,-3 1-292,3-2 0,0 2 54,-1-1 0,0 1 132,-4 0 0,2 0 379,-1 0-247,2 0 1,-4 1-153,2 0 0,-1 0-17,-1 0 1,-1 0 0,0 1-332,2 0 1,0 0 619,2 0-559,3 0 96,-3-1 0,3 0-121,-3 2 0,1-2 0,0 2-233,-1 0 0,2-1-151,-1 2 1,0 0-842,-1 2 113,2-3 276,3 2 272,-1 0 1,1 3 0,-1 2-446,0-2 1,2 0 371,-2-1 1,1-2-1,0 3 181,0-1 0,-2 1 0,1 1 70,-1 0 0,2-2 0,-2-1 304,0 1 1,-1 1 0,-1 1 111,-1-1 0,1 3 1,-1-2-1,1-1-129,1 0 0,-1 0 0,1 0 398,0 1 1,1-1-1,0 2-180,1-1 0,1 2 0,0 0 0,0 0 37,0-1 1,-1 0 0,1 0-1,-1 0-44,1-1 1,-1 1 0,0 0 0,1 0-4,-1 0 0,0-1 0,1 1 0,-1 0-155,1 0 1,-1 0 0,1 1 0,0 1-35,0 0 0,1-1 1,0 2-1,0 0 33,0 1 0,0-1 1,0 0-1,0 0 37,0 1 0,0-1 1,0 1-1,0-2 154,0 0 1,0 1 0,0 0-57,0 0 1,-1 2 0,-1 1 0,0 1 39,0 1 0,0-1 1,1 0-1,-1 1 0,0-1 4,0 0 1,1-1-1,1 0 1,-1 1 275,0 0 1,0 0 0,0 2 0,0 1-228,1 0 1,0 0 0,0-2 0,0 1-54,0-2 1,0 1 0,0 0 0,0 1 59,0 1 0,-1 2 1,-1-1-1,0 1-34,0-2 0,0 2 0,2-4 0,-1 2 11,-1-1 1,1 1-1,1 2 1,0-1-21,0 0 1,0 0 0,0-2 0,0 0 36,2 0 0,-2 1 0,2 1 0,-2 0-10,0 1 0,0-1 0,0 1 0,0-1 28,0-2 1,0 3-1,0-3 1,0 1 1,0 1 0,0 2 0,0-1 0,0 0-23,0 0 0,0-1 0,0 0 0,1-2 41,0 0 0,0-6-24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2.41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45 706 8917,'0'-14'593,"0"-1"0,0 0 1,-2 2-1,-1 2 0,-2 1-265,1-2 1,-2 4 0,1-2-1,0 1-42,-1 0 0,4-4-116,-3 4 0,3 0 1,2 0-70,0-3 1,0-1 0,0-2 0,0 1-119,0-1 1,2 0 0,1 1 0,4-3-1,1-1 162,3-1 0,3-1-142,0 5 1,1-6-1,1-2 1,2 0 0,3 2-1,1 0-73,-1-3 1,0 1 89,-1-2 0,-4 7 0,5-3 1,-1 1-1,0 1-24,-2 1 1,-1 1-1,1 4 1,4 2-68,1 1 0,1 7 1,4-4-1,-2 2 36,-2 1 1,1-1-1,4 5 1,1 0-50,-1 0 0,1 0 0,-1 0-179,0 0 295,1 6 0,1 4 0,1 8 0,3 3 5,-3 2 1,-5-2 0,-3 7 151,2 3 1,-3 8 0,0 2 0,0 5-1,-2 6 82,0 5 0,-1 7 0,-6 16-91,1 8 1,-2 7 0,-7-45 0,-2 1 0,-1 0 0,-1-1 0,-1 1 0,-2 0 94,-1 1 0,-1 0 0,0 2 0,-2 0 0,-2-2 0,-1-1 1,0-1-1,0 0 0,-12 39 0,-4-5 0,-4-11 0,-1-4 1,-2-9-1,-4-1 564,-4-3 1,-5-7-822,-5 0 0,2-12 0,-6-8 0,1-7-810,0-6 0,4-8 0,1-3 1,5-5 461,2-5 1,6-3-1,-3-10-519,1-6 0,-4-1 0,6-9 1,3 3-3806,5 1 0,0 1 4654,6 0 0,-6-7 0,3-2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6.49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113 7566 12893,'4'17'15,"0"6"16,-1-1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0-5,0-23 9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0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1.3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3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0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8184,'3'8'0,"-1"-1"0,1 1 0,0 0 99,-1-1 0,3 1 1,-1 0-1,-1 0 1,1 2-1,0 0 1,0-1-1,-1 1 0,2-1-228,-1 1 1,-2 0 0,3-1-144,-2 1 1,2-1 0,-1 1 0,-1-1 0,1 1 271,-3 0 0,3 0 0,1-2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3.03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15 1 7889,'9'10'436,"-5"-1"0,0 1 0,-1 2 1,2 1-1,-2 5 116,-1 3 0,-2 5 0,0 8 0,0 5 0,0 7 0,0 6 103,0 7 1,0 8-294,0-3-219,0 0 1,-5-1-1,0 3 1,2 1 0,1 3 256,2 2 0,0 3-193,0 3 0,0-3 0,0 5 0,0-1 0,0-1 1,0 1 472,0 1 1,2 1 0,1 6-371,2-4 0,0-3 0,-5-5 0,0 2-150,0 1 0,0 2 0,0-4 0,0-1 34,0-3 1,-5-9 0,-2-1 0,1-8-1,-1-8-1325,4-5 1,0-9 0,-1 1 521,0-7 0,-1 0 0,5-6 0,0-2-996,0-2 1,1-6 928,4 0 0,3-7 1,5 0-1,-1-6-336,-2-7 1,-1-9 0,6-4-1,1-2 1012,4 1 0,3-1 0,6-4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6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8397,'7'5'0,"-1"0"0,-1 0 0,0 0 380,-1 0 1,3 1 0,-2 0-1,2 0 1,1 0 0,-1 0-301,1 0 0,0 2 0,2 1 0,0 0-637,-1 1 1,1 0 0,-1-1 418,1 1 1,1-1 0,-4 1 0,2-1-1575,1 2 1712,-1-6 0,2 8 0,-4-4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4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5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0 154 7663,'8'0'13,"-4"0"1,1 0 259,-3 0 0,0 0 70,3 0 0,0 0 66,3 0 0,-3 0 0,0 0 0,1 0 284,1 0 0,0-3-637,1 1-597,0-1 1,-4 2 221,-1-1 0,-3 1 0,-2-3 8,-1 1 1,0 2 12,0-1 624,3 1 173,-4 1-129,4-4 1,1 3 0,2-2-316,2 0 0,-1 2 1,1-3-1,1 2 0,2-2-94,2 0 0,-2 2 1,4-3-1,-2 1 1,0 0-1,-1-2 1,-1-1-1,-2-1 1,-2 1-1,0-1 0,-3 0 1,0 1-1,-1-1-878,0 0 1,0 1 0,-1 0 407,-1 2 771,1 1-27,-2 4 1536,3 0-1235,3 4-581,-2-4-328,2 4 1,-3-3-3,0 1-24,0-1-38,0 3 0,-3-1 1,-1 1-1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7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422 8 9425,'-4'3'297,"0"-2"1,2 3-1,0-1-139,0 2 1,1-1 0,1 2 0,0 0 0,-1 0 0,-1-1 0,-3-3 0,-1-2 0,0-1-1862,0-2 1826,5 0 0,-6 1 0,2-2 0,-2 1 0,0-1 0,1 0 0,1 0 0,-1 1 0,-1-2 0,0 2 0,-1 0 0,0 0 239,1 0 0,-1 2-787,0-2 1,3 2 136,0 1 1,2 0 619,-2 0 3,4 0 0,-3 4-255,4 1 1,0-1-90,0 1 1,1-3 2,2 1 1,-3-2-97,3 2 58,-2-2-1,-1 5 0,-1-5-76,-2 2 446,3-2 394,-4-1-520,4 3 1,0-1-126,0 3 0,-1-2-80,-1 2 1,1-3-1,-2 3 26,2 1 0,1-1 0,0 0 22,0 1 1,0-2 0,0 0 28,-3 0 1,1-1-24,-3 0 0,3-3 0,-3 4 21,-1-1 1,-1-2-115,-1 2 0,0-2 0,2-1-693,0 3 476,0-2 0,4 2 613,-3-3-228,3 0 0,0 0 84,4 0 0,0 3 50,3-1 1,-3 2 25,0-2-433,-1-1 0,-2 3 1,-1-4-433,-3 0 1,-2 0 566,-1 0 1,0 0 356,1 0-331,-1 0 1,0 0 0,1 0-99,-1 0 0,0 0 0,1 0 0,-2-1-176,-1-2 1,1 1 0,-1-2 0,1 0 20,-2 0 0,3-1 1,-2-2-1,1 1 1,1 1-1,2 1-335,0 0 447,3 2 0,4-4-252,1 4 0,3-1 0,2 3 0,1 0-108,0 0 0,-3 0 0,0 0 490,1 0 0,-3-3 0,1-2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2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3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4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16 7283,'8'0'205,"-4"-1"0,-1-1 7,1 0 0,-2-1 387,3 3 1,-3 0-1,3 0 1,1 0 1690,1 0-2223,-3 0 53,0 0 0,-8-2 100,-1-1 0,1 1-90,-1 2 1,0 0 0,-3 0 0,0 0 0,1 0-1,0 1 1,1 0 0,1 2 0,-1-1 361,-1 2 1,0-3-360,2 5 0,-2-2 0,3 2 0,-1-1 40,0 1 0,3 2 1,0 1-1,1 1 1,1 0-53,0-2 0,0 0 0,0 0 1,0-1-1,1 0-334,1-2 1,2 1-279,4-3 0,0 2 1,0-3-1,2 1-54,3 0 1,0-2-1,2 1 1,1-4 0,-1-3-1,0-2 1,-3 0-935,2-1 1,-3 0 1103,-1 1 1,-2-1-1,-2 1 1,-2 1 374,0 1 0,2 0 0,-2-3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5.7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6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27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3.94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324 633 8185,'13'-15'0,"-3"0"0,-3 0 0,-2-1 0,1-2 0,1-3 0,-1 0 0,-3-1 342,-1 4 0,-2-3 1,0 0-1,0 0 1,0-2-1,0 2 0,0-1 1220,0 4-1180,0 9 0,0 1 1,0-1-125,0-10 0,-6-12 0,-3-15-39,1 2 0,-8 3 1,3 13-246,-4 4 0,4 3 1,-6 6-1,2 2 1,3 3-1,-1 5 174,0 3 1,1 4 0,-3 3-304,-2 5 0,2 4 0,-4 6 95,0 5 0,5 4 1,-4 7-1,5 6 1,4 9-1,1 5 198,-1 4 1,3 2 0,-1-2 0,3 4 210,3 5 1,1-7-1,2 0 1,0 0-165,0-2 1,0 4-1,0-3 1,0-4-46,0 0 0,0-7 1,2-1-1,1-3 1,2-3-319,-2-4 0,4 2 0,-1-5 164,2 1 0,-3-6 1,5 0-293,1-5 1,2-6-1,2 3 272,0-2 0,-5-8 0,1-8 0,4-3 0,3-2 0,1 0-163,3 0 1,-6-12 0,5-4 63,0-5 0,-3-4 1,5-6-1,-2-2 1,-1-2-55,1-3 1,-4-1 0,2-5-1,-1 0-105,2-1 1,-4-5 0,4-4 209,-4-3 1,4-5 0,-1 1 0,-2 4-1,-4 2 1,-4 4 151,3 7 0,-1 1 1,-1 9 19,-5 1 1,1 1 0,-1-1-79,-1-1 1,-3 1-1,-1 7 1,0 3 0,0 0 157,0 0 1,0 5 0,0-1 9,0 3 137,0 1 0,0 8-183,0 7 0,0 10 0,0 13-37,0 6 0,0 15 0,0 2 86,0 5 1,0 8 0,0 6 0,0 4 0,0 4 0,0 4 98,0 0 1,2-7 0,3-3 0,6-4-311,7-5 1,0-6-1,7-8-413,1 0 0,-3-5 0,1-1 0,2-2 1,4-4-153,4-1 0,-6-6 1,4-2-3445,1-2 4037,-7-8 0,9-6 0,-4-7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14.9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 1408 18096,'2'11'-212,"-1"1"-378,-1 0 1,0-2-1095,0 1-162,0-2 972,0 0 439,2-2-1375,1-1-854,-1 0 2664,0-1 0,-2 0 0,0-3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5.05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574 115 10730,'0'14'0,"0"1"0,0 1 623,0 4 0,0 5 0,0 7-420,0 3 1,-5 10 0,0 1 0,2 5 28,1 4 0,2 7 0,0 4-46,0 1 0,0 1 0,0 6 510,0-1-541,0 1 0,7-7 0,2-4 0,5-2 159,0-3 1,6-5-1,1-4 224,2-4-380,1 0-244,6-1 1,-2-2-1,-2-3 124,-2-4 0,1-6 1,4-4-381,0-6 1,1-4-1,-1-5-594,1-5 792,-1-4 0,-1-7 1,-2-6-14,-2-6 0,-1-6 0,3-9-110,-1-1 1,-5-12-1,2-1 1,1-6-1,-1-5 1,0-1-156,1-3 1,-3-8-1,3-2 1,-2-7 78,-3-2 1,-2-1 148,-1-1 1,0 9 0,-2 9 328,-3-1-112,3 13 1,-12-14-100,4 13 0,-3-5 1,-2 10-1,0 3 229,0 5 0,0 1 1,0 7 2,0 5 0,-5 5 0,0 9 208,2-1 14,-5 7 1,1 4-320,-3 14 1,4 8 0,6 18 0,0 10 0,-2 13 32,-3 13 0,3 4 24,-2 12 1,2 2-1,2-39 1,0 1 0,0 0-1,0 1 1,0 2 0,0 1-1,0 0 1,0 0 673,0 3 1,0-2-652,0-2 0,0 0 1,2 5-1,1 1 0,-1-2 1,1 1-1,-1 0 0,1 1 1,-1-1-1,1 1 0,0-3 1,0 0 105,1-1 0,0 2 1,-1 2-1,-1 0 0,2 1 1,0 0-896,0-1 1,-1-1 722,0-1 0,-1-2 0,-2-5 1,0-1-1,0 0 0,0 1-147,0-1 0,0 1 0,0 47 0,0-6-444,0-9 1,-7-9 281,-3-7 1,-4-2 0,-4-9 0,-3-3-267,-2-5 0,-5-5 237,-2-5 0,-9-3 0,5-8-186,-7-4 1,-9-2 0,-3-9 123,1-4 0,-10-2 0,3-9-916,-1-3 838,-1-3 0,4-13 88,3-3 1,-1-6 0,4-6 0,-1-6 439,-4-6 1,1-2-1,-1 1-719,2-5 0,10-5 0,-2-5 596,4-4 0,3-11 0,5-2 0,-1-8 0,3 1 0,1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26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19 194 17818,'0'-3'27,"0"-6"91,-2-3-1,0 0 24,1 0 0,0-1 0,1 0-199,0 1 0,0-1 0,-1 0 1,0 1-1,-1 1 30,0 1 1,2 1-1,0-1 1,0 0 27,0 1 0,-3 4 0,-1-1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0.5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1,0 3 4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0.5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0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0,-2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5.582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66 154 30597,'0'1'10,"0"7"201,0 0 0,0-2 1,0 1-562,0-1 0,0 1 92,0-1 1,0 1 313,0-1 1,0 1 0,0 0-65,0-1 1,0-2 0,0 1 158,0 0 1,0 1-1,0 0 49,0 1 1,0-1 0,0 1-150,0-1 0,0 1-114,0 0 0,0-3 43,0 0 1,0-2-1,0 3 45,0 0 0,0-2 0,0 2 29,0 0 1,0 1 0,0 0 0,0 1-4,0-1 1,0 1 0,0-1-45,0 1 0,0 0 0,0-1-5,0 1 1,0-1-11,0 1 1,0-1 0,-1 0-147,-1-2 0,1 2 0,-1-1-22,1 0 1,-1 2 0,0-1-154,0 1 253,2-3 1,0 1-1,0 0 167,0 1 0,0 0 1,0 1-1,0-1-52,0 1 1,0-3 0,0 0-1,0 2 1,0-1 0,-1 2-1,-1-1 1,0 1 0,1 0-1,0-1 1,1 1-4,0-1 0,-2-1-287,0-1 1,0 0-1,2 3 355,0-1 1,0-1 0,-1-2 0,-1 1-136,0 0 1,0-2 0,2 2 0,0 1 328,0 1 0,0-2-247,0 1 1,0-1 0,0 3 0,0-1-26,0 1 0,0-1 0,0 1 0,-1-1-9,-1 1 1,1-1-1,-1 1-14,1 0 0,1-1 1,0 1-1,0-1 402,0 1 0,0-1-385,0 1 1,0-1-1,0 1 1,0-1 121,0 1 1,0-1 0,0 1-143,0 0 0,0-1 0,0 1 0,0-1 0,0-1 0,0-1 0,0 1 0,0 1 0,0 0 0,0 1 0,0-1 0,0 1 0,0-1 0,0 1 0,0 0 0,-2-1 0,0 1 0,0-1 0,2 1 0,0-1 0,-2-1 0,0-1-28,0 1 1,1 1-1,1 0 1,0 1-38,0-1 0,0-1 1,0-1-1,0 1-142,0 1 1,-2-2-1,0 1-83,1 0 1,0 1-1,1 0 171,0 1 0,0-1 0,0 1 23,0-1 1,0 1 0,0 0 145,0-1 0,0 1 1,0-1-64,0 1 0,0-3 0,0 0 57,0 1 1,0 1 0,0 1-92,0-1 1,0 1-1,0-1 95,0 1 0,0 0 0,0-1 89,0 1 1,0-3-1,0 0-202,0 1 1,-2 1 0,0 1-68,0-1 0,1-1 0,1-1 112,0 1 0,0 1 1,0 0-1,0 1 7,0 0 1,0-1 0,0 1-1,0-1-6,0 1 1,0-1-1,0 1 1,0-1 1,0 1 0,1-1 1,1 1-121,0-1 1,0 1 0,-2 0 111,0-1 1,0-2 0,0 1 156,0 0 1,0 1-1,0 0 1,0 1 0,0-1-51,0 1 0,0-1 0,0 1-90,0 0 1,2-1 0,0 1-171,0-1 0,-2 1 156,0-1 0,0 1 0,0-1 133,0 1 0,0-1 0,0 1-103,0-1 1,0 1 0,0 0 24,0-1 1,0-2-1,0 1-25,0 0 0,0-1 0,0 0 0,0 1 22,0 1 0,0 0 0,0 1 0,1-1 0,1 1-36,0-1 0,0 1 1,-2 0-1,0-1 221,0 1 1,0 1-1,0 1-216,0-1 0,0-1 0,0 0 0,0-1-60,0 1 1,1-1 0,0-1 0,1-1-34,0 1 0,-2 1 0,0 1 0,0-1 106,0 1 1,0-1-1,0 1 1,0-1 7,0 1 0,1-1 0,1 1 0,0 0-123,-1-1 0,0-2 0,-1 1 138,0 0 1,0 1-1,0 0 1,0 1-36,0-1 1,0 1-1,0-1-80,0 1 0,0-1 0,0 1 102,0 0 1,0-1 0,0 1 66,0-1 0,0 1 0,0-1-85,0 1 0,0-1 1,0 1 14,0-1 1,1 1 0,0-1-59,1 1 0,1 0 0,-3-1-14,0 1 1,0-1-1,0 1 31,0-1 0,0 1 0,0-1-84,2 1 0,-1-1 0,1 1 13,-1-1 1,-1 1 0,0 0 64,0-1 1,0-2 0,0 1-46,0 0 1,0 1 6,0 0 1,0 1 162,0-1 1,0 1 0,0-1-127,0 1 1,0-3 0,0 1 30,0 0 1,0 1 0,0 0 63,0 1 0,0-3 0,0 0 1,0 1-13,0 1 1,0-1 0,0-1 0,0 1-51,0 1 0,0-2 1,0 1-1,0 0-3,0 1 1,0 0-1,0 1-4,0-1 1,0 1 0,0-1-1,0 1 1,0-1 0,0 1-8,0-1 1,0 1 0,0-1-3,0 1 1,0-3-1,0 1 1,0 0-11,0 1 0,0 0 0,0 1 5,0-1 1,0-1 0,0-1 0,0 1-6,0 1 0,0 0 0,0 1 6,0-1 1,0 1 0,0 0 6,0-1 1,0-2 0,0 1-1,0 0 2,0 1 1,0-2-1,0 0 1,1 2-197,1-1 0,-1 2 151,1-1 1,-1 1-1,-1-1 1,0 1 60,0 0 1,0-3-1,0 0-10,0 1 1,0 1-1,0 1-37,0-1 1,0 1 0,2-1 0,0 1-21,-1-1 1,0 1-1,-1 0 1,0-1 56,0 1 1,0-1 9,0 1 0,0-3 0,0 0 1,0 1-1,0 1 167,0 1-140,0-1 0,0 1 0,0-1 0,0 1-72,0 0 1,0-1-1,0 1-25,0-1 0,0-1 0,0-1 1,0 1 60,0 1 0,0-2 20,0 0 1,0-1 0,0 1 0,0 1-55,0 1 0,0-2 0,0 1 46,0 0 0,0 1 0,0 0 47,0 1 0,-2-1 0,0 1-6,0-1 1,2 1 0,0-1 0,0 1-55,0-1 1,0 1-2,0-1 0,0 1 0,0 0 0,0-1-15,0 1 2,0-1 17,0 1 0,0-1 1,0 1-1,0-1 1,0 1 6,0-1 1,0 1 0,0 0-76,0-1 1,0 1 0,0-1-73,0 1 1,0-1 130,0 1 1,0-1-1,0 1-11,0-1 1,0 1 7,0-1 0,0 1 57,0 0 1,0-1-26,0 1 0,0-1 4,0 1 0,0-1 0,0 1 0,0-1-56,0 1 0,0-3 0,0 1-7,0 0 0,0-2 15,0 2 1,0-1 13,0 3 1,0-1 0,0 1 7,0-1 0,0-1 1,0-1 9,0 1 1,0 1 0,0 0 0,0 1 0,0-1 37,0 1 106,-3-3 1,2 1 16,-1 0 0,1 1-165,1 0 1,0 1 0,0-1-55,0 1 0,0-3 1,-1 0 116,-1 2 0,1-1 0,-1 2 38,2-1 1,0-1-130,0-1 0,0-2 0,0 3-21,0 0 1,0-2-104,0 2 0,0-3 0,0 2-87,0 1 0,0-1 205,0 0 0,0 1 0,-1 1 170,-1-2-107,1 2 1,-2-3-46,3 4 0,0-3-117,0 1 118,0-1 0,-1 3 0,0-1 0,-1 1 106,0-1 0,1-1 0,1-1-98,0 1 1,0 1-1,0 0-61,0 1 1,0-3-1,0 1-210,0 0 0,0-2-956,0 2 113,0-4 172,0 2 806,0-3-2979,0 0 3203,0-3 1,3-3-1,1-5 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5.58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46 3139 12028,'0'3'39,"0"-1"-11,0 3 0,0-3-5,0 2 0,0-1-27,0 1 8,0-3 1,0 3-47,0-2 1,0 0-46,0 2 1,1-3-45,1 2-274,-1 0-131,2-2-151,-3 2 288,0-3-325,0 0 0,0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5.99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280 469 8370,'7'15'668,"3"0"0,-2-6-445,1 1 1,1 0-1,3 5-23,-3-1 1,3-4 0,-5 0 0,2 1-123,0 2 1,5 2 0,4 1-1,-1 2 1,-1 2 0,-1-2-89,4-2 0,1-1 0,5 0-86,-2-1 0,1-5 0,4-5 0,1-2 0,-1-2 155,0 0 1,1-11 0,-2-6-124,-4-4 0,2-5 0,-6-7 0,-4-3 259,-4-1 0,-1-2 1,-6-7-1,-2-1 0,-1-4 166,-2-1 1,-7 3 0,-4-4-62,-7 3 0,0 6 1,-7 8 44,-1 5 0,-1 0 1,-3 13-26,1 5 0,-6 0-172,1 8 1,-5 1-1,1 11 1,-2 8-1,-9 9 1,-5 10 137,-7 11 0,1 0-310,6 9 0,3-2 0,9 4 1,3-1 116,4 6 0,11-1 219,4 9 1,10 6-231,6 8 1,2 4 306,2 1 0,11-6-202,4-4 1,11 1-1,4-3 1,7-1 0,6 1-77,1-6 0,6-3 0,3-10 0,-1-3-144,-3-5 0,-2-10 1,-1-6-660,-2-7 1,3-7-639,-7-9 1,2 2 0,2-9-388,0-5 1,-5-6-1,-1-11 394,-2-6 1,3-9 1322,-5-5 0,11-6 0,-6-4 0,-3-4 0,-4-5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5.5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140 82 9414,'2'1'19,"3"3"18,-1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5.5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22 95 11121,'1'1'-11,"2"10"-81,0-2 127,2-1 0,-2 2 1,0-2-152,0 0 0,-2-1 0,2 0 1,-1 0-902,0-1 1,0 1 3,-2-1 0,-3-2 1013,-1-2 0,-2-1 0,0-1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5.57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3-64</inkml:trace>
  <inkml:trace contextRef="#ctx0" brushRef="#br0" timeOffset="1">0 67 8997,'0'5'28,"0"1"11,0 1 23,0-1 0,3 1 0,0-1 0,0 2-32,2 0 1,0-3 0,0 2 0,-1-1-53,-1 0 0,1-2 1,-1 0-1,0-1 70,0 1 1,0-3-522,-1 1 1,0-1 335,2-1 0,-3-1 0,2-1 0,-2-2-35,1-2 0,-1 1 1,1-2 191,-1-2 1,-1 0 0,0 1 0,0 0 65,0 2 1,0-1 0,0 1-13,0-1 1,0 1 0,0 1-22</inkml:trace>
  <inkml:trace contextRef="#ctx0" brushRef="#br0" timeOffset="-1">57 67 9634,'2'7'19,"0"2"2,1-1 0,1 1 0,0 0 1,1 1-1,-2-1 0,1-1 0,0 0 0,0-2 0,0 0 0,1-1 0,0-1 0,0 1 1,0 1-672,-1-2 1,-1-1 415,1-3 0,-2-3 0,2-1 0,-1-2 47,-2-1 0,0 1 0,-1-2 1,1 0 133,1 0 1,-2-3-1,3 1 1,-3 1 73,0-1 0,0 0 0,0 0 0,0 4 26</inkml:trace>
  <inkml:trace contextRef="#ctx0" brushRef="#br0" timeOffset="-3">142 67 10701,'2'10'17,"1"0"1,-1-1 0,1 1-102,0-1 0,2 1 0,0-2 1,0 0-249,-1 0 0,2 0 1,-2-2-288,2 1 1,-2-4-1419,1 0 2037,-4-3 0,5-3 0,-2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5.5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25 157 12394,'-1'3'72,"0"1"26,1 0 1,0-1 0,-1-1-1,-1 2-20,1 0 0,1-1 0,-1 0-44,0 0 0,0 1 0,0 0 1,0 1 72,1-1 0,-1 1-66,-1-1 0,1-1 0,1 0 0,0 0 34,0 1 1,0-1 0,0 0-3,0 1 0,0-2 10,0 1 1,-2 0 0,1 1 52,0 1 0,0-1 1,1 1-5,0-1 1,0-1-1,0 0-194,0 0 0,0 1 0,0 1-81,0-1 1,0 0 87,0 1 1,0-1 22,0 1 1,0-1-1,-1 1 19,-1-1 43,1 0 0,1-1 1,0 0-1,0 1 136,0 0-102,0 0 0,0 0 0,0 1 0,0-1 0,1 1-9,1-1 0,-1 0 0,-1 1 0,0-1 1,0 1-1,0-1 1,1 0-1,0-1-56,0 0 0,1 0 0,-2 2 0,0-1 0,0 1-20,0-1 1,0-1 0,0 1-1,0 1-102,0 0 1,0 0 138,0-1 0,0-1 0,0 0 0,0 1 426,0 0-345,2 0 1,-2 0-1,2 1-40,-2-1 0,0 1 0,0-1 3,0 1 0,2-3 0,-1 1-66,0 1 1,0 0-73,-1 0 0,0 1 0,0-1 0,0 0 49,0 1 1,0-1-1,1 0 1,1 0-69,-1 0 0,-1 0 0,0-1 19,0 1 0,0 2 21,0 1 0,0-2 0,1-1 0,-1 0 1,1-2 35</inkml:trace>
  <inkml:trace contextRef="#ctx0" brushRef="#br0" timeOffset="-1">79 914 18066,'1'3'-28,"-1"2"-88,0-1 1,0-1 294,0 0 1,0-2 270,0 2-335,0 0 0,0 0 0,0 0 11,0 1 0,0-2 0,0 1 0,0 0 242,0 1 0,0-1 0,0 0-347,-2 1 0,2-2 0,-2 1 0,2 0-245,0 1 0,0-1 0,-1 0-519,0 1 728,0-2-61,0 2 194,1-4 1,0 4 0,0-1-1,0 1 1,0 0 139,0 1 1,0-2 0,0 0 119,0 0-307,0-1-221,0 2-60,0-4 1,0 4 0,0-1 72,0 1 1,0-1 0,0 0 197,1 0 1,0 1 61,0 1 0,0-1 1,-1 1-193,2-1 1,-2-1-1,2 0-106,-2 0 0,0 1 0,0 1-2,0-1 0,0 0 0,0 1-379,0-1 516,0 1 1,0-1 0,0 1-1,0-1 12,0 0 0,0-1-119,0 0 1,0 0 0,0 2 62,0-1 0,0-1 0,0 0-285,0 0 1,0 0 357,0 0 0,0-2 1,1 2-1,0-1 5,0 0 1,1 0 35,-2 1 1,0 0-49,2 1 1,-2-1-210,2 0 50,-2 0 0,2 0-3,-1 0 0,1-2 46,-2 2 1,0-2 0,1 1 20,1 0 0,-1-1 111,-1 2 0,0-2-86,2 1-99,-2 0 139,4 1 0,-3 0 53,2 0 0,-1 1 0,0-2 115,0 0 28,2-1-160,-4 1 114,4-2 0,-3 2 0,2 0 0,0 0-3,1 0 1,-1 0 0,0 0-195,1 1 0,-2-2 94,1 0 1,-2 1 0,2 0 63,1 1 0,-2-2-45,1 0 1,-1 1-1,1 0 1,0-1 5,-1 1 1,0-2 0,0 2-1,1 0-92,1-1 1,-1 1 0,-1-2 11,0 2 0,2-2-148,-2 2 0,2 0 0,1-1 196,-1 0 1,-1 0-1,-1 0 1,0 1 88,1-1 1,-1 0 0,1 0-6,0 0-82,-1 0 19,2-1 1,-3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7.01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162 177 7861,'10'0'668,"-2"2"0,-2 3 0,-2 5 90,-3 3 1,-1 8 0,0 5 0,0 7-317,0 6 1,-6 8-205,-4 2 0,2 8 1,-2 2 90,-2 8 0,4 7 0,0 1-128,2-2 0,1 2 0,5-11 0,0-2 0,0-1 523,0-3-554,0-5 0,1 2 0,3-6 26,1-1 1,-1-3-1,-4-2 1,0-4 246,0-5-761,0-9 1,0-4 0,0-6 0,-1-1 0,-4-1-306,-5-3 1,-3-3-1,-2-9 78,1-3 0,4-5 0,0-9 314,-1-6 0,2-2 0,1-4 0,0-4-97,0-4 1,5-8 194,-2-2 1,3-5 0,2 3 70,0-1 1,7-2 0,2-6-60,5-4 1,0-3-1,3-7-63,2 1 1,2-5 425,4-1 1,3 1 101,-4 4 1,4 2 0,1 5-210,1 9 1,-6 0 0,-1 11 242,-2 5 1,5 1-116,-1 11 1,3 4 0,1 13-106,0 3 0,3 4 0,0 6-111,2 0 0,2 1 1,-3 4-70,1 5 0,1 8 0,-8 3 0,0 1 0,-5 0 131,0 1 1,-3-3-1,-4 3-222,0-2 0,-2 4 0,-2-4 1,-3 0-71,-1 0 1,3-1 0,-4-5 0,2-1-379,4 1 1,-4-7-160,2-3 0,-5-3-161,4-2 1,-4-2-1,4-3 216,-3-5 1,5-9 0,-2-4 664,-1 0 0,5-11 0,-5 3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8.3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0-46,3 0 37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8.3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52 24 10790,'-2'3'39,"-1"2"13,2-1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8424,'1'3'0,"1"0"0,-1 1 36,1 0 0,-2 1 1,2-1-1,0 2 0,0-1 1,0 0-1,0 0 0,0 0 1,1 0-1,-1 0 0,1 1 1,0-1-1,-1 0 0,1 0 1,-1-1-150,2 1 0,-2-1 1,1-1-1,-1 0-238,-1 0 0,1 0 0,-1 0 102,2 0 1,-2 0-1,1 0 32,0 0 0,-2-1-138,2 1 264,-2-2 1,0 2 90,0-2 0,0 0 0,0 1 0,0-2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6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137 22 7068,'-2'0'992,"0"0"0,0 0-979,-1 0 1,-1 0-1,0 0 1,-1 0-1,-1 0-196,0-2 1,-1 2 0,1-2 0,-1 2 31,-1 0 0,0-2 0,-1 1 1,0 0-1,1-1 0,0 1-846,2 0 724,0-2 1,1 3 272,-1-2 0,1 0 0,0-1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8.3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8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89 7794,'-2'3'-119,"-1"2"-159,0 1 0,1 0 161,0 0 0,1-1 117,-1-1 0,0 2 0,-1 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38.3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107 58 11586,'-4'4'-73,"0"1"63,2-1 1,-1 0 0,-2 1-1,0-1 223,-1 1-500,2 1 1,-3-1-1,1 1-233,0-1 0,-1-2 0,1-1 309,-1 2 1,1-2 0,1 1-422,0-1 1,0 0 0,1-1-325,-1 0 956,3 1 0,0 0 0,2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7761,'3'0'-3,"0"0"0,0 1 0,1 0 0,0 0 0,0 1 0,-1 0 0,0 0 1,1-1-1,0 1 0,1 1 0,0 0 0,0 0 0,1 0 0,1 0 1,0 1-1,-1 0 0,1-1 0,0 0 0,0 0 0,0 0 0,1 0 1,0 0-1,0 0-262,1 0 0,-2-2 0,0 2 265,-1-1 0,2 1 0,-1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40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2083 12 12174,'-2'0'28,"-2"0"41,0 0-12,-1 0 1,0 2-1,-1 0-1,0-1 0,3 0-72</inkml:trace>
  <inkml:trace contextRef="#ctx0" brushRef="#br0" timeOffset="-4375.2">79 65 12574,'-2'0'-3,"-1"0"65,-2 0-63,4 0 30,-4 0 0,2 0-3,-3 0 1,0 0-29,0 0-38,2 0 1,-1 0-15,1 0 1,1 0 29,-1 0 8,3 0 0,-5 0 9,2 0 45,2 0-42,-1 0-1,1 0-4,1 0-993,-2 0 0,8 0 731,1 0 1,1 0-1199,-1 0 664,0 0 805,0-2 0,0 1 0,0-2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38.283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236 1250 7807,'-2'9'464,"-3"1"1,2-7-1,-5 4-200,1-1 1,-4-4-1,1 5 164,-3-1 1,3-4 602,1 3 247,5-4 1336,-2-1-2597,-1 0 68,6-6 0,-6 3 0,5-7 1,-2-2-147,-6-1 0,2-8 0,-2-2 0,0-1 6,2-1 0,-4 1 0,7-6 1,2 1 149,2-1-40,1-5 0,0-3-39,0-6 0,4 1 0,5 3 16,4 0 1,-2 1 0,10-5-1,-1 0 1,1 2 0,2 1-215,3 2 0,-3-1 0,0-4-68,-2 0 0,5 0 7,-1 0 0,3-5 0,3 0 80,3 2 1,-1 2-1,6 6-2,2 5 1,6 5 74,2 4 1,6 5 0,-2 11 96,-1 4 0,-1 3 0,-7 2-111,0 0 0,-5 7 286,0 2 0,-5 9 1,4 4 52,-2 1 1,3 3 0,-5 8 65,-1 5-254,5 4 0,-12 2 65,3 4-28,-3-3 0,-3 11 1,-3-1-1,-5 6 1,-6 8-1,-5 8 11,-8 11 0,-10 4 0,2-44 0,-2 0 29,-19 44 0,-6-2 0,15-44 1,-1-1-1,-2 3 0,0 0 75,-1 2 0,-1 0 0,-3 0 0,0-1 1,0-1-1,0 0 0,0-2 0,1 1-87,-2-1 0,0 0 0,0-1 1,-1 0-1,-2 2 0,-1 0 1,0-1-1,0-1 17,0-2 0,1-1-245,-25 32 0,-1-10 0,13-8 0,4-1 317,4-2-222,5-7 0,6 4 1,1-7-1,0 0-96,-1 0 1,1-6-1,1-4 1,3-3-1,6-3 1,3-2 68,1-2 0,2-6 0,1 2 0,4-4 395,2-1 1,1-5-1,5 0 321,0 1-48,0-4-276,0-1-508,0-6 1,5-1 0,1-3-9,2-1 1,-3-4-145,5 4 1,0-7 11,5 2 145,-1 4 1,1-1 171,0 7 1,-1-5 0,3 1 0,1 0-1,1 3-31,-1 1 0,-1 0 0,-1 1 0,2 3 140,1 0 0,6 8 0,-4-4 0,2 2 208,3 0-186,2-1 1,8 6-107,3 0 0,-1 4 0,1 1-74,2-2 0,1-2 94,2-1 0,2 1-139,3 4 1,-3-4 0,1 2 0,-4-5 0,-4-3 0,2 2-430,1 1 1,-3-4-1,0 0 1,2-3-1144,2-3 1,-4-1 1060,0-2 0,0-2 0,4-1 1,-4-3-1,-5-3-1773,-3-2 2365,-1-9 0,6-2 0,1-8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52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2 122,-1-1 0,1 1-5,0 0 1,-1-1 5,0 0 1,1 0-10,0 0 0,1 0-101,-1 1 1,2 0-1,-1 0 1,1 0 0,0 0-1,1 0 1,0-1 39,-1 0 0,1-1 0,-1 2 0,1 0-22,-1-2 1,1 2 0,0-2-1,-1 0 5,1 1 1,-1-2 0,1 1 33,0 1 0,-1 0 0,1 0-33,-1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0 1,-3-1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1 13,1-1 1,0-1 0,0 2-1,1 0-56,-1 0 0,1 0 1,0 0-26,-1 0 1,1 0 0,-1 0-1,1 0 36,0 0 1,-1 0 0,1 0 0,-1 0-18,1 0 1,-2 0 0,-1 0 0,0 0 34,1 0 0,1 0 6,1 0 0,-1 0 0,1 0 1,-1 0-1,1 0 3,0 0 1,-1 0-1,1 0 1,-1 0-18,1 0 0,0 0 1,-1 0-1,1 0-11,-1 0 0,1 0 0,-1 1 0,1 0-42,0 0 1,-1 0 0,-1-1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1 1,1-1-55,-3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13 6848,'0'-2'1914,"0"-1"-1721,-2 1 1,0-1 0,-2 2-57,-1 0 1,2 0-1,0 1-50,0 0 1,1 1 0,0 0 0,0 2-13,1 1 0,-1 0 0,1 0 1,0 0-63,0 1 0,0-1 0,1 0 0,0 0 23,0 1 1,0 0 0,0 1-5,0-1 0,0 0 0,0-1 1,0 0-1,0 1-55,0-2 1,1 2 0,0-1 0,1 0-137,0 1 0,-1-2 1,2-1 38,1 1 1,-2-1-1,1 0-74,1-2 1,-2 0 0,1-1 0,0-1 0,0-1 0,-1 1 59,0-2 0,0-1 0,-1 1 30,1-2 0,-1 2 0,-1-3 1,1 1 127,0 1 0,0-2 1,0 1-1,0 1 36,-1-2 0,0 3 1,0-2-1,0 1 0,0 1 1,0 0 263,0 0 1,0 1-234,0 0 1,0 3 0,0 0 0,0 2 0,0 2 0,0 0 0,0 1 0,0 0-1,1 2 1,1-1 0,-1 1 0,0-1 0,-1 1 0,2-1 0,0 1 0,1 1 0,-1-2-1,0 0-1623,1-2 1,-2-1 785,2-2 1,0-1 745,0-1 0,0-2 0,0-1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13 8647,'-2'-3'0,"-1"0"0,-1 1 416,0 2 0,1-1 1,0 0-1,-1 0-219,0 0 1,1 1 0,1 1 0,-1 1 60,0 0 0,1 0 0,1 1-588,-1-1 0,1 1 1,1-1-1,0 2 124,2 0 1,-1 0-1,1-1 1,1-1 46,-1 2 1,1-1-1,1 2 1,1-1 171,-1 1 0,1 0 1,-1 0-1,-1 1 70,0-1 1,-2-2-1,2 0 1,-1 0 116,-1 0 1,-1 1-186,0 1 0,0-2 0,-2-1 0,-1-1-49,-1 0 1,0 0 0,0 0 0,-1 1-58,-1-1 1,1-1 0,-1 0 0,1 0-220,1 0 0,-1-1 149,1-1 1,1-1 0,2 1 0,-1-2 0,0 0-1656,0 1 1816,1-1 0,-3 0 0,1-2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45.43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16184 162 8582,'13'1'0,"-2"3"0,-2 2 348,-3 2 1,-1 2-1,-7 3 1,-2-3-263,-6-5 1,2 1-1,-2-1 1,-2-1-1,-1-3 1,0 1-1,2 1 1,1 2 0,-1-2 465,-3-1 1,0 3 0,1 1-189,3 3 1,-3-5-148,3 6 1,2-7 0,0 4-25,1 0 0,1-1 0,2 6-103,-1-3 0,-1-4-61,1 5 1,-3 0-59,-7 5 1,2-6 0,2-1-1,1-1-86,-2-4 1,4 4 0,-2-2 0,-1 0-36,-2 1 0,-2-4 0,1 3 0,-1-4 90,0-1 1,0 2 0,1 1-1,-1 2 1,0-2 7,1-1 0,-1-2 0,0 0 98,1 0 1,4-2 0,0-1-2,-1-2 0,-3 0 479,0 5 1,4-1-276,0-4 1,5 3-115,-5-3 1,1 2-77,-6-2 1,0 2 0,1-5-14,-1 1 0,0 1 1,0 2-1,-1-1-22,-3 2 1,2 0 0,-4 0-1,0-2 46,-4 1 0,-3 3 0,-1 1 1,0 0 29,-1 0 0,-1 0 0,-1 0 0,-3 0-14,3 0 1,-6 0 0,1 1 0,-3 3-14,1 1 0,-2 4 1,-8-4-1,-3 0-53,0 2 0,-12-6 0,2 6 1,-3-2-12,1 0 1,4 1-1,1-2 1,0 2-13,0 2 1,-6-3-1,-4 5 18,-3 1 1,4-2 0,-1 0 0,1 3 0,1 1 52,3 2 0,4-1 1,-1 3-1,-3 1-74,-4 1 0,-4 2 1,0-3-1,2 2 47,1-2 1,2 3 0,-3-1 0,1-2-8,-1-2 0,-3-1 0,-6-1 1,-2 1 2,-1 0 0,4-2 0,6-2 0,0-1 31,-3 2 1,-12-1-1,2 0 1,2-1-89,1 2 0,6-1 1,5 0-1,3-1-36,-3 2 1,-2 1-1,-2 1 1,1 1 2,7 0 0,0 4 0,4 1 0,1-2-71,1-2 1,6 4-1,-2 0 93,-4-2 1,-3 3 0,1-2 0,-4-1 0,0-1 86,3-3 0,4 6 0,1 0 1,-2-2-81,-2-2 1,-6-3 0,-8-2 98,-1-1 0,1 0 0,7 3 1,3-2-1,0-1-163,0 2 1,-6-4 0,-7 0-1,0 0-139,0 0 1,3-4 0,7 1 0,3-4 85,1-1 1,-9 5-1,2 0 1,-2-2 105,-1-1 0,3-2 0,3 0 0,3-2 86,3-3 0,10 4 1,-10-6-1,1 2 91,2 0 0,-9-1 0,8 3 1,-3-4-29,1-1 0,5 3 1,4-5-1,2-1-20,3-2 0,-11-2 0,1 0-111,-5 1 1,-4-3 0,-3-1 0,2-3 0,5-2 17,4-3 0,-7 3 0,4-1 1,-6-2 22,-4-2 0,-1 3 0,-2 2 0,2 1-18,8-1 0,-5 3 0,10-3 0,-5 2 33,-1 3 0,-1-3 1,-3 1-1,2 1 19,1-3 1,7 6 0,-1-5 0,2 1-36,2 1 1,-6-3 0,-4 4 0,-2-3-81,-3-2 1,1 4 0,2-4-1,4 0 8,4 0 1,-1 0 0,-11-3 0,-2 3-183,-1 2 1,-1-3-1,6 2 1,3 1 191,6 0 0,-5 1 0,9 4 0,-4-2 212,-1-2 0,-4 1 1,4 4-1,1 0 175,4 1 0,-2-1 0,9 0 0,1 1-86,3-1 0,-1 0 0,-1 0 0,-1 2-150,-4 4 1,-1-4-1,-2 3 1,0-2-121,1 2 1,4-3 0,1 5-138,3 0 1,-7-5 0,-2 5 0,-8-2 0,-3 2 61,1 1 1,-3-2 0,4 4 0,-1 1-81,5 3 1,-1-4 0,6 0 0,-8 2 149,-5 1 0,-1 4 1,1 1-1,3 3 46,6 3 1,4 0-1,3 6 1,4 0-37,2 0 0,-6 4 0,0 2 0,-2 1 59,-1-1 0,-2 3 0,11-2 0,-1-1 39,1 0 1,1 5 0,6-1-1,2 2-39,2 3 1,0-1-1,-5 1 1,0-1-16,0 0 0,-4 6 1,2 1-1,4 1-21,0 4 1,4 2 0,0-1 0,2-1-107,4-2 0,1-1 1,1 2-1,1-2 70,0-2 1,-1 3 0,1-3-1,-2 0 19,-4 0 1,0 3-1,-6-3 1,2 2 2,-2 2 1,3 1-1,1 0 1,-1-3-43,0-2 1,6-2 0,-3-5 0,4 1-19,2-1 0,5 0 1,1 1-3,1-1 0,1 1 0,3-1 0,-1 0 1,1-1 24,1-3 1,3 2 0,-1-2 0,0 3-24,1 1 1,4-1 0,0-2 0,-1-3-83,-3-2 0,1 4 1,2-4-1,1 0 129,-1 0 1,-1-1 0,1-5 24,1-1 0,0 1-22,-4 0 1,0-5 7,5-1 0,1-5 506,3 0-164,3-2-250,-5-2 0,1 0-126,-4 0 0,2 0-16,-2 0 140,0 0 1,1 0 202,-1 0-210,6 0-25,-2 0 1,1 2-173,0 3 16,0-4 243,5 6 76,0-1-146,0-4 22,0 5-104,7-1 1,-4-4 0,5 4-3,-1 1 0,-1-6 1,-1 6-1,5-1 6,3 4 0,2-2 0,-1 2-3,1 2 1,1-4-1,2 0 2,2-1 1,1 4 0,-3-1 0,2 3-1,-1 2-1,3-1 1,-4 1-1,6 0 1,1-1 0,-2 1 1,3 5 0,-7 1 0,1 2 10,1 3 0,-3 2 1,5 1-1,0 2 47,0 3 0,-1-3 1,5 5-1,-3-1-40,2-1 0,0 0 0,1-3 0,-3 2 0,2 1 1,0 5-1,0-3-90,-1 2 1,-2 1 0,3 7-1,-3 1 60,-2 2 1,5 2-1,-3-4 1,0 2-1,-2-1 55,0-3 1,-4 1-1,2 1 1,-2 2 134,-3-1 0,1 2 1,-2 3-1,-2 0-72,-1 3 1,-6 4-1,0-7 1,-2-1-137,-2-3 1,0 2 0,0-2 0,0-2 44,0-1 1,-2 4-1,-2 4 1,-5 2-118,1-2 1,-3 3 0,4-5 0,1 0 33,-1-3 0,-4-3 0,3-2 0,-2 0 42,0 0 1,5 5 0,-3 0-1,1-1 46,4-3 0,2 0 0,1-1 0,0-2 62,0-3 0,0 2 1,0-7-1,0-1 21,0-2 0,0-3 1,1-2-1,2-1-40,2 1 0,0-3 1,-3-1-1,1 0-52,2-4 1,2 3 0,-4-2-1,2-1-69,-2-1 0,3 2 0,-1 1 35,-1-2 1,2-2 0,-1-1 0,-2 0 0,1-2-34,1-4 1,-4 5 0,4-5 14,-3 4 0,-2-3 1,1 0 44,4 1 0,-3-2 52,3 0 1,-4 1 38,-1 5 1,0 0-97,0-1 0,0-4 1,2-2-1,1 0-132,2 1 1,0 0-187,-5 6 0,0-5 185,0 0 4,0-7 279,0 10 0,0-10 138,0 7 0,2-7 451,3 2-276,-4 3-321,6-6-95,-7 5 1,1-7 32,4 0 1,-1 0-36,5 0 1,-4 0-26,5 0 0,0 0 0,5 0-28,-1 0 1,1 0 0,0 0 0,-1 0 10,1 0 0,0-2 0,-1-1 0,1-2 16,0 2 1,0 1-1,1 2 1,2 0-13,1 0 0,1 0 0,-5-2 1,1-1-93,4-2 0,-4 0 0,5 4 0,-1-3-41,-1-1 0,6-1 0,-4 3 0,0-4 41,1-1 1,4 5-1,-2-4 1,4 2-15,1 0 1,1-6-1,1 3 1,2-2 116,1 0 0,8 5 0,1-5 0,4 1 88,1 0 0,2-2 1,-1 4-1,-3-1-23,-5-3 1,0 3 0,-6-2 0,3 0-15,3 2 0,1-4 0,2 6 0,1-1-4,-1 1 0,5-4 1,1 4-1,2-1-95,4 0 1,-5 3-1,-2 4 1,-4 0-30,-1 0 1,5 0 0,4 0 0,1 0 83,1 0 0,10 1 0,-6 4 0,3 3 58,4 0 1,-11 6 0,2-5-1,-3 6-49,-1 5 0,-4-4 1,4 5-1,1-1 30,-1-1 1,4 6-1,-3-6 1,1 1-114,-1 1 1,0 1 0,-7 4 0,-1-2 1,1 2 0,7 4 0,0 2 0,3 3 47,2-3 1,7 4 0,0-1-1,1-1 35,-3 2 0,-3-4 0,-3 6 1,0-2-19,-5-3 1,9-2 0,-3-4-1,2 0 10,-1-3 0,2-6 0,-1 2 0,-6-4-154,-3-1 1,2 4-1,-1 1 1,2-2-41,6-2 0,7-1 0,1 1 91,3 4 1,-4-4-1,1 4 1,1-4 0,0-1-28,-1-1 0,8 1 0,-1 0 0,6 0-16,3-1 0,-2-1 0,-6-1 0,1-4 69,1-2 1,16 4-1,-9-5 1,7-2 114,0-1 1,-3 0-1,0 1 1,1 2-62,2-2 0,7-1 0,-5-2 0,-2 0 45,-5 0 0,2-2 0,3-1 0,0-4-141,2-1 0,-7 3 1,2-3-1,-7 0-21,-3 0 0,12 0 0,1-4 1,3 2 57,-3-1 1,-1-2 0,-12-4 0,0 0-3,0-3 1,3-5 0,-1 4 0,-1 0 111,-1 0 1,-4-5 0,-16 1 0,2-3-79,2-1 1,-1-5 0,-4-2-1,0 0-15,0 0 1,5-5 0,-2 3-1,-5-1-10,-7 0 1,1 5-1,0-4 1,-1 2 1,1 4 0,4-4 1,-1 3-1,5 2 49,5 0 0,-4 6 0,4-7 0,-5 4-40,-5 2 0,3-10 1,-3 7-1,3-2 17,2-1 0,6-2 1,4 2-1,1 2 93,-2 4 1,1 1 0,-7-4 0,0 1-22,5 4 0,3-2 1,5 6-1,2 2 71,2 2 0,-3 1 0,-5 2 24,-3 3 0,-4-1 0,4 4 0,3 1 0,2-1-63,6 4 1,-11-4 0,1 3 0,-9 0-86,-6 3 0,3 1 0,-4 0 1,0 0-45,1 0 1,0-2 0,5-1-1,0-2 53,0 2 1,-5 1 0,-2 2-1,-3 0-18,-7 0 0,7 2 1,-3 1-1,3 2 57,2-2 1,7 0 0,0 1 0,0 2 82,4 2 1,5-5-1,-3 4 1,-2 0-184,-1 2 1,4 0 0,3-1 0,4-2-47,2-3 1,9 4 0,-1-2 0,-5-2-107,-6-1 1,-2-2-1,8 0 1,1 0 31,1 0 1,9 0-1,-13-2 1,0-1 153,-6-2 0,-1-5 1,-1 4-1,3-2 77,4-4 1,-9 4 0,9-2 0,-4 0 10,-3 2 1,-2-5-1,-6 3 1,0-1 15,0 1 0,3-3 0,0 3 0,0-3-91,5-2 0,-5-1 0,-2-2 0,-7-1-61,-8 1 0,8-5 0,-11-2 1,0-3 160,-1-1 1,-2-5 0,6-1 0,-3 3 138,-3 1 1,2 1-1,-5 3-32,2 2 1,-9-1 0,4 5-1,-2-2 1,-4-2-122,0 2 0,-9-3 0,3 5 0,-2 0-289,1 0 1,1-5-1,-3 3 119,2 0 0,1-3 0,-5 4 0,2 1 0,-1-2 94,1 0 1,0-1 0,-4-4-1,1 2 169,0 2 0,-6 6 1,0-4-1,-1 3-13,0-1 0,-5 1 0,4 4 0,-2 0-29,0 0 1,1 6-1,-3-1 61,2-2-191,0-1 206,2-1-145,-6 6 0,7 1 203,-3 7 34,-3 0-167,5 0-146,-7-7 0,-2 6 0,-3-6-5,-5 1 0,2 2 1,-2-4-1,0 0 1,1 0-1,-1-3 0,-2-3 1,-1 0-56,-1-1 1,-6 0 0,-1 1 0,0-3 23,-1-2 1,-2-2 0,3-6-1,-2 3-2,-3-2 0,3-4 0,-2-4 0,-1-3 5,-2-1 0,-8-5 1,-3 4-1,-2-2-64,2 2 0,-7-3 1,6 3-1,-1-4 34,-2-1 0,3 0 1,-1-3-1,3-4-2,2-3 0,2-6 1,3 6-1,0-3 54,1-2 1,-7 2 0,7 3 0,-1 3 21,0 0 1,2 6 0,1-6 0,2 0 44,2-2 1,6-3 0,-2 0 0,4 4 7,1 2 0,5-4 1,0 5-1,1 1 57,0 3 0,1-1 1,5-3-1,-2-5 53,2-3 1,-4-2-1,1 0 1,-1 2-46,1 3 1,-6-3-1,4 5 1,-2-2-85,1 0 0,-1 7 1,-5-4-135,0 0 1,6-1 0,-1-7-1,-2 0 1,1 2-134,1 3 1,-1-1 0,4 6 0,1 2-12,-1 1 1,2 2-1,5 0 1,0-1 76,0 1 0,0-5 0,0 0 0,0 2-112,0 1 1,-5-3 0,-1 0 0,-2 2-229,-4 1 0,-1 7 0,-3 0 0,-2 1 66,-2 6 0,-8-8 1,-1 13-1,-7-1-1012,-2 2 1457,-4 8 0,4 3 0,-6 9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10021,'-2'4'53,"0"-1"0,2 2 0,0-1 0,0 1 0,0-1 1,0-1-1,0 2 0,0 1 0,0 0 95,0 0 1,1 0 0,1 1 0,0 0-40,0-2 0,2 1 0,-2 0 1,1 0-59,0-1 0,0 1-363,1-2 1,-1 0 0,0-1 63,1-2 1,-1-1 60,2-1 0,-2-2 0,-1-2 0,0-1-252,-1 1 0,1-1 0,0 0 0,-1-1 301,1 1 0,-1 0 0,0-1 0,0 0 239,-1 1 0,0-1 0,1 0 0,0 2 65,0-1 0,0 1 0,-1 1 0,0-1-36,0 2 0,0-1 645,0-1-699,0 3 1,0 2-1,0 3 1,0 1-1,0 0 1,0 3-1,0 0 1,0 1 0,0-1-1,1 2 1,1-1-1,0-1 1,1 0-1,-1 1 1,2-2 0,0 1-1,-1 1 1,1-3-1,-1 1 1,0-1-1,1-1 1,1 0-622,-1-2 0,0-1 0,1 0 1,-1-1-1,0-1 545,-1-2 0,3 0 0,-1-2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31 7485,'2'0'398,"0"0"0,-2 2 0,0 0 0,0 2 1,0 0-1,0 0-325,0 1 1,0 1 0,0-1 0,0 1 0,0 1 0,0-1-1,1 1 1,1-1 0,-1 0 0,-1-1 0,0 0 0,0-1-1,0 0 1,1 0 0,0-1-1292,0 0 402,1-2 639,-2 1 1,0-6-1,0 0 1,0-2 78,0 0 0,0 0 1,0 1-1,0-2 117,0 0 1,0-1 0,0 0-1,0 0 87,0 1 1,0-2-1,0 1 14,0 2 1,0-2 0,0 2 0,0 1-43,0 1 1,0 1-1,2 0 107,1 1 0,-1 1 0,1 1-94,0 2 0,1 0 0,-1 3 0,0-2-102,1 2 1,-2-1 0,1 0 0,0 1-16,-1-1 0,2 1 0,-2 1 0,0-1 25,0 0 0,1-1 0,0 0-47,1-1 0,-1 0 1,0-2-1,0 0-66,1 0 0,-1-1 0,0 0 0,1 0 47,0 0 0,-2-2 0,1-1 28,1-1 1,-2 0 0,1 0 0,-1 0 0,-1-1-76,-1 1 1,0 0 206,0 0 1,0 0 0,-1 1-1,-1 0 1,0 1 0,-1 0 0,1 0-1,-2 1 1,1 1 0,0 2 0,1 0-1,1 2 1,-1 1 0,1-1 0,1 0-1,0 2 1,0 0 0,0 0 0,0 0-1,2 1 1,1 1 0,1-1 0,0 0-1,0 0 1,1-1 1655,-1 1-1863,1-3 0,-1 1 0,2-2 1,0-2-414,-1 1 1,0-2 0,-1 0 290,-1-2 1,1 0 235,-1-4 0,1 2 0,0-3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4.7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25 7889,'-3'-5'273,"1"0"1,0-1 1266,0 1-1189,1 2 1,1 2 0,0 4-1,0 3-83,0 1 1,0 4 0,0 2 0,1 2-22,1 1 0,2 1 0,-1-1 1,0 1 24,1 0 0,-1 1 1,3-1-215,1 0 1,0-1 0,1-2 0,0-3 0,0-1-595,1-1 1,-1-2-1,1 0 1,0-2-506,1-1 1,0-2 0,-2-2 1040,-1 0 0,2-2 0,-1-1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4.53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559 59 8608,'8'-6'0,"-4"-2"163,-8-1 0,1 1 1,-7 5-1,-1-4 0,-2 1 1,-2-1-1,1 4 1,-1 1-35,0 2 0,0 0 1,1 0-1,-1 0 1,0 0 1,1 7-1,-1 3 1,0 3 155,1 2 0,-1 4 0,0 2 0,0 1-176,1-1 0,-1 3 0,0-2 0,1 0-6,-1 5 1,-1 0 0,-2 4-1,-4 2-4,0 1 1,2 7-1,-3-2 1,2 2 16,3-2 0,2 4 0,1-4 0,0 3 18,0 3 1,7-3-1,3-1 47,4-2 1,1-1-1,0 1 1,0-5 0,1-3-11,4-1 0,5-1 1,8-1-1,3-2-181,2-2 1,-3-4-1,4 3 1,2-2-516,2-3 0,-3-7 1,-1-2-1,1-3 0,-1-3-769,1-1 1,-2-2 0,3-2 362,-2-2 0,-4-10 930,4-5 0,1-14 0,4 2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4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5.50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368 15 10003,'-15'-2'890,"1"-1"-812,-1-2 0,0 0 133,1 5 0,-1 0 0,0 2-48,1 3 1,0-2 0,3 7 0,1 1-6,-1 2 0,-2 7 0,-2 1 0,0 0-72,1 1 1,-1 4-1,0-2 1,1 2-111,-1-1 0,0 3 0,0-4 1,2 2-1,2 0-19,1-1 0,2-6 0,-2 4 52,5-1 1,4-1-1,1-2 1,0 4 6,0 0 1,1 0-1,4-5 1,5 2-9,3-2 1,2 3 0,1-2 71,4-1 0,3-3-47,6-5 0,-6-4 0,-4-7 0,-2-4-437,-3-5 0,1-10 0,0-4 0,0-4-216,-1-1 1,1-7 0,1-3 0,2-4 149,2-1 1,1-2 0,-3-1 0,2-4-2,-2-1 0,-2 1 0,-3 2 471,-3 10 0,3 7 0,-5 2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6.56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206 118 8119,'0'-1'331,"0"2"0,0 16 1,0 0-1,-2 5 1,-1 1-1,-3 3-116,-3 1 1,0 8-1,-6-1 1,0 0-24,0 2 1,1-5-1,-1 4 1,2-6-180,3-4 1,-1 1 0,4-5 0,1 0 17,-1 0 0,-3 1 0,5-4 0,1 1-36,-3-1 1,5 0 0,-2 0 0,2 2-29,2-2 1,0-2 0,0-1 4,0-1 1,-5-4-31,0 0 0,0-8-174,5-2 0,0-7 0,0-8 1,0 1 66,0-1 0,2-5 0,3-1 1,3-2 37,0-3 1,10 3-1,-3-3 1,1-2 0,2-3 242,2-1 0,1-3 0,5-9-49,-2 0 0,-4 0 1,3 0-1,-2-2-52,-3-3 0,-2 10 1,-1 0-1,0 6 54,0 4 1,-1 6 0,1 3 0,0 6 208,-1 4 0,1-2-23,0 8 0,-1-1-191,1 5 0,-7 1 0,-3 6 55,-3 7 1,-2 8 0,-2 7 0,-3 2 87,-4 3 0,0-1 0,0 6 1,-3 0-3,-1-1 1,0 5 0,2-6 0,2 1-97,3-4 1,1 0 0,3-3 0,-1-3-6,-2 0 1,0-7 0,5-1 0,0-2-362,0 1 0,5-2 1,0 2-1,0-3-513,1-1 1,-2 0 0,6 0 212,1-1 1,2-6 0,2-1 93,-1-1 0,1-4 0,0 1 0,0-4 68,-1-4 0,3-7 0,-1 3 0,2-4 395,0-2 0,-5-6 0,8-2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29:35.5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29:39.9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18,0-4-14</inkml:trace>
  <inkml:trace contextRef="#ctx0" brushRef="#br0" timeOffset="1">23 826 12938,'-1'7'-27,"0"1"0,0-1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40:1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8344,'7'8'279,"1"-1"0,6-7 0,1 0-591,0 0 1,-1 0-1,1 0 1,-2 2 311,-3 2 0,-16-2 0,-11 5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2.83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0 7794,'7'44'52,"3"2"1,3 3 0,1 7 0,1 6 0,0 6 514,0 4 0,1-1 1,2 1-1,1 4-307,-1 5 1,4 2 0,-3 7 0,-1 3 0,-1 2 0,-3 0 0,1-2 0,0 5 6,-8-46 0,0 0 0,8 45 0,-2 1 0,-1-2 0,-2-4 0,-1 1 1,1-3-1,-2 0-164,-1-2 1,-2-4-1,-5-4 1,0-3-380,0-6 1,1-5 0,3-1 0,1-3-391,-2-4 0,-2-6 1,1-1-1,1-7 453,2-2 0,2-6 0,-4-2-1124,2-2 1,2-3 1336,-3 0 0,5-6 0,5-2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56:40.95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1 383 7972,'1'-18'1522,"4"3"-1255,5 2 0,10 0 0,3-2 0,1 2-109,1 4 0,-6-3 1,4 6-111,-2-3 0,4 0 0,-4-6 12,2 0 1,2 0 0,4 1-1,0-1 1,1 0 80,-1 1 0,6-6 1,1 0-1,1 2 1,2 4 39,-1 4 1,9-3 0,-2 3-111,0-3 1,-4 5-1,-2 1 1,1 2-1,-1 0 1,-2 2-1,1 2 1,0 1-1,3 0 1,1 1-46,2 4 1,0 3-1,-1 7 1,-1 0-156,2-1 0,-3 6 139,8 0 1,-5 6-1,-3-2 1,-3 6-43,-2 4 0,0-1 0,-3 4 0,3 1 8,1-1 1,-7 4-1,1 8 1,-4 5 128,-5 4 1,-1 5 0,-5 1-1,-3 0 20,0 1 0,-6-3 1,-2 7-1,-4 0 230,-1-2 1,0 0 0,-1-5 0,-4 0 0,-5-3 419,-3-4-761,-8-7 0,-2 1 0,-5-10 0,2-3 0,0-2 0,-4 1 0,-2-3 0,-1-1 0,2-1 0,0-1 0,-2-1 0,-1-2 0,1-1 0,2-1 0,2-1 0,1-3 0,2-4-2697,1-1 2507,7-1 0,2 1 1,6 0-1,4-2 1,7-3-1,14-5 1,13-4 88,11-1 0,-8-1 1,5-3-1,-8-2 105,-2-2 0,-3 3 28,1-5 1,1 2-1,4-2 1,2 3-1,2 3 1,3-1-1,2 1 1,2 4 0,3 5-1,1 5 1,0 5-1,0 4 1,-1 6-1,-2 1 1,-4 0 0,-1 0-1,-3 4 1,-2 4-1,-3 2 1,-2 2-1,-3 1 1,0 5 0,-20-37-41</inkml:trace>
  <inkml:trace contextRef="#ctx0" brushRef="#br0" timeOffset="-5394.56">2428 2810 14109,'10'46'38,"-2"11"9,0 6-1,-1 2 1,-1 4-1,-4-6 1,-5-4 772,-7-5 0,-3-2 0,-3 4 0,-4-2-774,-5 2 1,-4-6 0,-4-1-1,-3-3 1,0-2 0,-1-1 0,-1-4-1,-3-5 1,-3-4 0,-6-4-513,-9-2 1,3-11 241,-8 2 1,7-5-1,-7 0 92,4-5 0,3-5 0,1-5-442,2-5 0,5-8 1,-3-5-1,1-5 1,4-8-82,1-5 1,4-8-1,2-1 1,6-1 0,3-3-199,1-3 854,1 8 0,0-21 0,-1 9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5.44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692 147 7658,'29'0'683,"1"0"0,-3-1 1,-2-4-441,-6-5 0,-15-8 0,-11-2 0,-8 2 0,-6 4 1,0 2-1,0 2 0,-1-1 0,-2-1 0,-5 3 1,-4 4-1,-3 3-13,-3 2 1,1 2-1,-1 3 1,-2 4 0,0 6-1,0 5 1,2 4 0,0 4-335,1 1 1,-3 2 0,7 4 122,1 4 1,9 4 0,2 2 0,5 4 17,2 5 0,-3 4 0,10-1 0,-2-2-134,0-1 0,7 0 1,-2 3-1,3-1 1,2 0-1,2 2 1,1 5-296,2-1 1,11-2 0,-1-3 0,3-3 142,3-5 1,2-3 363,7-2 1,1-1 0,1-2-140,3-2 1,7-2 0,-1 4 0,5-3 217,1-2 0,-4 1 1,6-6-1,-5-4-73,-5-4 1,-3-4 0,-6-6 0,-1-3 0,0-5-236,1-3 1,-6-4 0,1-5-77,1-7 1,-3-4 0,1-10 0,1-5 97,-2-3 1,3-3 0,-5-5 0,2-2 60,3-3 1,-3-3-1,0-7 1,0-2 96,0-2 1,-4-4 0,4-5 0,-1 3 138,-4 5 0,-2 5 1,-3 6-1,-2 4-93,-1 3 0,-7 7 0,2 1-20,-3 2 1,-2 2 0,0 4 0,0 1 0,0-1 132,0 1 1,0-2 0,-2 0-4,-3 1 1,2-1-170,-7 12 0,5-1-140,-4 5 89,5 7 0,-2 5 30,6 13 1,2 11-1,2 15 1,6 0 148,3 0 0,2 10 0,0-1 191,-1 6-260,1-3 0,5 14 0,1-2-66,2 5 1,1 9 0,6 6 0,-1 2-17,1 3 1,1-5 0,3-3-1,7-7 1,5-6 41,3-4 0,5-1 0,-5-2 0,-2-3-514,-1-5 1,0-3 0,1-3-1,2-6-1151,-1-7 717,-3-7 0,4-10 1,0-4-168,-1-4 0,1-5 1043,-5-5 0,10-9 0,-8-9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6.47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 0 8450,'13'25'0,"-2"-1"206,-1 2 0,-7 9 0,2 5 0,-1 10 0,-1 7 0,2 8 0,0 5 0,0 6 252,0-1 1,4 7-1,-2 1 1,-1 4-295,1 1 0,-2 5 1,-5-2-1,0-2 0,0-6 1,0-1 33,0 0 0,0-2 1,0 3-1,0 0 27,0-2 0,0-10 0,2 5-87,2-6 0,0-1 0,5 4 0,3-3 63,1-6 1,7 5 0,-1-12 0,-1 0-68,-1-1 1,-1-9 0,0 1-1,1-7-109,-4-7 0,-2-3 1,4 0-1,0 2 14,-1 1 1,1 0 0,0-4 0,1-1 120,4 1 15,3-8 1,6 5 0,0-8-55,1-1 0,6 3 0,3-1 1,3-2-7,3-2 1,5-3 0,3-1-308,-1-2 1,-1-7-1,-7 0 1,0-4 0,0-8-30,0-4 1,0-5-1,0-11 1,-1-2-600,-4-3 1,4-6 0,-6-9 0,1-3 151,-4 0 0,4-12 1,-1 3-1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6.869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839 16 8879,'-21'9'0,"-4"1"0,-4 0 0,-4-2 0,-3-3 85,-1-3 1,-6-2-1,-9 0 1,-9 0-1,-6 0 1,-6-2-1,-6-3 1,1-5-86,3-3 0,4-1 0,12-1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7.625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15 0 12884,'16'13'0,"-4"7"0,-6 6 286,-1 3 0,0 2 0,-5 2 1,-2 5-1,-1 3 0,-2 6 0,0 5 1,0 7-201,1 3 0,-3 15 0,4 0 1,-2 3-1,0 0 0,0-1 1,0 1-1,2 0 0,1 2 34,2-1 0,0 3 0,0 1 0,0-5 0,2-7 0,1-2 0,2-4 0,0-2-20,1 0 1,-4-4 0,3 3 0,-3-6-1,-2-2 1,0-4-64,0-1 1,0-7-1,0-6 1,0-2 37,0-4 0,0-1-43,0-1 1,0-1-1,0 1 1,0-1-60,0 1 1,0-6-1,1 1 162,4 1 0,-2-5 129,7-1 1,0-4 0,6-1-259,4-1 0,9 0 0,11-5 1,2-4-1,1-3-474,-4-2 1,3 5 197,-2 0 0,-3 0 0,2-5 74,2 0 0,7 6 1,1 2-1,0 2-144,1 0 0,-2-7 1,4 4-1,-1-2-233,-4 0 0,-1-1 0,-3-4 0,-4 0-1066,-5 0 1,-1 0 1584,1 0 0,-9-6 0,2-2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6.86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162 30 8112,'0'-14'1827,"0"5"-1582,0 3 0,-5 12 0,-1 4 0,-1 3-88,1 2 1,-6 6 0,4 5 0,-2 5-28,0 4 1,1 5 0,-6 0-1,0 2-78,1 2 1,4 7-1,0 3 1,0 1-157,2-1 1,1 0 0,7-8 0,0-5-59,0-4 0,0 1 1,0-7-1,2-3-309,3-1 1,-2-5-1,5-3 1,-1-3-726,-4-1 0,5-7 1196,2-3 0,10-10 0,3-3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8.03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794 192 11514,'-49'-2'0,"0"-3"0,2-3 0,0-2 0,-4-1 0,-8-4 0,-5-1-314,2 3 0,-2-7 0,9 6 1,-4-3 313,0 1 0,-10-5 0,9-2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9.044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15 0 10032,'8'29'352,"-3"1"1,-3 9 0,-2 2-1,0 0 1,0 3 0,-2 2-1,-1 4 1,-2 6 0,0 8-93,-1 8 0,4 13 1,-3 0-1,4 3 1,1-1-1,0-1 1,1-1-171,4-1 0,-3 12 0,4-3 0,-1 0 0,2-3 0,1-5 0,3-1 0,2-1 79,2-1 0,0 8 0,0-5 0,-1-2-58,1-1 1,0-9-1,-2-6 1,-2-3 13,-1-7 1,-7 1-1,2-9 1,-3-4-560,-2-4 1,0 0 0,0-7-2844,0-1 3072,0-15 0,0 2 0,0-12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49.65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15 571 7908,'15'9'245,"2"0"0,0-1-97,3 0 1,8-3 0,1 3 0,9-1 0,3-4 0,-2-2 0,-5-1 0,-3 0 0,-1 0 0,1 0 0,2 0 0,3-1 0,0-4 0,1-3 0,-1-2 0,0 0-1,-3-1 1,-4-4 0,-3-3 0,-3-3 0,-2-2 0,-3-3 28,-1-2 1,-3-3-1,0-2 1,-3-4-1,-3-3 1,-1-2-1,-4 3 1,-1 1-253,-2 5 0,-2 1-32,-3-3 0,-3 11 0,-8-1 37,-4 7 1,-3 10 0,-6 2 0,-2 1 34,-4 0 0,-2 3 0,-11 10 1,-2 7 24,-4 1 0,-7 12 0,7 3 0,-1 7-15,1 8 1,3 6-1,8 10 1,4 5 39,5 5 1,9-7-1,6 11 1,4-1 352,5 2 0,4 8 0,6-2 1,0 0-25,0-4 0,6-2 0,4-12 0,5 0 0,3 1 0,3-4 0,0-2-143,1-1 0,4-7 0,-2-2 1,4-6-1,1-5 0,2-5 0,2-4 1,3-7-562,2-9 1,-4-1 0,5-8-1,2-3 1,2-5 0,1-7-1,-2-3 1,-1-4-2918,-2-2 2693,-6-11 0,10-14 1,-6-8-1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51.48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0 133 8862,'7'-23'358,"-1"18"1,4 18 0,-4 13 0,-1 7 0,2 5 0,1 4-1,4 7-116,1 3 0,-2-1 0,2 5 0,3 1 0,1-2 0,1 3 0,0 1 76,1 4 1,8 3 0,-3 4 0,2-5-110,-1-4 0,3 1 0,-4-8 0,4 1-91,1-1 1,1 4-1,-1-4 1,-1 3 0,-2 0-83,-1-3 1,-7-3 0,1-9-9,-3-3 1,-2-3 0,-3-5-100,-1 4 0,-7-9 1,4 2-1,-2-4 0,1-6 1,1-8-1,1-15 0,-2-11 1,1-7-1,-2-3 0,1-2 1,2-2-1,2-1 0,0-1 1,2-4-1,1-2 0,0-4 1,-2-4-1,-1-5 0,1-1 1,2-2-1,1 0 0,-3 2 1,-1 1-1,1 2 1,2 0-1,2 0 0,0 1 1,-1 3-1,1 2 0,0 2-60,0 2 1,-1 6 0,1 1 0,0 6 182,-1 6 0,1 4 1,1 1-1,4 2 32,5 3 1,-2 3-1,-1 11 1,0 4 0,-4 8-1,-2 7 1,-1 8-1,-1 8 1,1 7 0,0 5-1,0 1 1,-1 4-1,1-1 53,0-1 0,4 2 0,1-5 0,0 1 0,-1 2 0,1-2 1,-1-1-61,3-1 0,-6-4 0,5 3 0,-1-5 0,-1-3 0,1-2 0,0 1 0,-1-3 0,-1-2 0,-1-4 0,-1-2 1,2 1-1,2-3 0,-2 0 0,-2-5 0,-1 0 0,-1-4 0,1-2 0,0-1 0,-1-1 0,3-1-157,2-3 1,-2-5-30,2-10 95,-2 4 0,-3-14 0,0 0 0,-3-9 0,-1-7-153,1-4 1,-3-6-1,1 4 1,-1-2 0,-2-1 133,1 0 1,4-3 0,-3-4-1,1-4 36,-5-3 0,5-10 0,-1 9 1,2-1 6,-1-1 0,-4 5 0,5-2 0,2 0 6,1 1 1,1-4 0,1 3 0,0-1 0,0-3 0,-1 3-292,1-1 213,6-4 1,-3 14-1,5-5 1,0 2 0,0 0-106,3 2 1,0-4 0,0 1 0,-3-3-37,-2-2 0,4 4 1,-5 2-1,-2 5-214,-2 5 0,-1 9 0,-1 11 57,1 2 1,0 6-1,-2 7-325,-3 14 685,-4 16 0,-6 19 0,0 7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52.277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721 428 8244,'15'-22'763,"-5"-2"1,-2-9-439,-2-1 1,-6-1 0,-6 8-1,-2 2 1,-4 4 0,-1 1-1,-2 1 803,1 1-974,-1 1 1,-5 3 0,-1-3 0,0-1 0,-2 0-1,0 4 1,-5 2 75,-4 1 1,1-1 0,-5 2 0,1 6 0,-2 2-65,-6 2 0,7 6 0,-6 6 0,2 6-101,3 6 0,6 11 0,0 4 0,6 5-61,4 5 1,1 7 0,7 11 30,3 6 0,-1 9 0,6-3 0,2-1 118,1 2 1,4-5 0,4 5 0,7-3-17,5-3 1,7 1 0,-2-10 0,3-3-27,5-6 1,3 1-1,-1-18 1,3-3 56,2-3 0,1-5 0,7-4 1,-1-4 117,0-4 1,2-7 0,-8-5 0,2-2-217,-2-2 1,2-6 0,-5-6 0,0-6 0,0-6 0,-3-6 0,-4-4-290,-4-5 1,1-7-1,-7-8 1,-1-11-1,-1-9 1,-4-4-1,-3 1 1,-5 2-1,-4 1 1,-2 4 0,-3 4-1,-4 7 1,-3 4-1,-6 3 1,-1 3-414,-3 3 0,-2 2 0,-6-1 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1:53.330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0 133 12517,'0'37'695,"0"-1"1,0 0-386,0 3 1,0 12 0,0 8-132,0 8 0,0 8 0,2 3 1,1 4-1,3-3 0,1 1 99,0 0 1,-1-2-1,-3 2-189,2-4 1,2-6 0,-4-13 0,4-5-26,1-7 1,-5-3 0,4-8-35,-1-1 1,-3 3-1309,7-2-412,-7-6 1220,4-13 1,-9-13 289,-3-17 1,2-10 0,-5-17 0,1 1 0,4 2 172,2-2 0,2-3 1,2-4-1,4-4 1,1-4 34,4-4 0,-4-4 0,2 4 1,1-1-1,2 4 0,2 0 1,0 0-1,1-2 0,2 0 1,3 0 40,2 0 0,2 5 0,4 2-73,0 1 0,1 2 0,-2 7 1,-2 2-1,-2 4 57,2 1 0,2 3 0,2 0 0,-1 4 1,2 5-1,2 2 82,1 3 1,2 2 0,-2 2 0,4 5 101,0 4 1,4 3-173,-3 2 0,-1 12 0,1 6 0,0 6 0,-1 9 0,-4 4 245,-3 9 1,-6 2-170,-1 10 1,-4 16-1,3 16 1,-2 5-1,-3 1 1,-1-1 460,-3-2 0,4-6-315,-3 6 0,3-3 0,-8-5-334,3-7 0,2 1 0,-2-14 1,-2-3-1,-1-9 0,1-9 1,2-7-1,0-1 0,-1-5-773,-2-5 1,-5-3 0,6-6 0,4-1-1986,3-3 2805,8-8 0,-3-5 0,6-8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2:4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19999,'8'0'288,"-1"0"0,1 0 0,0 0 0,0 0-284,0 0 0,-3 0-961,0 0 417,-3 0 734,1 0 519,-3 0-738,4 0 20,-3 0-43,6 0 0,-6 0 31,4 0 0,-2 0 1,2 0-1,1 0 1,1 0-1,1 0 1,0 0-1,0 0 0,0 0 1,-1 0-1,1 0 1,0 0 555,0 0-439,-4 0 135,0 0 628,-4 0-853,3 0 1,1 0-102,4 0 1,-3 0 97,1 0 1,-1 0 0,3 0 32,0 0 1,-1 0 0,1 0 0,0 0-12,0 0 0,0 0 0,-1 0 1,1 0 73,0 0 1,0 0 0,0 0 0,-1 0 15,1 0 1,0 0-78,0 0-400,0 0 259,-4 0 1,-1 0-1,-6 0 77,-2 0 1,-2 0 0,-1 0-1,0 0 17,0 0 1,-2 0-1,-1 0 1,-1 0-1,-1 0 1,0 0 0,0 0-1,2 0 1,1 0-1,-1 0 1,1 0-1,0 0 74,2 0 1,0 0-112,0 0-131,0 0 304,4 0 767,0 0-1086,11 0-6,-5 0 0,2 0 70,-10 0 1,-1 0 93,0 0 0,-1 0-30,0 0 111,4 0 1,-1 0-3,3 0 1,0 0-44,-3 0 1,2 0-8,-2 0 1,2 0 0,-2 0 0,2 0-5,-2 0 4,0 0 0,0 0 1,0 0 0,3 0 0,-2 0 0,1 0 0,-2 0 0,0 0 0,0 0 1,-1 0 0,2 0 6,-1 0 0,-1 0-1,-1 0 0,2 0 169,2 0-215,3 0 11,-4 0 1,3 0-13,-5 0 9,1 0 87,-3 0-30,4 0 278,1 0 60,3 0-379,6 0 22,-4 0-166,5 0-143,-7 0 592,0 0-314,-3 0 65,2 0-277,-3 0 242,1 0 1,-1 0 0,-4 0-5,0 0-9,4 0 95,0 0 456,4 0-533,7 0 0,-2 0-17,6 0 0,-3 0 1,0 0 9,0 0 1,0 0 0,0 0 0,-1 0 0,1 0 1,0 0-1,0 0 1,0 0 2,-1 0 0,1 0 0,0 0 1,0 0-26,0 0 1,0 0-1,0 0 1,2 0 11,0 0 1,1 0 0,-4 0 0,1 0 2,0 0 1,0 0 0,0 0-1,2 0 7,0 0 1,2 0 0,-3 0 0,3 0-1,0 0 1,-2 0 0,3 0 0,0 0-3,-1 0 0,2 0 1,-2 0-1,0 0 23,2 0 1,-2 0 0,1 0 0,1 0-3,0 0 1,2 0 0,0 0 0,-1 0-11,1 0 1,-1 0 0,-1 0 0,-1 0-16,0 0 0,2 0 1,1 0-13,-1 0 0,4 0 0,0 0 1,1 0-1,1 0 9,-1 0 0,2 0 1,-1 0-1,1 0-15,-2 0 1,0 0 0,-5 0 0,1 0 16,-1 0 1,0 0 0,-1 0 0,-2 0 3,0 0 1,1 0 0,0 0 0,2 0 4,1 0 0,2 0 0,1 0 1,0 0-5,0 0 1,3 0-1,-1 0 1,1 0-3,-2 0 1,2 0-1,-4 0 1,0 0 1,-2 0 0,-1 0 1,-1 0-1,-2 0 1,-1 0 1,2 0 0,-1 0-1,-1 0-18,0 0 1,0 0 0,-1 0 0,1 0-29,1 0 1,1 0 0,0 0 0,0 0 49,1 0 1,1 0 0,2 0 0,0 0 24,1 0 1,0 0 0,-2 0-1,0 0-24,-1 0 0,1 0 0,0 0 1,2 0 1,0 0 1,1 0 0,-1 0 0,2 0-18,0 0 0,5 0 0,-4 0 0,1 0-1,1 0 0,-1 0 0,2 0 0,-2 0-24,-1 0 0,1 0 0,-4 0 0,0 0 60,1 0 0,1 0 1,4 0-1,-1 0 35,0 0 0,4 0 0,-1 0 0,1 0-45,0 0 1,1 0-1,-4 0 1,-1 0 7,-1 0 0,1 0 0,0 0 0,-2 0 58,0 0 0,0 0 0,2 0 0,0 0-23,-2 0 1,1 0 0,-2 0-1,1 0 25,0 0 0,-4 0 0,2 0 1,-3 0-26,0 0 0,-1 0 1,2 0-1,1 0-48,3 0 1,1 0-1,3 0 1,0 0-17,1 0 1,5 0 0,-1 0 0,-1 0-33,2 0 1,-2 0 0,2 0 0,-2 0-32,1 0 1,5 0-1,-2 0 1,2 0 108,-1 0 0,-2 0 1,-3 0-1,-2 0 32,-3 0 1,-3 0 0,-1 0-1,-1 0 59,-3 0 1,0 0 0,-1 0 0,1 0-57,0 0 0,2 0 1,0 0-1,0 0-91,1 0 1,-1 0-1,3 0 1,-1 0 20,0 0 1,0 0 0,-1 0-1,1 0-22,3 0 1,3 0 0,1 0 0,2 0-26,3 0 1,0 0-1,3 0 1,0 0 58,-2 0 0,-4 0 0,-3 0 0,-3 0 104,-2 0 0,3 0 0,-2 0 0,0 0 7,0 0 0,1 0 0,0 0 0,1 0-58,-1 0 0,1 0 0,-2 0 1,-1 0-67,-3 0 1,1 0 0,0 0 0,1 0-63,2 0 1,1 0 0,0 0-154,1 0 213,-1 0 0,3 0 0,0 0 0,-1 0-18,0 0 1,-5 0-1,-2 0 3,-2 0 0,0 0 0,0 0 0,-2 0 0,0 0 50,-1 0 0,-2 0 0,2 0 0,1 0 67,0 0 1,2 0 0,0 0 0,-1 0-65,1 0 1,2 0 0,1 0 0,1 0 12,2 0 0,-1 0 1,1 0-1,-1 0-115,1 0 0,-1 0 1,0 0-1,-2 0 50,0 0 0,1 0 0,1 0 0,-1 0 9,-1 0 0,2 0 0,-3 0 0,0 0 49,-2 0 0,0 0 1,-1 0-1,0 0-44,-2 0 0,1 0 0,-3 0 1,-2 0-81,0 0 0,-1 0 0,-1 0 0,1 0-5,0 0 0,0 0 0,0 0 1,2 0 18,0 0 1,1 0 0,-2 0 0,1 0 46,3 0 0,-2 0 0,1 0 1,-2 0-3,0 0 0,3 0 1,-1 0-1,-1 0 1,0 0 0,1 0 0,-3 0 0,2 0-5,2 0 1,-3 0-1,2 0 1,0 0 1,0 0 1,-1 0-1,1 0 1,0 0 4,0 0 0,0 0 0,2 0 0,-1 0 3,1 0 0,1 0 0,1 0 1,2 0 46,0 0 0,0 0 0,-2 0 0,0 0 12,-1 0 1,1 0 0,-1 0 0,-2 0-30,0 0 1,-3 0 0,0 0-1,-1 0-44,-1 0 1,0 0-1,0 0-11,-1 0 1,1 0 0,0 0 22,0 0 1,0 0 0,-1 0-1,1 0 1,0 0 0,0 0 31,0 0 0,-1 0-112,1 0-6,0 0 1,-3 0 27,1 0 0,-4 0-4,3 0 0,-2 0 80,2 0 0,-2 0 0,2 0-23,1 0 0,1 0 0,1 0 97,0 0 1,-3 0 0,0 0-68,1 0 1,1 0 2,1 0 0,-3 0-48,0 0 0,-2 0-83,2 0 89,0 0 0,3 0 5,0 0 0,-3 0 20,0 0 0,1 0-8,1 0 1,-1 0-40,-1 0 18,-3 0 0,2 0 19,-2 0 22,-1 0 52,3 0-37,-1 0-75,-2 0-58,3 0 139,-1 0 0,-1 0 47,3 0 1,0 0-50,3 0 0,-3 0-20,0 0 0,-2 0 21,2 0-66,-3 0 20,5 0 16,-6 0 0,3 0-1,-1 0 1,-2 0 0,3 0-1,-1 0 1,-2 0 0,5 0 0,-4 0 0,3 0-1,-3 0 0,5 0-21,-6 0-32,6 0 37,-6 0 5,2 0 23,1 0-9,-3 0 0,3 0 8,-2 0-2,-1 0-5,3 0 10,-1 0-10,-2 0-1,3 0-6,-1 0 0,-1 0 2,3 0-1,-3 0 39,1 0-7,-3 0-25,4 0 0,-3 0 5,5 0-11,-1 0 0,0 0 0,0 0 0,-2 0 4,2 0 1,-2 0 7,2 0 0,-2 0 8,2 0 0,-3 0-41,4 0 0,-4 0 2,3 0-192,-3 0 67,2 0 256,-4 0-66,3 0-21,-2 0-18,6 0 1,-5 0-10,3 0-117,-3 0 43,1 0 99,-3 0-29,3 0 1,-1 0 76,3 0-51,-3 0 8,5 0-18,-6 0-22,6 0 14,-6 0 3,2 0 0,1 0 1,-3 0-6,2 0 22,1 0-11,-4 0-31,4 0 108,-1 0-72,-2 0 0,3 0-20,-1 0 6,-2 0-1,2 0 10,1 0 1,-2 0 6,3 0 0,-3 0-8,5 0-247,-7 0 6,4 0 0,-10 0 0,-2 0 1,-1 0-903,1 0 1,-3 0 0,0 0 1133,-1 0 0,-1 0 0,-3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2:4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21798,'6'0'1408,"0"0"-1670,-4 0-88,3 0 1171,-5 0-853,4 0 119,-3 0-209,3 0 74,-4 0 1,-4 0 0,-2 0 12,-3 0 1,3 0 0,0 0 12,-2 0 0,3 0 226,-1 0 17,0 0-231,-4 0 2,5 0 0,0 0-313,2 0 1,0 0-54,-3 0 365,4 0 34,-6 0 148,7 0 116,-3 0 12,4 0 0,4 0-261,2 0 0,-1 0 1,1 0 86,2 0 0,-3 0 4,1 0 1,-3 0-35,4 0 1,-1 0-192,3 0 0,1 0 0,-1 0-48,1 0 0,-1 0 0,0 0 41,1 0 0,-1 0 1,1 0 55,-1 0 0,1 0 1,-1 0-1,0 0 125,1 0 1,-1 0-1,2 0 1,0 0-4,2 0 0,-1 0 0,-2 0 1,-1 0-70,0 0 0,1 0 0,0 0 0,2 0-55,0 0 0,2 0 0,-2 0 0,1 0 27,2 0 0,-3 0 0,3 0-8,-1 0 1,1 0-1,-2 0 1,-1 0-1,1 0 2,-1 0 0,4 0 1,-2 0-1,-1 0-8,1 0 0,3 0 0,-1 0-10,5 0 0,2 0 1,4 0-1,1 0 1,1 0-18,0 0 1,2 0 0,-1 0 0,1 0 87,0 0 1,-3 0-1,-2 0 1,-1 0 5,1 0 0,1 0 1,2 0-1,-1 0-59,0 0 0,3 0 0,2 0 0,-1 0 4,1 0 0,1 0 0,-2 0 0,-2 0-56,-1 0 0,-1 0 0,1 0 0,-1 0 71,0 0 1,4 0 0,0 0 0,0 0 35,1 0 0,1 0 0,-2 0 0,-2 0 37,-1 0 0,-2 0 0,0 0 0,-2 0-57,1 0 0,0 0 0,0 0 0,-2 0 8,-1 0 1,2 0 0,-2 0 0,0 0-5,0 0 1,-1 0 0,-2 0 0,1 0 46,1 0 1,-1 0 0,-4 0 0,-2 0 69,2 0 1,1 0 0,1 0 0,1 0-64,2 0 1,1 0-1,3 0 1,-2 0 4,-1 0 0,2 0 0,-2 0 0,0 0-43,0 0 1,-1 0 0,-3 0 0,0 0-64,-1 0 1,0 0 0,-1 0 0,-3 0 108,0 0 0,2 0 0,-3 0 13,2 0 1,1 0 0,3 0 0,-1 0 0,1 0-7,0 0 1,0 0 0,0 0 0,-1 0-56,1 0 1,3 0 0,0 0 0,-1 0-37,-1 0 0,-1 0 0,0 0 1,-1 0-18,1 0 0,-3 0 0,0 0 0,-1 0 38,0 0 0,3 0 0,-3 0 0,3 0 1,1 0 1,0 0 0,0 0 0,0 0 49,-1 0 1,4 0 0,0 0 0,-1 0-90,-1 0 0,-1 0 0,0 0 1,-1 0-43,-3 0 1,5 0 0,-3 0 0,0 0 50,0 0 0,-2 0 0,1 0 0,0 0 30,2 0 0,4 0 0,0 0 1,-1 0-7,-1 0 1,2 0 0,0 0 0,-2 0 9,-4 0 1,2 0-1,-2 0 1,2 0 13,0 0 0,-2 0 0,-1 0 0,-2 0-52,-1 0 0,-2 0 0,1 0 1,1 0 1,2 0-1,2 0 1,-4 0 8,-1 0 0,1 0 0,2 0 1,-1 0 23,1 0 0,2 0 0,-3 0 1,1 0 5,-1 0 0,3 0 1,-3 0-1,-1 0-26,2 0 1,-4 0 0,4 0-1,-2 0-1,1 0 1,1 0 0,-3 0-1,2 0 7,-2 0 0,3 0 1,-2 0-1,0 0-22,-2 0 1,3 0 0,-1 0-1,0 0-12,-2 0 1,0 0-1,0 0 1,2 0-16,0 0 1,4 0 0,-3 0 0,2 0 41,2 0 1,-2 0 0,0 0 0,1 0-39,-1 0 0,1 0 1,-3 0 4,-2 0 0,3 0 0,0 0 0,0 0 0,2 0 41,-2 0 0,4 0 0,-2 0 0,1 0 18,-2 0 0,3 0 0,-2 0 0,2 0 39,0 0 0,-2 0 0,0 0 0,1 0-11,0 0 1,2 0 0,0 0-1,-1 0-35,-3 0 0,2 0 0,-3 0 0,-1 0-19,1 0 0,2 0 0,-4 0 0,0 0 30,-2 0 0,0 0 0,-1 0-51,0 0 34,1 0 0,-1 0 0,2 0 0,0 0-1,2 0 0,0 0 0,-1 0 1,0 0 0,0 0 0,1 0 1,1 0-1,0 0-30,-1 0 0,4 0 1,-2 0 8,-1 0 1,4 0-1,-2 0 1,2 0-1,0 0-28,1 0 1,0 0-1,0 0 1,0 0 52,-1 0 0,4 0 0,0 0 0,-1 0-2,-1 0 1,-4 0-1,0 0 1,-1 0 25,0 0 0,3 0 1,-3 0-1,2 0 14,-1 0 1,2 0 0,-3 0 0,2 0 81,-1 0 1,1 0 0,-1 0 0,1 0-102,-1 0 0,0 0 0,-3 0 0,-2 0 85,0 0 0,1 0 0,1 0-52,-2 0 1,0 0 0,-2 0-172,1 0 1,-1 0-1,0 0 1,1 0 57,-1 0 1,1 0 0,-1 0 23,1 0 0,-4 0 1,0 0 34,1 0 1,2 0 32,0 0 1,1 0 0,-1 0-35,0 0 1,2 0-1,0 0-35,2 0 1,1 0 0,-3 0 0,2 0 37,-2 0 1,4 0 0,-1 0 0,2 0 10,0 0 0,-2 0 0,3 0 0,-1 0 1,-1 0-1,4 0 1,-1 0 0,-1 0 72,-1 0 1,-4 0 0,3 0 0,-2 0-69,-1 0 0,-2 0 0,1 0 0,0 0-43,2 0 1,3 0 0,0 0-1,1 0-129,-1 0 1,0 0 0,-3 0 0,-2 0 447,0 0 1,1 0-586,1 0 413,-1 0-253,-6 0-9,-2 0 63,-4 0 1,4 0 46,2 0 0,0 0 0,0 0 33,1 0 0,2 0 1,0 0-1,0 0 1,1 0 133,-1 0 0,-3 0-178,1 0 1,-4 0-75,3 0-151,-4 0 184,7 0 74,-8 0 1,4 0 113,-2 0 203,-2 0-366,3 0-1154,-4 0 1309,-4 0-34,3 0 0,-4 0 41,2 0-70,2 0 1,-5 0 70,3 0 136,2 0 34,-7 0-311,7 0-278,-8 0-48,8 0-33,-3 0-680,4 0 0,-4 0-1910,-2 0 2977,2 0 0,-5 0 0,4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10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7238,'0'-6'1631,"0"1"-958,0-1 1,0 3-1,0 4 78,0 6 0,0 3-601,0 6 0,1 0 0,1 7 0,2 5 0,0 4 160,2 3 0,-1 6 0,-1-4 0,1 3-67,-1 0 1,-2-2 0,1-1-80,-2 2 1,-1 0-1,2 1 1,1-3 0,-1-2-11,-1-2 0,-1-1 0,0-4 1,0-3-256,0-2 1,0-4 0,0 2 0,0-3-368,0 0 0,2-3 0,1-2 1,-1 1-601,-1-2 0,-1 0 0,0-4-1808,0 0 1133,0-3 1743,0-2 0,0-3 0,0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14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7841,'0'-4'1311,"0"0"0,0 5-1207,0 2 1,0 2 0,0 5 0,0 2 43,0 4 1,0-1-1,0 6 1,1 3-1,1 1 65,0 2 0,1 3 0,-3 0-76,0 1 1,0 2 0,0 1 0,0 2 0,1 1 0,1 2 11,0 3 0,1-4 1,-3-1-103,0-3 0,0-5 1,0-2-1,0-2-118,0-1 1,0-3 0,-1-2-92,-2-2 1,2-1 0,-1-1 0,1-2-726,1-2 1,0-5-2381,0 0 3267,0-5 0,3-1 0,2-4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7.056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221 1 8444,'-15'0'815,"0"2"1,1 1 0,-1 2-1120,0-2 1,-1-1 0,-4-2 0,-3 0-1792,0 0 2095,2 0 0,0-7 0,-2-1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15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24 7125,'-5'0'855,"-1"0"685,0 0-1286,-1 0 0,-1 0 0,-1 0 55,-2 0 1,-1 0 0,-2 0 0,1 0-141,-2 0 0,0 0 1,-2 0-1,-1 0-197,-1 0 78,0 0 0,4-2 0,0-1-226,-1 1 0,2-1 0,-3 0 0,4 1-3576,1 1 3752,-2 1 0,5-3 0,-3-2 0</inkml:trace>
  <inkml:trace contextRef="#ctx0" brushRef="#br0" timeOffset="1">428 194 8477,'0'5'623,"0"0"1,0 2 125,0 0 0,2-2-262,1 0-440,0-3 1,0 5-198,3-5 0,-2 4 0,1-3 0,2 1-18,0-1 0,1 1 1,1-2-1,1 1 12,1 2 1,3-3-1,-1 3 1,3-1-5,0-3 0,-3 0 1,1-1-1,-1 0-212,-1 0 356,4 0 1,-7-3 12,1-3-15,-1 3 1,-1-5 0,-2 3 12,-1-2 0,-3-1 0,1 0 0,-2 0 9,-1 0 0,0 0 0,-1-1 0,-2-1 0,-2-1-10,-3 1 0,0 4 1,-1 1-1,0-2 115,-2 0 0,-3 2 0,3 0 0,-2 1 47,-1-1 1,0 4 0,-1-2-1,3 2-24,0 1 0,-2 1 1,1 2-1,1 2 115,1 2 0,2 4 1,1 1-1,0 0 234,0 2 0,1 2 1,0 2-274,2 1 1,3 3 0,-1-3 0,3 1 0,0 0-34,0-2 0,0 1 0,3 0-160,3-1 1,-2-1 0,1-1-1,2 0 1,0 1 48,1-1 1,1 0 0,1 0 0,1 0-208,2 0 1,-2-3 0,2-3-1,1-1-144,2-1 0,2 0 1,1-2-1,-1-2-197,-1 0 0,-1-1 1,1-4-1,0-1-151,-1-1 1,2-4-1,-5 0 1,0-3-61,1 0 0,-4-1 0,0-1 695,-1-1 0,3 0 0,0-3 0</inkml:trace>
  <inkml:trace contextRef="#ctx0" brushRef="#br0" timeOffset="2">952 153 8063,'0'7'274,"0"0"1,0 3 0,0 1-1,0 4 1,0 2 0,0 3-1,0 0 724,3 0-982,-2 2 1,3-2-1,-4 2 56,0-1 1,0-2 0,0 2-2,0-1 1,0-2 0,0-1 0,0-1-48,0 0 1,0-3 0,0 0-1,0-2 1,0-1 94,0-1 1,0-3-823,0-1 519,0 0 1,0-1 0,0-4 53,0-5 1,0-4 0,0-3 0,0 0-195,0 1 333,0-4 1,2 3 0,1-4-55,-1 0 0,1-3 0,0 0 47,-1 1 0,1 0 0,1 0 0,0-1 0,2 1 136,-2 1 1,3 1 0,-1 0-45,1 0 1,-2 3 0,1 0-1,0 1 1,1 3 84,1 0-89,0 1 1,0 0-1,0 2 63,1 1 1,-1 0 0,0 0 0,0 2 1,0 0 0,0 0-47,0 1 0,-3 1 1,1 2-1,0 2-11,1 2 1,-2 2 0,0 2 0,-1 2-75,1 3 1,-2 2-1,1 2 1,0 3 6,1 0 0,-3 1 0,1-2 0,0-1 28,0 1 1,-1-1 0,-2-4-1,0 0-15,0-2 1,0-2 0,0 1 0,0 1-32,0-1 0,0-1 1,0 2-1,0-2-474,0-1 1,0-1-23,0-1 140,0 0 1,0-4 163,0-4 1,0-4 0,1-5 0,1-1 24,1 0 0,3-4 0,-1 3 408,3-2-254,0 0 0,-3-4 0,1 1 37,3 0 1,-1-3 0,3-2 0,-1-1 0,-1 2 0,1-1 18,0 1 0,-3 1 0,3-1 88,-1 3 1,-1 0-1,1 6 1,1 1 41,1 2 0,0 0 1,-3 3-1,0 1 59,0 1 0,0 2 1,0-2-86,0 2 0,0 5 0,0 1 1,-1 3-28,-1 3 0,0 2 0,-2 4 0,-1 1-75,1 0 0,-1 5 0,-3-2 0,2 2-33,1-2 1,0 4-1,-3-3-40,0-3 0,0 2 1,0-2-1,0-1-209,3-1 1,-2-1 0,2 0 0,-2-1 0,-1 0-421,0-2 1,2-3 0,1 1-2411,-1-2 3055,2-1 0,-3-4 0,3 0 0</inkml:trace>
  <inkml:trace contextRef="#ctx0" brushRef="#br0" timeOffset="3">1895 194 7819,'8'3'1981,"-4"-2"-1806,0 3 1,-11-7 0,-1-1 0,-1 1 0,0-2 78,1 1 0,-2 1 0,-1-1 1,0 0-197,0 2 0,-1 1 0,-2 1 0,0 0-160,0 0 1,-1 0-1,-1 1 1,2 1-1,1 2 1,2 0-1,2 2 1,2 2-1,2 0 1,2 0 0,2 0-319,3 0 0,3 3 1,6 0-1,3 1 1,3 0-1,2 1 459,-1 1 0,-1-2 0,-1-1 0,0-2 0,0 1 0,-1 2 0,0 0 0,-3-1 0,0-1 0,-1-1 0,-1-1 0,1 1 0,-2 1 0,-2 1 0,-1-1 0,-1-2 0,-1 1 1,-1-1-1,-2 2 0,-1 1 0,0-1 0,-1-1 187,-2-1 1,-2 0 0,-5 0-1,-1-1 1,-1-1 0,-1-1 0,1-1-1,-2-3 1,-2 0 0,-1-1-1,-1 0 1,-1-1 0,-1-1 0,-1-5-1,2-2-226,-1-1 0,-2-5 0,1 3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23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49 7776,'1'-7'0,"1"1"0,1 1 0,-2-2 0,0 3 0,-2-1 0,0 1 0,-3 0 0,0 1 0,1 0 0,-2 4 0,2 2 0,0-3 0,3 5 0,0-2 0,0-2 0,0 2 0,4-3 0,-3 0 0,2 0 0,-3 4 0,0-3 0,0 5 0,0-4 0,0 1 0,0-3 0,0 4 0,4-3 0,0 2 0</inkml:trace>
  <inkml:trace contextRef="#ctx0" brushRef="#br0" timeOffset="1">460 412 8745,'-4'-4'641,"0"0"0,-1 1 0,-1 1 0,0 0 0,-1 1-340,-1 1 0,-4 1 1,0 1-1,-1 1 1,0 1-1,1 0 1,-2 0-80,-1-1 0,-2 3 0,-2-3 0,-1 1-205,0 0 1,-1 1 0,2-1 0,0-1-193,-1 1 0,2 1 1,-2-2-591,0-1 0,4 1 0,3 0 0,1-1 191,-1-2 1,1 0 0,-2 0-340,4 0 913,4 0 0,-4-3 0,1-2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26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81 12083,'0'-8'0,"0"0"0,0 0 0,0 0 0,-3 0 0,-3 0 0,-1 0 0,-1 1 0,0 0 0,0 3 0,0 0 0,0 3 0,0 0 0,0 1 0,0 0 0,0 0 0,0 0 0,0 0 0,0 0 0,0 0 0,-1 1 0,1 0 0,-1 3 0,0 0 0,1 3 0,0 0 0,1 1 0,0 1 0,0 1 0,1 0 0,0 1 0,1 0 0,0 1 0,3-1 0,0 2 0,0-1 0,-1 3 0,2 0 0,0 1 0,2 0 0,0 1 0,3 1 0,0 1 0,3 0 0,-1-1 0,0 1 0,0-1 0,0-1 0,1-1 0,1 0 0,1 0 150,2-3 0,-2-1 1,2-4-1,-2-1 0,-1-1-259,0 0 0,0-2 1,0 1-1,0-2 0,0-2 1,0-2-1,0-2 0,0-1 52,0-1 0,-1-2 0,0 1 0,-2-3 0,0-2 1,1 2-1,-1-1 0,1 0 0,1-1 0,1 1 1,-2 1-1,-2 0 0,1-1 0,-2 0 0,2 0 0,-2 1 1,1 1-1,-2 0 0,-1-1 0,0-1 0,0-1 1,2 1-1,-1 1 0,-1-1 0,-1-1 0,0 1 1,0 1 244,0 1 1,-3-1 0,0-1 0,1-1 0,-1 2-155,0 0 1,1 1-1,2 0 1,0-1-1,0 1 1,0 0 229,0 0 1,0 0 408,0 0 1,0 3 266,0-1-791,0 5 0,0-2 0,0 6 0,0 2 131,0 2 0,0 4-108,0 0 0,1 2 0,0 0 0,2 0 33,-1 1 0,-1 3 0,0-3 1,0 1-1,2 0 0,0 0-135,0-2 0,2 1 0,3 2 1,0 0-442,0 0 1,0 0 47,0 0 1,0-2 0,0-2-1,0 0 1,0-2 0,0-1-1,1-2 1,-1-2 0,-1-1-1,-1-2 1,-1 1 322,2-1 0,0-1 0,1-1 0</inkml:trace>
  <inkml:trace contextRef="#ctx0" brushRef="#br0" timeOffset="1">597 33 7866,'0'-8'961,"0"3"0,0 5 0,0 6 0,0 1-778,0 1 0,0 3 1,0 0-1,0 2 1,0 1-40,0 1 1,0 2 0,0 0-9,0 1 0,0 0 1,0 3-1,0-1-84,0 1 0,0 0 0,0 1 0,0-1-180,0-2 1,0 3 0,0-4-87,0-3 0,3 0 0,0-4 0,-2-1-572,0-1 1,-1-4 0,0 1-629,0 0 1,1-3 1413,2 0 0,1-6 0,4-1 0</inkml:trace>
  <inkml:trace contextRef="#ctx0" brushRef="#br0" timeOffset="2">855 65 7145,'5'-3'478,"-3"-3"0,-1 2 0,-1-2 0,1 1 1384,2 0-1090,-2 2 134,2 3-633,-3 0 1,0 3-1,0 3-61,0 1 0,3 2 0,0 2 0,-2 2-18,0 2 0,-1 1 0,0 1-127,0-1 0,3 0 0,0 0 0,-2 0-63,0 0 0,-1 1 0,0 1 0,0 1 0,0 0 22,0 0 0,0-2 0,0 0 1,0-4-730,0-1 492,0 2 1,0-5-207,0 2 191,0-2-10,0-5-56,0 0 1,0-5 88,0-2 0,0-4 0,0-4 0,1 0-103,2 0 0,-2-2 0,2-3 151,-3 0 0,3 0 0,0 0 0,-1-1 0,1-1-13,0-1 1,2-2-1,-2 2 1,0 1 126,0 1-2,2 1 1,0 1 0,0 1 97,2 3 1,0 0-1,1 0 1,0 2 649,0 3-476,0-1 1,0 3-1,-1-2-72,-1 0 0,1 5 0,-2-3 1,2 1 139,1 1-292,-3-1 1,2 3 35,-2 0 1,3 0-83,0 0 0,0 3 0,-1 4 0,-1 2-181,0 1 219,-1 5 1,0-3-1,1 4-8,0 1 0,0 0 0,0 0 0,-1 2 48,-1-1-41,-2-1 1,1-1-1,0 0-22,2 1 0,-3-1 1,0 0-1,0 0-49,1 0 1,-2-3 0,2 0 0,0-1-78,0-2-293,-1-2 1,1 1-33,0-1 0,3 0 1,-1-1-1,3-2-1329,0-2 1806,0-2 0,0-1 0,0 0 0</inkml:trace>
  <inkml:trace contextRef="#ctx0" brushRef="#br0" timeOffset="3">1387 113 8556,'0'9'0,"0"-1"2042,0 0-1888,4-4 0,-3 1 0,5-3 0,0 3 0,0 0 144,0 1 1,1-4-113,-2 4 0,2-5 0,1 2 239,1-2-561,-1 3 0,0-4-17,0 3 0,2-2 0,1-1 31,-1 0 0,-4-4 0,0 0 1,-1-1 44,0-1 1,-1 1 0,-2-3 0,1 0 10,-2 0 1,0 0 0,-1-1 0,0-1 26,0-1 0,0 0 1,0 3 49,0 0 0,-2 0 0,-2 1 0,-1 1 79,-1 0 0,-1 4 0,-1-3 0,0 2 242,0 1-312,-4 1 0,2 1 0,-2 1 158,0 1 1,-1 6-1,2 3 1,0 2-52,0 1 0,3 1 1,-1 1-1,2 2 33,1 0 0,2 0 1,2 3-1,1-1-75,1 1 1,0-2 0,0 1 0,1 0-87,1-2 1,0 1 0,3-2 0,-1-3-94,1-1 1,0-2-1,2-1 34,-1 1 0,2-1 0,-2-4 1,3-1-42,1-2 1,-2 3 0,5-4 0,1 0 0,-1-1-50,1-1 0,-1 0 0,2 0 0,-1 0-599,-4 0 0,2-4 1,-1-1-1,0-2 171,0-1 1,-2 0 0,2 0-1,-1 0 24,0-1 0,-1-1 554,2-1 0,2 0 0,-1 3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27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146 290 7700,'2'-6'0,"2"1"463,1-1-164,-4 2 1,4 0-1,-3 1 98,0-2 0,1-3-210,-3 0 0,-1 3 1,-1 0-46,0-2 0,-4 3 1,3-1-1,-1 1-20,0 0 0,-2 2 0,2-2 0,-2 1-126,1 1 0,0-1 1,-3 3-1,0 0 0,-1 0 1,1 1-1,0 2 0,0 2 1,0 3-1,0 2 0,0 2 1,1 0-1,1 2 0,0 2 1,0 1-1,0 1 0,0 0 1,3 1-1,0 0 0,0 1 1,2-1-1,0 2 0,1-1 1,0-1-1,1-2 0,1-1 1,3-4-1,0 0 0,1-2 40,0-1 0,1-1 1,1 0-1,0-1 25,0-2 1,1 2-1,1-5 1,1 0 0,-1-1-1,-1-1 1,1 0-33,1 0 0,0 0 0,-3-1 0,0-2 0,0-2 0,0-2 1,-1-1 17,-1 0 1,1-1 0,-2-1 0,1-2 0,1 0 56,-2-3 1,0 0 0,3-2 0,-2-1-135,-1-1 0,-3 1 0,2 1 0,-2-1 4,1-1 1,0-3-1,-3 3 1,0-1-28,0 0 0,0 1 1,0 1 1,0-1 1,0 0 0,0 4-1,0 1 126,0 4 0,-3 1 0,0 1 1,1 0-29,2 0 0,-1 2 0,-1 1 58,-1-1 1,0 1 133,3 0-31,0-1 74,0-2 356,0 4-308,0 0-307,0 4 1,0 6 46,0 3 1,0 0-1,0-1-36,0 0 0,1 0 0,1-2-200,1-1 1,0-4-1,-3-1 1,0-4 0,0-3-450,0-2 1,0 1 633,0 0 1,0 3-1,0 0-11,0-2 0,0 0 1,0-1-1,0 0-23,0 0 0,0 3 0,0-1-17,0 0 1,0 1 0,0 0 50,0-1 1,0 1 148,0 0-95,0 3 0,0 0 20,0 4 0,0 4 1,0 4-71,0 4 1,0 4 0,0 2 0,0 3 0,0 3-1,2 1 68,1 4 0,2-2 0,-1-1-3,0 0 1,-1 1-1,2-1 1,2 0-28,0 0 0,1 1 0,0-2 0,0-1 0,0-1-24,0-1 0,0-4 0,0-3-222,0-3 1,0-4 0,0 1-1,0-3 1,0-2-910,-3 0 943,2-4 1,-5 0-1,2-5 151,0-5 0,-1-4 0,-3-4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33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33 7459,'-1'-4'261,"-1"0"1,-2 1 120,0 1 1,1-1 0,-2 3-302,-2 0 1,3 0 0,-1 0 0,-2 0 0,0 0 0,0-1 0,1-1-1,0 0 1,0 0 0,-1 1 0,-1 1 0,0 0 0,0 0 0,0-1-1,0-1 1,0 0 0,0 0 0,-1 1 0,1 1 0,0 0 0,0 1-1,0 1 1,0 1 0,0 1 0,0 0 0,0 1 0,0 1 0,0 1 0,0 1-1,0 0 1,0 0 0,0 0 0,2 0 0,2-2 95,0-1 0,-1 1 0,2 2 1,0 0-1,1 0 0,-1 0-120,1 0 1,-1 0-1,0 0 1,0 0-1,1 0 1,-1 0-46,1 0 0,-1 0-8,0 0 0,-3-2 0,4-1 0,-1 0 0,0 1 10,1-1 1,-1-2-1,3 2 1,0 2 0,-1 0-1,-1 1 1,0 0-1,0 0 1,1 0 0,1 0-1,0 0 1,0 0-1,-1 0 1,-1 0 0,0 0-1,0 0 1,1 0-1,1 1 1,0-1 0,0 0-1,0 0 1,0 0-1,0 0 1,0 0 0,0 0-1,0 0 1,0 0-1,0 0 1,0 0 0,0 0-1,0 0 1,0 0-1,0 0 146,0 0 1,3 3 0,-1 0-1,0-1 1,-1-1-126,-1-1 1,0 1-1,1 1 1,1 0-1,0 0-16,0-1 1,-1-1 0,0 0 0,1 0 66,0 0 0,1-2-71,-3-1 1,1 1 0,1 2 0,0 0 0,1-1-7,1-2 0,-3 2 0,2-1 1,0 1-68,0 1 1,2-3 0,-1 1 48,0 0 0,1 1 0,1 1 0,-1-1 2,1-1 1,-1 1 0,0-3-1,1 2-3,-2-1 1,3 0 0,-2 1 0,0-1 5,1 2 1,-1-3-1,3 1 4,0 2 0,-1-3 0,-1 1 0,0-2-6,0-1 0,1 2 0,1-1 1,0 1-1,0-1 0,1 0 0,-1 0 1,0-1-32,0 0 0,0-1 0,0-1 0,0 0 0,0 0 0,0 1 1,0 1-1,0 0 0,0 0 0,0-1 0,0-1 0,0 0 0,0 0 1,0 0-1,1 0 0,-1 0 0,0-1 0,0-1-99,0 0 0,-3-1 0,1 3 0,0 0 95,1 0 0,1-3 0,0 1 34,0 0 1,0 1-1,-1 0 1,0-1 0,-2 0-1,0-1 1,1 0 0,-2 0-1,1-1 13,-1 1 0,-1-3 0,1 3 0,1-2-24,-1-1 1,-2 1 0,1 0-2,-2-1 1,1-1 0,2-2-23,0 1 52,-2 4 0,2-3 0,-3 2 1,0 0-1,2 0 0,-1-2 1,0 1-1,0 0 0,0 0 1,0 0-1,-1-1 0,-1-1 1,0 0-1,0 0 0,0 0 0,0 0 1,0 0-1,0-1 0,0 1 1,0 0-1,0 0 0,0 0 1,0 0-1,0 0 0,-1 0 1,-1 0-1,0 0 0,0 0 0,0 1 1,0 0-1,-1 2 0,2-1 1,-1 0-1,0-1 0,-1 2 1,2-1-1,0 0 0,1 4 1,0 4-1,0 5 0,0 1 0,0 1 1,0 0-1,1 2 426,1-1 0,-1-1-455,2-1 1,-2 0 0,-1 0 0,1 0 0,0 0 0,2 0 0,-1 0 14,-1 0 0,0 0 0,1 1 0,0 1 1,0 1-1,0-1 0,0-1 0,0-1 39,0 0 0,2 0 0,-2 0 0,1 0 1,0 0-1,0 0 0,1 0 0,-1 0 1,0 0-146,1-3 1,-2 2 0,2-2 87,0 3 1,-1-1-1,-1-1 1,2-1-123,0 2 0,-1-1 1,1 0-1,1-1 1,-2-1-102,1 1 0,2 0 0,-1 3 105,-1 0 1,2-2-1,-3-1 1,0 0-1,-1 1 1,2-2-179,0 0 0,-2 2 1,2-2-2224,-1 1 241,-2-1 2299,3-4 0,-1 0 0,2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36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282 8 6969,'0'-4'1409,"0"0"0,-3 4-1195,-3 0 0,2 0 0,-2 0-109,0 0 0,-1 0 0,-1 0 0,0 0 35,0 0 0,2 0 0,-2 0-133,-1 0 1,0 1 0,1 1-1,-1 0-6,1 0 0,0 2 0,0-1 0,0 1 36,0 0 0,3-1 1,-1 0-1,0 1 28,-1 1 0,-1 2 0,0-2 20,0 3 0,2-1 0,1-1 1,-1-1-5,-1 2 0,1 0 0,2 1 1,-1 0-28,1 0 0,1 0 0,-1 1 0,0 1 0,2 1 1,0-1 25,0 2 0,1-3-55,-2 2 0,2-2 1,1 0-1,0 0-4,0 2 1,-2 0 0,-1-3 0,1 0 0,1 0 69,1 0-125,0 0 1,-2-2-1,-1-1 95,1 1-89,-2 1 1,3 2 0,-2 1-7,2 1 1,1 0 0,0-3 0,0 0 54,0 0 1,0 0-1,0 0 1,0 0 70,0 0 0,0 0 0,0 1-52,0 2 1,0-2-1,0 2 1,0 0-120,0 0 0,1 0 0,1-3 83,0 0 0,2 0 1,-2 0-1,1 0-55,-2 0 42,4 0 0,-3-2 0,2-1 26,0 1 1,1 1 0,-1 1 23,0 0 1,-1 0-1,2 1 1,1-1 0,1 0 1,-1-1-1,-2-1 1,1-1 14,-1 2 0,-1-3 0,2 2 17,-2 0 0,3-2 1,-3 2-47,2 0 1,0 1-1,2 1-51,-1 0 0,0 0 16,-4 0 0,4-2 1,-3-2-1,1 1-37,0-1 1,1 2-1,-1 1-193,0-2 1,-1 0 0,2-3-464,1 4 0,-1-3-1464,0 0 2164,1-2 0,2-1 0,0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45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613 73 7419,'0'-8'358,"0"0"1,0 3 50,0 0 0,-4 2-277,-1-2 1,-2 2 0,-1-2-68,0 2 0,0 0 1,-1 3-1,1-1 15,0-1 1,0 1 0,-1-2-153,-1 2 0,1-2 0,-2 1 1,1 0 91,-1 1 1,1 1 0,-2 0 0,-1 0-1,2-1 36,-1-2 1,0 2 0,3-1 0,-2 1 35,1 1 0,-2 0 0,1 0 1,-1 0-58,0 0 0,2 0 0,2 0 1,0 0-8,-1 0 0,1 1 0,0 1 0,-1 0-24,-1 0 1,1 2-1,-3-2 1,1 1 13,1 1 1,-2-3-1,2 4 1,-1-1 0,1 0 5,1 0 0,-1-1 1,-1 0-1,1 1-22,1 1 1,1-1 0,0-1-19,0 2 1,0 0-1,0-1 1,1 1-49,1-1 0,-1 1 0,2 1 16,-2-1 1,-1 1 0,2 1 0,2-1 28,0 0 1,-1-4 0,1 3 0,1-1 13,-1 1 1,1-3-1,2 4-2,-1 0 0,1 1 1,-2 1 48,2 0-53,-2-3 0,2 2 0,-2-2-19,2 2 1,1-1-23,0-1 1,0 1 0,0 2-60,0 0 1,0 0 34,0 0 1,0-3 48,0 1 0,0-1 1,1 3 3,2 0 1,-1-3 0,3 1 0,1-1 31,1 0 1,-1 1 0,-1-3 0,1 2-12,2 1 1,-1-1 0,-1-1 0,-1 1-18,2-1 1,-3-1 0,2 1 0,0 0 0,1-2 0,1 1 0,1 1 44,2 0 0,-1-2 0,2 2 1,0-2-1,-2 1-12,2-1 0,0 0 0,2-1 0,-1 2 189,-2-1 0,3-1 0,-4-1 0,0 0-110,-1 0 1,-1 0 0,0 0-82,0 0 0,1-3 1,-1 0-12,0-2 1,0 3 0,0 0 0,0 1 7,0 1 0,3-1 0,0-1 1,1-1 60,0 2 1,-1 0-1,-1 1 1,1 0 45,-1 0 0,-1 0 0,-1-1-82,0-2 0,0 2 0,0-2-34,0 3 1,-3 0 0,1 0 0,1 0 6,3 0 1,-4 0 0,3 0-26,1 0 0,0 0 0,4 0 0,-3 0 54,-2 0 1,-1 0 0,0 0 17,0 0 0,-3 0 0,1-1-69,0-2 0,-2 2 14,2-2 0,-4 0-303,4 0 296,-4-3-12,5 5 10,-3-6 1,2 6 6,-1-2 0,-2 0 0,2-1-31,1 0 1,-1 2 0,-1-2 2,0 1 1,-1 1 25,0-4 1,-2 1 0,3-3 9,-1 0 0,-2 0-4,2 0 0,-2 0 0,-1 0 19,0 0 0,0 0 0,0 0 0,0-1-43,0 1 1,0 0-37,0 0 0,-3-2 1,-1-1-1,0 1 0,-2 1-113,-2 1 1,-1 0-1,0 0-56,-2 0 1,0-1 0,2-1 0,-1 0-125,0 3 1,-2-3 0,1 4 0,-1-1-13,-1-3 0,-2 3 0,2-2 364,1 2 0,-3 2 0,2-3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50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815 57 7901,'-8'-3'476,"0"1"1,3-1 12,-1 3 1,3 0-224,-2 0-25,3 0-160,-1 0 178,3 0-44,0 4 0,0-3-60,0 5 1,0-4 0,0 4-32,0 0 1,0-1-1,0 0 1,0 1-30,0 1 1,2 1 0,1 1 0,0-1-9,0 0 0,-1 0 0,3 1 0,-1 0-119,1 2 1,-4 0 0,3-3 0,-1 0 21,-1 0 0,1 3 0,-3 0 0,1-1-53,2 2 0,-3-3 1,3 3-1,-2-1-34,-1 3 1,0-2 0,0 1 0,0-1 14,0 1 0,0-2 0,0 2 1,0 0 65,0 0-27,0-1 1,0-2-12,0 1 24,0 3 0,0-5 0,0 3 0,0-1 6,0 0 1,0-1-1,0-2 1,0 0 23,0 1 0,0-1 0,0 0 1,0 0 18,0 0 1,0 0 0,0 1-1,0 1 61,0 0 1,0 4 0,0-3 0,0-1-33,0 2 0,3-3 0,-1 2 0,0-2 47,-1-1 1,2 0-1,0 0 1,-2 0-23,0 0 1,-1-3-1,0 1-85,0 0 1,0 1-102,0 1-23,0-3 69,0 2 1,0-5-1,0 3 1,0 1 4,0 1 0,1 1-43,2-3-79,-2 2 0,2-5-264,-3 3 292,0-3 306,0 2-783,0-4 805,0 3 67,0-2 0,0 4-164,0-3-75,0-1 0,0 4-48,0-3 54,0-1 1,0 4 117,0-3-29,0-1 2,0 6 0,0-5-46,0 4 1,0-4-64,0 4 0,0-4 10,0 4 1,0-4-77,0 4 1,0-4 31,0 4 0,0-1 86,0 3 100,0-3-139,0 2-8,0-6 0,0 3 0,-1-2 17,-1 1 0,1 0-115,-2 0 75,2-2-41,1 3 1,-3-4 0,2 0-52,-2 3 44,2-2 279,1 3-163,0-1 1,-1-2-40,-1 2-48,1-2 0,-3 0-199,4 1 168,0-1 70,0 3 0,-3-3 3,1 1 97,-1-1-169,3 3 66,-4-1 0,4-1-11,-3 4 1,2-4 17,1 4 1,0-4 10,0 4 0,0-5 0,0 4 1,-1-3-4,-2 0 1,2 2 57,-1-1 0,1-2-49,1 2-7,0 1 0,-3-3-8,1 5 1,-1-3-19,3 2 19,-4-3 1,1 5 38,-3-2 1,2-1 0,2-1 49,-1 1-68,1-3 18,-2 6 1,2-6 45,-3 2 0,0-2 19,-4 2 1,4-2 0,0 2-27,-2-2 0,0-1-64,-1 0 1,0 0-73,0 0 1,3 2 0,-1 1 47,0-1 1,2-1 33,-2-1 1,4 0-5,-4 0 0,1 2 0,-3 1 24,0-1 0,2-1 1,1-1-11,-1 0 1,-1 1 0,-2 0-33,1 2 1,0 0 0,0-3-13,0 0 1,0 2 0,0 1-28,0-1 1,3 2 0,-1-2-1,1 1 25,0 0 0,-2-2 1,3 3 50,-1 0 0,-2-4 1,2 3-26,-2-2 0,1-1 1,1 0-19,-1 0 0,1 0 1,0 0 1,-2 0 0,3 3 0,-1-1-6,-2 0 0,3-1 0,-2-1 30,0 0 0,2 0 0,-2 0 33,0 0 0,-1 0 0,-1 0-49,0 0 0,2 0 0,1 0-149,-1 0 1,-1 0 120,-1 0 0,0 3-18,-1-1 0,4 1 3,0-3 0,2 0 20,-2 0 1,2 0-64,-2 0 1,2 0 13,-2 0 0,0-1 0,-1-1-35,0 0 0,4-1 91,-4 3 0,4 0 1,-3-1 56,2-1-80,-4 1 54,3-3 1,-3 3 0,0-1-57,2 0 0,2-1 1,-2 3-4,-1 0 1,1-3 51,0 1 0,3-2 0,-2 2 110,1 0 1,2-2-105,-2 1 0,0 1 18,0-3 0,-2 2 1,1-2-147,0-1 1,1 1 0,-2 0 49,-2-1 0,3-1 0,-1 1 88,2 1 0,-3-1 0,4-2 24,0 0 1,0 3-1,0-1 22,0 0 1,-1 2 0,3-2-32,0 0 1,0 2 0,-1-1 0,-1 1-104,0-1 1,-2 1 0,2-3-1,-1 2-70,-2-1 0,2 1 0,-1 0 99,0-1 1,-1-1 0,1-1 55,0 3 0,2 1 0,-1 1 69,3-3 0,0 2 0,0-1-44,0-2 1,-3 3 0,0-2 21,1 0-226,2-1 1,-3-1 133,0 0 1,0 0 0,1 0 2,-1 0 0,-2 0 0,1 0 359,0 0-290,2-1 0,-3 1 145,3 0 1,1 0 0,-2 0 0,2 0-46,1 0 1,0 3 0,0-1-67,0 0 0,0-1 1,0-1-1,0 0-65,0 0 0,0 0 0,0 0 0,0 0-82,0 0 0,0-1 1,-1 2-1,0 1 1,-2 1 0,0-1 83,3-2 1,0 0 98,0 0 0,0 0-96,0 0 0,0 0-31,0 0 1,0 0-1,0 0-91,0 0 1,-3 0 0,1 0 0,-1 0 36,0 3 1,2-2-1,-2 1 1,2-1 78,1-1 0,-3 3 0,1 0 0,0-2 55,1 0 1,1 2-1,0-1 85,0 0 1,0-1 117,0-1 0,1 0-213,2 0 1,-3 2 0,3 1-46,-2-1 1,-1 1 0,0 0 0,0-1 169,0-2-217,0 4 1,0-3 0,0 1-174,0-1 0,-3-1 0,1 0 0,0 0 128,1 0 118,1 0 1,0 3 0,0-1 21,0 0 0,0 1 0,0 0-44,0-1 0,0 1 1,0 0-1,0-1-125,0-1 0,0 1 9,0 1 0,-1-1 0,-1-2 0,0 0-5,0 0 0,1 3 82,1-1 1,0 1 91,0-3-60,0 0 0,0 3 61,0-1 0,0 1-5,0-3 1,1 2-45,2 1 1,-3 2-64,3-2 1,-2 0 0,-1-3-1,0 0 1,0-1-35,0 1 1,0 0-44,0 0 1,1 0 0,1 0-1,0 0-116,0 0 1,0 1-409,1 1 0,-2 2 0,2 2 0,0-1 1,0-1 635,2 0 0,-2-1 0,2 2 0,0-3 0,3 2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54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734 1 7659,'-5'0'60,"-2"0"-75,6 0 1,-5 0-1,2 2 1,0 1 68,-2-1-31,2-1 1,0-1-1,1 0 24,-2 0 0,-3 2 0,0 1 7,0-1 0,0 0 1,0-1-1,0 2 0,0 0 1,0-1-1,0 2-62,0 0 1,0-2-1,0 2 1,0-1-1,0-1 1,0 0-1,0-1 1,0-1-1,-1 0 1,2 1-1,1 1 1,1 0-1,-2 0 1,0-1 94,-1-1 0,3 0 1,-1 0-1,0 0 0,-1 0 1,-1 0-63,0 0 1,0 0 0,0 0 0,-1 0 0,-1 0-1,-1 0-21,1 0 1,1 0-1,2 1 1,1 1 72,1 0-8,3 1-10,-5-3 1,2 0-71,-3 0 0,3 0 0,-1 0-69,0 0 1,-1 0 41,-1 0 1,1 1-1,0 1 14,2 0 0,2 1 88,-2-3 1,2 0-57,-2 0 1,3 1 0,-1 1 12,-1 0 0,2 1 1,-3-3-13,-1 0 1,1 0 19,0 0 0,2 0 166,-2 0-123,3 0 1,-3 0-72,3 0 0,0 0 1,-4 0-41,0 0 1,2 0-1,-2 0 1,1-1 0,0-1 131,-1 0 0,4-1-35,-4 3 1,3 0 0,-2-1-52,-1-2 0,-1 3 0,0-4-37,1 0 0,-1 4 24,2-3-28,1 2 1,0 1 131,1 0 192,2 0-234,-3 0 0,2-1-1,-1-2 1,-1 2 15,2-1-162,-3 1 129,-3 1 11,0 0 1,3 0 2,-1 0 0,4-1-7,-4-2 0,4 2-58,-4-1 0,1 1-19,-3 1 0,3-1 9,3-2-11,-3 2 1,3-2-29,-3 3 0,2 0 174,-2 0-73,3 0 0,-2 0-71,1 0-20,2 0 0,-3 0-305,1 0-42,2 0-251,-3 0 1,1-4-1,-2 0 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3:5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6777,'-6'0'0,"1"0"0,2 0 0,-2 0-638,3 0 477,-2 0 1966,4 0-1732,0 4 0,0-2-18,0 3 1,1-3 0,1 1-28,1 1 0,0-3-119,0 1-90,-2 3 83,2-4 0,-3 3 19,0-1 0,1-2-61,2 2 115,-2-3 0,3 3-39,-1 0-274,-2 0 58,3-3 1326,-4 0-675,0 3-324,0-2-82,0 3 1,0-2 218,3 1-122,-2 0 0,5-2 58,-3 1 0,1-1-61,-2 2 1,0-2-21,3-1 0,-2 0-46,3 0 1,-5 1-1,3 0-27,-1 2 1,1 1-1,2-3 26,0 2 1,-4 0-1,4-3 0,0 0 1,-1 3-51,0-1 0,-1 2 0,3-2 23,-2 0 1,-2 1 49,2-3-23,-3 0 0,5 0 16,-2 0 0,0 1-1,0 2 1,-2-3-24,2 3 1,-2-2-22,2-1-55,-3 0 33,5 0 1,-5 0 2,3 0 0,-2 0-25,3 0 0,-4 0 59,4 0 0,-1 0-14,3 0 1,-1 1 0,-1 1 117,0 0 0,-3 1 77,2-3 1,-2 0-156,2 0 0,-2 0 63,2 0 0,-2 0 4,2 0 0,-2 0 41,2 0 1,1 0-36,2 0 1,-3 0-62,0 0 1,-2 0 26,2 0 1,-2 0-31,2 0 0,1 1 0,2 1 0,0 0 0,0 0 0,0-1 0,0-1 0,0 0 0,0 0 0,0 0 61,0 0-50,-3 0 0,2 0 0,-2 0 0,3 0 0,0 0 0,-1-1 0,-1-1 91,-1 0-54,-3-1 1,5 3-1,-1 0 55,1 0 0,1 0-24,0 0 0,0 0-19,0 0 0,0 0 29,0 0-145,0 0 48,-3 0 0,-2-1 0,-2-1 0,2 0 0,2 0 106,3 1 1,-3 1-1,0-1 1,2-1 45,0 0 0,-2-1 1,0 3-195,2 0 1,-3 0 0,1-1 82,-2-2-422,0 2 170,1-2 0,0 3 219,4 0 1,-3 0 24,1 0 0,-1-1 0,3-1 0,0 0-74,0 0 1,-2 1-23,-1 1 0,-2-3 0,2 0-14,1 2 1,-1 0-11,0 1 1,-2-1 55,2-2 0,0 1 20,0-3 0,0 2 1,-4-2-1,3 0 0,1-1 1,1 2-1,1 0 0,0 1 1,-1 1-1,-1-2 0,-1 1 1,1-1-1,1 2 0,1 0-2662,1 0 2668,-3 1 0,-2-6 0,-3 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7.47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118 1 9630,'0'24'0,"0"-1"0,0 2 0,0 1 0,0 6 0,-2 4 0,-1 5 0,-3 2 0,-3-1 199,-2-3 1,0 2-1,-1-7 1,2-1-1,1-3 1,-1-4 0,2-3-1,-1-2-934,1-3 1,5-2 0,-2-1-629,3-1 1,2 1 1362,0 0 0,7-7 0,1-1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0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645 1 6634,'-5'0'73,"-1"0"0,4 0 0,-3 1 1,1 0-1,-1 2 0,0 0 0,0 0 1,-1-1-1,0 1 0,-1 0 0,-1 0 1,0 1-1,1 0 0,0 0 0,2-1 1,0 0-1,-1 0 0,1-1 1,-2 0-1,0-1 0,-1-1 0,0 0 1,0 0-1,0 0 0,0 0 0,0 0 1,0 0-1,0 0 0,0 0 0,0 0 1,0 0-1,0 0 0,0 0 1,-1 0-1,1 0 0,0 0 0,0 0 1,0 0-1,1 1 0,1 1 0,0 1 1,0-2-1,-1 0 0,-1-1 0,0 0 1,0 0-1,0 0 0,0 0 560,0 0 0,0 1-611,0 2 0,2-2 0,1 1 0,-1-1 0,-2-1 0,0 0 0,0 0 0,0 0 0,0 0 0,0 0 0,0 0 0,0 0 0,0 0 0,0 0 0,0 0 0,0 0 0,0 0 0,0 0 0,-1 0 0,1 0 0,0 0 0,0 0 0,0 0 0,0 0 0,0 0 0,0 0 0,1 1 1,1 1-1,0 1 0,0-2 0,-1 0 0,-1-1 0,0 0 0,0 0 0,0-1 335,3-1-71,2 1-458,-1-3 0,2 4 139,-3 0 33,3 0 0,-2 0 0,4 0 0,8 0 0,-6 0 0,5 1 0,-1 1 0,-2 1 0,2 0 0,2-1 0,0 1 0,0-1 0,0-2 0,-3 0 0,1 0 0,0 0 0,-2 0 0,2 0 0,0 0 0,1 0 0,-1 0 0,-1 0 0,0 0 0,3 0 0,0 0 0,-2 0 0,-1 0 0,-3 0 0,5 0 0,-5 0 0,3 0 0,1 1 0,-1 1 0,0 1 0,2-1 0,0-2 0,1 0 0,0 0 0,0 0 0,0 4 0,0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02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395 1 6845,'1'5'195,"1"0"1,2 2 0,-1 0 0,1 1-29,-2 0 0,-1 0 0,1 0-179,1 0 0,0 0 0,-2 0 1,0 1 23,2 2 0,0-2 0,-2 2 0,0-1 1,2-1 10,-1 2 0,-1 1 0,-1-2 0,0 1-63,0 2 1,2-2-1,1 1 1,-1 1-75,-1-1 0,-1-1 0,0 2 0,0-2-166,0-1 1,0-1 0,-1-1-38,-2 0 1,2 0-71,-1 0 387,1 0 0,1-3 0,-4 2 0,0-3 0</inkml:trace>
  <inkml:trace contextRef="#ctx0" brushRef="#br0" timeOffset="1">81 25 8009,'-8'0'0,"1"1"0,1 1 0,1 1 0,2 2 0,0 1 0,0 1 0,0 1 341,2 0 0,-3 0 1,1 0-286,2 0 0,-3 0 0,1 1 0,1-1 0,-1 0 0,-1 0 0,1 1 0,-1 1-59,2 4 0,1-2 0,-1 2 0,-1 0-159,1 1 1,1 1 0,1 1 0,0-1-83,0 0 1,3 0 0,1-1 0,-1 0-452,1-2 0,0-2 695,-2 2 0,3 1 0,3 2 0</inkml:trace>
  <inkml:trace contextRef="#ctx0" brushRef="#br0" timeOffset="2">492 581 7854,'-3'-4'167,"2"0"1,-3 5 0,4 2 63,0 2 0,0 2 0,0 1 0,0 0-23,0 0 1,0 1 0,1 1 0,1 1-42,0-1 1,1 1 0,-3 1 0,0 0-102,0-1 1,0 1-1,0-2 1,0 1-192,0 2 1,0-3 0,-1 1-56,-1 1 1,1-3-1,-3 2 1,1-2-153,1-1 1,-4 1-1,3 1 1,-1 0-43,1 0 0,-3-1 0,4-1 0,-1-1-250,-1-1 1,2 0 623,-3-3 0,3 3 0,-1-2 0</inkml:trace>
  <inkml:trace contextRef="#ctx0" brushRef="#br0" timeOffset="3">186 654 8632,'-5'8'135,"3"0"0,1 0 1,1 0-1,0 0 0,0 0 1,0 0-1,0 0 0,0 0-44,0 0 1,0 3 0,0 0-1,0-1-77,0-1 1,0-1 0,0 1-1,0 0 26,0 2 1,3 3 0,0-3 0,2 2-84,1 1 1,1 0-1,1 0 1,0-3-270,0 1 0,0 0 1,0 1-1,-1-2-190,-1-2 1,1-1-1,-3 0 1,1 0 501,-2 0 0,-2-3 0,2 2 0,2-3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0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0 8082,'0'6'1394,"-1"-1"-1094,-1 1 0,0 4 1,-3 1-1,1 0 1,0 0-234,1-1 0,-4 5 0,3-2 0,-1 1-484,-1 0 1,1 1 151,-3-2 0,1 0 1,0 0-703,2 2 0,0-4 967,0 0 0,-2 2 0,2-1 0</inkml:trace>
  <inkml:trace contextRef="#ctx0" brushRef="#br0" timeOffset="1">0 33 9914,'5'3'301,"-1"2"0,-1 3 1,1 1-1,2 2 0,-1 2 1,1 2-1,1 1-36,1 0 0,3-2 0,0-1 0,-1 2 359,-1 0-624,2 1 0,2 0 0,3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11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8 7968,'4'-3'381,"3"2"1,-1-2-1,1 2 1,1 1-316,0 0 1,-3 1 0,1 1 0,-1 2-1,0-1 1,1 2-78,0-1 1,0-1 0,1 2-162,-2 1 1,-3-1 280,0 0 1,2-2-115,-1 2 1,-2-3 0,-3 2-74,-4-1 0,2-2 0,-1 2 0,-2-2-82,0-1 1,-1 2 0,-1 1-75,-2-1 0,2 0 1,-1 0-142,1 0 0,3 2 124,1-1 0,4 1 541,1 4 1,3-3 0,3 1 0,-1-1 0,3 1-140,1-1 1,-1 0 0,1 2 0,-2 0 219,-1-2 1,-2 0 0,1 4-271,-2-1 1,0-3 0,-3 0-80,0 2 0,-3-1 1,-3 0-1,-1-1-3,-1-2 1,-3 3 0,0-4 0,-1 0-39,0-1 0,-1 2 0,2-1 1,1 0-202,1-1 1,-1-1 0,-1 0-727,1 0 1,1 0 945,1 0 0,0-4 0,0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2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9588,'1'7'0,"0"-1"254,2 0 0,1-4 0,-3 4 0,3 0 0,0 1 0,0 1 0,0 0 1,3 0-1,0 1-143,1 2 1,0-1-1,0 2 1,0 1-1,1-1 1,1 0 0,1 0-272,-1-1 1,-1 1-1,-1-2 1,-1 2 0,-1-1-1,-1 1 1,2-2-1,-1-1-1939,-1-1 0,0 0 2099,-3 0 0,3 0 0,3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29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41 8667,'-9'0'125,"1"0"0,0 0 0,0 0 1,0 0-1,0 0 0,0 0 1,0 0-1,-1 0 0,-1 0 0,-1 0 1,-2 0-1,0-1 0,0-1 1,1-1-1,2 1 0,-2 1-54,0 1 0,1 0 0,-2-2 0,2-1 0,0 0 0,-1 1 0,-1-1-25,-2 1 0,1 1 0,1 0 0,-2 0 0,0-2 0,-1 1 0,0 0 0,1 1-135,1-2 0,-1 0 0,2 3 0,0 0-168,0 0 0,5 0 1,-2 0-180,0 0 1,0 0-283,2 0 0,3 0-761,-1 0 1479,4 4 0,-1-3 0,3 2 0,0-3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30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0 7707,'0'6'930,"0"-1"1,-1 1-662,-2 2 0,0 0 0,-4 0-99,2 0 1,0 0 0,-1 0 0,2 0-136,0 0 0,-1 3 0,1 0 0,0 1-71,-3 0 1,3-1 0,-1-1 0,-2 2-94,0 0 0,0-1 1,1 2-1,0-2 6,0-1 0,-1-1 1,-1-1-1,1 0-536,1 0 1,-1-1-1,3 0-958,-1-2 1617,-2 1 0,6 2 0,-2 0 0</inkml:trace>
  <inkml:trace contextRef="#ctx0" brushRef="#br0" timeOffset="1">25 323 8725,'5'3'183,"0"-1"1,0 5 0,1-2 0,0 2 0,-1 1 0,0 0-21,1 0 0,-2 0 0,2 1-99,0 2 0,-2-1 0,3 2 0,-2 1-1,1-1 1,0-1-1,1 3 1,-2-1-1,1 1-1,-2-1 1,3 0 0,-1 3-1,1-2-85,1-1 0,-1 1 0,-1 2 0,0-1-39,3-1 0,-2 1 0,3-2 0,-1 2 6,0-2 0,0 4 1,-1-3-1,0 1 24,0 0 0,1 0 0,-1 1 0,0 0 23,0 0 1,0 1-1,0-1 1,0 0-13,0 0 1,0-3-1,0 1 1,-1 0-173,-1 1 1,3-1-1,-3-2 1,0 1 117,1-1 1,-2-2 0,0 1 0,1-2 7,2-1 0,-3-1 0,-1-1 0,1 0-107,-1 0 1,-1-1 0,2 0-961,-2 1 162,0-2 972,-3-1 0,0-3 0,0 0 0</inkml:trace>
  <inkml:trace contextRef="#ctx0" brushRef="#br0" timeOffset="2">919 363 7704,'-4'4'147,"-1"-3"1,3 1 0,-4-1 0,-1 0-145,-1 2 1,1-1 0,1 3 82,0 1 0,5-1 1,-2 0-1,1 1-32,-1 2 0,2 0 0,-4 0 1,2 0-1,0 1 0,-1 1 0,0 1 1,-2 1-1,1 0 0,-2 0 0,-2 0 1,-2-3-1,0 1 0,1 0 0,-2 1 1,0-1-1,0-1 0,0-1 0,1 1-84,1 1 1,1-1 0,1 2-1,0-2 1,0 0 0,0 1-1,-1 1 1,1-1 108,0-1 0,3 1 1,0 1-1,-1-1 0,1-1-2,-1-1 0,1 0 1,-3 0-1,0 0-119,0 0 0,0 0 0,0 0 0,0 0-45,0 0 1,0 0 0,0 0 0,2 1 0,2-1 0,-1 1 0,1 0 0,-2 2 0,1-1 0,1-1 0,0-1 0,2 0 0,0 0-1,1 0 1,-2 0-112,1 0 0,1-2 0,1-1 0,0 1 0,-1 1 0,0-1 0,-2-1 0,1 2 0,1 0-300,1 1 0,-3-3 498,1 0 0,-1 1 0,3 2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4:34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806 65 8186,'-8'0'242,"0"0"1,0 3 0,0-1 0,0 0 0,0-1 0,0-1 0,0 0 0,0 0 0,0 0 0,-1 0 243,-2 0 0,-2 0-527,-3 0 0,3-1 0,-1-1 0,0 0 45,-1 0 1,0-2-1,0 2 1,2-1-1,-1 0 1,0 1-1,0 0 1,-1 0-1,1 0 1,1 0 92,0 0 0,1-2 1,-3 1-1,3 1-21,0-2 0,-1 2-160,2-3 0,-3 3 1,1-1 97,1-1-168,-7 3 0,8-3 1,-4 2 121,2-1 1,0 1 0,1 2 0,0 0 0,1 0 0,1 0-1,0 0 52,-1 0 1,2 0-35,-1 0 1,3 0 0,2 0 42,-1 0 0,-1 0 0,-2 0 0,-1 0 1,-1 0-1,1 0 0,1 0-176,1 0 1,0 0-1,0 0 37,0 0 0,3 0 1,-1 0 37,0 0 1,1 0-19,0 0 0,2 0 0,-2 0 0,-1 0-341,-1 0 397,-1 0 0,2 0 1,1 0-1,-1 0 11,-2 0 0,3 0-254,0 0-580,3 0 1,-3 0 856,3 0 0,1 0 0,-3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2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7358,'4'4'309,"1"0"1,-2 0 0,0 0 0,0 1 0,1 1-224,0 2 0,-1-1 1,0 0-1,0 1 0,0 1 1,0-1-1,0 1 1,1 0-1,-1 0-182,0 2 0,0-2 0,2 1 1,-2 0 83,0-2 0,1 1 0,-1-1 1,0-1-1,0 1 0,0 0 1,1 1-1,0 0 0,0 0 1,0-1-1,-1 1 0,0-1-83,-1-1 1,2 1-78,-1 2 0,-1-2-115,1 1 1,-2-1 0,1 0-379,0 1 0,-1-5 665,0-4 0,-2-4 0,-2-5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9 8042,'0'-5'1098,"0"1"0,0 11 1,0 2-840,0 1 0,-1-1 1,0-1-1,0-1 1,-1 1 6,0 1 1,1 1-311,-2 0 0,2 2 1,-1-2-1,-1 0 0,1-1 1,0 0-1,-1 0 0,0-1 1,-1 0-1,-1-1 0,1 1 1,-2 1-1,0 0 1,-1 1-1,1 0 0,0 0 1,0-1-1,-1 0 0,0-1 1,-1 0-1,1-1 0,0-1 1,0 0-1,0-1 0,2-1 1,0 0-1,0 1 44,-1-1 0,-1 1 0,-1-1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5:57.70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0 132 8503,'0'-14'750,"0"-1"1,5 0-1,0 1 1217,-2-1-1179,-1 7-951,-2-5-229,0 11 0,0-6-1630,0 3 2022,0 3 0,-7-11 0,-1 5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5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7561,'-4'4'24,"1"1"0,1 0 1,-1 0-1,1 1 1,0 1-1,0 1 1,-1 1-1,1 0 1,-2 3-1,1 2 1,0 0-1,0-2 1,1-1-1,-1-1 1,0 0-1,0-1 1,0 0-1,1 0 1,-1-1-1,0 2 1,-1 0-1,1 3 1,0-1-1,1 0 0,0-1 1,0 1-1,0 0 1,0-1-1,0 0 1,0 0-1,1 0 1,-1-2-1,1 1 1,0-1-1,0-1 1,0 2-1,-1-1 1,0 2-1,-1-2 1,1-1-1,0 0 1,1 0-1,0 0 1,-1 0-1,0 0 1,-1-1-1,1 0 0,0 0 1,-1 1-1,0 1 1,0 1-1,0-1 1,1-1-1,-1-1 1,0 0-1,-1 1 1,0 1-1,0-1 1,0 1-1,1-1 1,0-1-1,1 0 1,0 1-1,0 0 1,1 1-1,0 0 1,1 0-1,0 0 1,0 0-1,0-1-24,0 1 0,0-4 0,0-1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7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7878,'5'6'83,"-2"0"0,0 3 1,0-1-1,0 1 1,0 1-1,0-1-21,1 0 1,-1 0 0,0 1-1,0 2 1,1-1 0,1 2 0,-1 0-1,0 1-63,1 0 1,-1 0 0,1-1 0,0 0-1,2-1 1,-1 0 0,1 0 0,-1 1-1,1 1 1,0 0 0,0 0 0,0-1 0,-1 2-1,0 0 1,-1 0 0,1-1 0,-1-2-1,0 0 1,-2 0 0,0-1 0,0 0 0,0-2-1,-1 0 1,1 0 0,-1-1 0,0 1-1,-1 0 1,1 0 0,0 1 0,0 0 0,0 0-1,0-1 1,0 0 0,0 0 0,1-1-1,-1 1 1,2-1 0,0 1 0,0-1 0,0 0-1,1 0-565,-1 0 1,-1-2 0,-2 0 374,0 1 0,1-1 0,0 2 1,1-1 220,0 0 1,-2 0-378,2-1 347,-2-4 0,-1 2 0,-2-4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09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 9262,'-5'7'0,"1"-1"0,-1-1 0,0 0 0,-2 1 220,0 0 0,2 1 0,-1 0 0,0 1 0,-1 1 0,1 0 1,-1 0-1,1 0-620,-1-1 0,0 1 0,1 0 0,0-1 0,0 0 400,1-2 0,-3-2 0,1 1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5:10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8617,'4'-4'449,"0"3"1,1 3-1,-1 2 1,1 1-1,1 3 1,1 1-1,2 0-49,0 2 1,-1 1 0,1 0-1,0 0-444,0 0 0,-1 0 0,0-2 0,-1 0-686,-1-1 1,0-1 0,-1-1-772,-1-1 1,0 0 1500,1-2 0,-1 1 0,1-1 0</inkml:trace>
  <inkml:trace contextRef="#ctx0" brushRef="#br0" timeOffset="1">358 0 7932,'4'13'0,"-1"-1"203,0-2 0,-1 3 0,0 0 0,0 3 0,0 1 0,-1 1 0,0 3 0,0 2 0,-1 1 0,-1-1 0,-1-1-445,0-2 0,-1 1 1,-1-1-1,-1-1 242,1 1 0,-1-1 0,1-1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9:31.171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2626 1 18322,'-24'3'0,"-2"0"0,0 0 0,0 0 0,1 0-368,1-1 0,-1 0 0,0-1 1,-1 1 351,-2-1 0,6-1-11,0 0 0,2 0 0,-5-2 22,0-1 0,6 1 76,-1-2 1,5 3-43,-6 0 42,2-2 0,-7 3-67,0-2 1,6 2 3,-1 0 1,5 0-91,-7 0 0,6-2 73,-3 0 1,2 1 7,-4 1 0,1 0 0,-1 0 0,5 0 27,-2 0 1,5 0 39,-5 0 1,3 0 0,-4 0 0,-2 0 49,0 0-139,2 0 1,-3 0-1,1 0 27,-3 0 18,1 0 1,-4 0 35,2 0 0,0 0 0,3 0 15,-1 0 1,4 0-59,-1 0-23,7 0 1,-10 0 0,4 0-51,-3 0 0,-3 0-1,1 0 1,0 0-53,0 0 1,6 0-29,-7 0 1,10 0 53,-6 0 0,2 0 39,-5 0 1,0 0 30,-2 0 0,2 0 67,0 0 1,1 0 56,-2 0 1,0 0-61,-4 0 0,5 0 0,-1 0-7,1 0 1,1 0-16,2 0 0,-5 0 64,-3 0 1,-2 1-146,-3 1 0,3 0-28,0 0 228,0-2 0,9 3-123,-3-2 1,3 0-85,-5 1 0,2-1 35,-2 0 1,1 0-18,2 0 1,-2 0-126,-2-1 0,0 0 89,1 0 1,1 0-75,2 0 1,4 0-144,-1 0 1,1 0-44,-3 0 1,0 0 115,-1 0 0,6-1-379,-2 0-887,10 0-939,-8-1 260,10 2 2168,-4 0 0,3 0 0,1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9:35.859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2837 0 9173,'13'8'3276,"1"1"-1201,-5 1-1927,1-1 1,5 4-110,1-2 1,-3-1-75,1-3 0,-5 0 58,4 3 1,-3-3-85,2 4 0,-2-2-46,1 3 0,-4-3 54,3 5 1,-1-3 146,2 5 0,-3-4 15,3 2 1,3-1-30,3 1 0,1 0 1,2-1-1,0-1 0,2 0 1,0 0-163,0 1 1,-1 0-142,2 1 0,-5-4 178,0 1 0,-2-2-19,3 2 1,3 2 116,3 2 0,-4 0 74,-2 1 1,-3-1-76,0-1-168,0-2 1,-3-1-14,1-1 1,-3-2 104,4 2 1,1-1-58,3 3 1,-2 0 122,1 1 0,-3 0-23,3 0 1,-6-2-5,0 0 1,-3-4 50,4 4 0,-4-3-81,5 1 0,-4-2-54,6 1 1,-6-2 53,5 2 1,-3-2-15,4 2 178,-7-2 157,8 3-85,-4-2-364,2 3 199,-2-3-519,-1 2 145,0-2 347,-4 1 114,2-2 115,-2 1-101,4 1-64,2-1-31,0 2 25,-6-6-81,4 3 112,-4-1 91,6 0-225,-1 4-364,-4-4-118,-4 0 154,-3 1 274,-2-2 29,-2 5 21,-1-2 357,-4 4-348,-2-1 1,-3 4-71,-2-1 50,4-6 72,-3 8-28,3-3 0,-4 9-74,1 1 62,4-7 0,-1 3 44,1-3 0,2-1-16,-2 1 1,0-3 29,-5 4 0,4-5 22,-4 3 0,4-5-47,-4 5 1,5-5 1,-4 4 0,2-2 26,-3 4 1,0-1 36,1 2 0,0-1-31,0 3 0,2-2 193,0 3 0,2-4-129,-1 4 0,4-6 77,-4 5 1,2-2-33,-2 3 1,0 0 55,-1 0 0,1-2-10,-3 0 0,0 1-69,-3 3 0,5-7-65,0 2 0,2-3-169,-2 4 1,1 1-115,-1 1 0,0 0-26,0 1 0,2-4 61,-2 0 1,0-2 31,-3 0 1,-1 0 107,-2 2 0,5-4 73,-2 0 1,3 0 11,-2 2 0,2 1 77,-1 3 1,1-4-110,0 5 0,3-6-203,0 4 0,2-7 66,-2 6 1,2-6 77,-2 4 0,1-4-1,0 4 0,0-5-39,-3 3 0,1-3 26,-3 2 1,4-3-43,-2 3-139,5-4-21,-8 8 26,3-5 89,0 4 167,-3-2 189,7-7-82,-3 2-134,7-7-367,-2 2 242,-3-2-252,3 0-489,-6-2 387,4 2 111,-5-5 152,-3 1 0,-4-2 382,-2 0 0,3 2 106,-2 1 0,5 2-124,-7 0 1,6 0-141,-7-1 0,6 1-47,-6 0 0,7 0 83,-6 1 1,0 0 21,-6 0 0,-1-1 76,0-1 0,0 1 70,1 1 1,1 0 15,-1 0 1,-2 0-108,-4 0 1,0-1-1,-1 0 23,0 0 0,6-2-123,1 2 1,-6-1-35,-5-1 1,-4-2-1,1 3 8,3-1 1,6-1 0,6 2-1,1 0 11,0 0 1,1-1 0,0 1-1,0 0 57,0 0 0,-3-1 0,0 0 0,-1 1 16,1 0 0,2-1 0,1 2 0,0-1-94,0 0 0,-3 1 0,1-1-200,0 0 0,1 2 1,-3-2 102,-4-1 0,6 2 0,-6-1 0,5 0 1,2 1-47,0 0 1,-1 1 73,-4-2 1,-6 1-1,-6-1 68,5 0 1,6 2 0,8-2 53,-3 2 0,2 0-9,-6 0 1,1 0-22,-7 0 1,4 0-44,0 0 0,4 1 19,2 1 0,3-1 0,-2-1-1,-3 0 1,4 2 1,-2 0 0,4 1 94,-3 0 1,3-1 190,0 0 0,-1 0-68,-2 0 1,3 0 42,-1-1 1,5 0-91,-4 0 0,7 0-35,-5-1 1,0 0-149,-5 0 1,-2 0 138,-1 0 0,0 0-112,1 0 1,1 1-69,1 0 0,6 0-55,-2 0 0,3 0-124,-6-1 1,6 0-340,-2 0 173,9 0 489,-11 0 351,9 0-435,-8 0-47,5-2-589,-3 1 253,2-1 146,-1 0 99,1 1 294,3-1-37,4 0 191,5 0 14,3-3-84,2-2 129,0 2-55,0-2 73,0-4-363,0 0 61,0-9-109,0 1 0,0-7-62,0 1 126,0 6 0,-2-4 260,-1 2 0,0 2-73,0 1 0,0 3 38,-2-4 1,3 3 0,0-6 0,2 5-21,0-5 1,-1 7-37,0-7 0,0 6-10,-3-6 0,3 6 193,-2-6-405,2 6-14,-4-13 1,5 13 51,-2-7 0,2 7-50,0-5 1,-2 4-147,1-5 171,-1 2-35,2 1-7,0 5 48,-2-6-3,1 0-27,-1-7-243,0 6 234,2 3-83,-2-1 65,0 2 53,1-6-9,-1 1 3,2-1-13,0-3 9,0 0-89,0 0 73,0 0-262,0 2 234,0 1-90,0-1 124,0 0 0,0 4-8,0 0 1,0-4 99,0-4 1,2 6-128,-1-1 0,1 6-11,-2-5-73,0 2 1,-2-7-20,1 2 1,-2 4 67,2 2 0,0 2 1,-2-7 0,1 4 74,-1-3 1,1 7-52,-1-5 1,2 8 24,-2-8 0,1 7-64,1-5-10,0 8-36,1-10 1,0 5 0,-2-7 0,-1-1 0,-1 0-433,1-1 427,1 11 117,2-5-67,0 9 35,0-6-37,2 1-87,-1-1 118,3 6-107,-3 1-5,1 2 23,-2 0 189,0 2 275,0-4-151,0 2-208,0-1-78,0 2 35,0 1-135,2 0 327,0 0-46,3 1 0,2 1 0,4 2 0,6 1 0,5 2 607,1-1-666,-3 0 1,-2-1 0,-2 0 131,5 0 1,-3 0-17,4 2 0,-6-2 254,6 2-275,-4-2 1,9 0-54,-2 0 1,-4 0-150,1 0 1,-4 0-74,7 0 1,-5 0-16,7 0 1,0 0-288,6 0 0,-2 0-481,1 0 1,-3 0-204,1 0 0,1 0-2101,0 0 3024,2-2 1,0 0 0,0-3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7:59:46.308"/>
    </inkml:context>
    <inkml:brush xml:id="br0">
      <inkml:brushProperty name="width" value="0.34286" units="cm"/>
      <inkml:brushProperty name="height" value="0.34286" units="cm"/>
      <inkml:brushProperty name="color" value="#FFFFFF"/>
    </inkml:brush>
  </inkml:definitions>
  <inkml:trace contextRef="#ctx0" brushRef="#br0">2641 77 8016,'0'-13'2530,"1"5"-1137,0 16-1172,6 5 1,1 8 0,4 0 0,3 0-1,-2 0 1,1-1 72,-2 1 1,2 0 0,0 2 0,0-1-512,0-1 0,0-2-1038,-1 1-267,0-2 934,-3 3 0,-4-11 249,-7-10 1,-8-10 0,-7-13 432,0 0 1,0 1-37,2 3 0,-4-5 657,-1-1 554,1 0-719,4 9 1,13 19-1,7 14-168,6 7 1,0 1 0,0-4 0,1 0 323,-1 1-617,2 1 0,1 4 0,0 1-355,-2-1 387,-1 2 1,-5-6-574,-1 2-368,-2-10 1,-14-8 0,-6-15 0,-5-8-702,-2-5 1276,-2-8 1,3 3 0,-2-5 127,1 1 1,4 0 0,0-1 0,1-2 322,1-1 0,-1 1 0,3 6 1,0 1 950,2 2 1,1-2 1265,3 1-991,1 3-1386,4-1 1,5 20 0,6 11 0,4 12 149,2 6 0,1 3 1,3 4-1,-1 2-127,0 5 0,0 3 0,-1 1 0,0 1-222,0-1 0,2-1 0,-3-6 0,-2-5-641,-3-6 0,-5-5 334,-4 0 1,-14-11-1,-7-4-140,-5-10 1,-3-9 0,6-7 0,-4-3-138,-2-5 0,-2-4 1,0-3 823,3 1 1,3 2 0,1 1-1,-1-1 1,0 0 0,2 2 401,2 1 1,6 5-33,-2-1 1,6 7 1675,0-1-1748,7 9 1,2 3-209,9 10 0,4 9 0,5 10 0,-1 1 354,-1 2-216,3 3 1,-1 0-1,3 3-55,0 1 0,-2 2 1,-1 0-1,0-2-34,-2-1 1,-1-1-1,-4-5-1616,-1 0 297,-4-9 1,-14 0 0,-6-15 580,-3-7 1,-1-10 0,3-5 0,0-3-35,-2-3 1,-1-2 0,-1-2-1,0 1 541,1 0 0,1-2 0,2 1 1,1 0 284,1 3 0,1 1 1,0 3 701,0 2 0,-2-1 716,0 1-1244,5 2 1,4 11-211,9 9 0,7 14 0,10 14 0,0 1-85,-1 3 1,2 4-1,-1 3 1,3 2 87,3 0 0,1 4 1,-1-1-1,-1-3 123,-3-4 1,-5-4-1,-6-6-1463,-3 0 1,-8-10 0,-9-5 372,-9-10 1,-5-10-1,-2-9 1,0-5 62,-2-4 1,3-5 0,-2-6-1,1-1 346,0 0 0,-4-3 1,2 4-1,2 0 680,1 0 1,4-1-1,5 6 203,-1 3 1,2 1-1,1 3 293,-1-2 1,3 8 201,1-3-1295,6 11 1,16 26 326,6 13 0,6 10 0,-7-13 0,0 3 262,2 2 0,-1 4 0,2 2 0,2-1 340,1-1 1,-3-3-1,-2-2 56,-4-1 0,-5 0-1691,-6-3 1,-16-10 0,-11-13-2344,-4-11 2604,2-12 1,6-1 0,1-5 123,0-1 0,-2-1 1,-1-3-1,-1 0 363,-1-1 0,-1-1 1,2 3-1,3 2 440,2 2 1,3 3-1,-2-1 1384,0 1 0,0 1 1554,-1 3-2664,6 6 1,10 19 0,9 12-301,6 6 1,6 8 0,-3-4 0,2 3 23,0 3 1,2 5 0,2 1 0,1 1 110,2-2 0,-2 1 0,0-1 0,-2-1 109,-5-3 1,-3-3-774,-6-3 0,-8-7 1,-10-5-520,-6-11 1,-5-11 0,1-9 0,0-5-1,0-5 1,-1-4 0,2-5 0,0 0 92,0 0 0,-4-4 0,0 3 0,1 0 792,1 0 1,3 6 0,2 2 552,3 5 1,1-1 1861,1 1-1816,6 7 1,2 6-554,8 12 0,4 11 0,6 12 0,1 1 51,2 2 1,6 8-1,4 3 1,0 1 102,2 2 0,-3 0 0,-1 1 0,-4-1 349,-2-4 0,-4-7-865,-5-3 469,-3 0-476,-9-9 1,-7-6 0,-10-18 0,-9-10 0,-4-9 0,-1-6-563,0-3 1,-1-7 0,2-2 0,0-1-274,1 1 1,-3-2 0,0 2 990,5 3 1,2 1 0,6 7 0,3 4-553,2 2 3434,7 11-1142,-4-6 0,18 23-1215,4 6 1,8 12 0,4 10 0,0 1-517,-3 1 1,5 4 0,0-2 0,2 2 364,0 0 0,-3 1 0,-2 1 1,-5-5 170,-2-4 0,-5-2-1449,-2-1 0,-13-10 0,-10-6 186,-10-18 1,-4-11 0,1-10 0,0-3 5,2-4 1,-3-4 0,2-3-1,-2 1 770,1 3 0,1-2 0,4 3 0,2 0 750,3 2 1,2 6 0,0 2-1,2 3 20,1 3 0,1 2 0,1 0-119,-2-1 1,2 2-763,-1 0 280,7 8 1,0 14 0,12 15 102,5 9 1,6 8 0,1-5-1,4 3 574,4 4 1,-3-1-1,2 4 1,-2-1-390,-1-1 1,3 2-1,-2 0 1,-2-5-318,-3-7 1,-5-1-1190,-4-4 1,-16-9 0,-12-11 272,-6-11 1,-5-15 0,8-6 0,-5-7-1,-1-4 1,-7-5 0,4 2 0,2-1 259,1 0 1,1 1 0,0 0 0,-1 5 818,3 4 1,2 2-1,5 7 3017,3 1-738,-2-2-2071,9 6 0,4 12 1,10 16-292,5 9 0,5 8 0,1-2 0,3 3-205,3 2 0,3 5 0,3 3 0,-2 1 153,-3-1 1,0 4 0,-3-1 0,0-1-539,-1-4 1,-4-2-356,-5-4 0,-10-9 0,-9-6-51,-7-12 1,-5-12 0,2-10 0,-3-7-65,-1-4 1,-3-6-1,0 0 939,0 1 0,0 1 0,3 2 1,1-1 117,2 0 1,0 3 0,3 3-1,-1 3 85,2 4 1,-1-2 3017,2 5-2644,5 4 1,5 9-569,8 12 1,2 2 0,6 10 0,1-1 96,2 1 1,2 7 0,1 4-1,3 4 69,-1 0 1,0 3-1,0 0 1,2 2 63,0 2 1,2-2 0,-1-2 0,-2-1 66,-1 0 0,-6-6-1400,-4-3 1,-18-8 0,-9-12 419,-9-14 1,-6-14 0,8-11 0,-2-4-202,-2-2 1,-2-2 0,-7-6 0,3 1 660,3 2 0,0-1 0,3 3 0,-2-1 585,0 0 1,2 3-1,6 10 1,3 3 908,3 3 1,3 3 299,2 0-1860,3 3 411,1-2 0,9 22 1,5 10-69,5 10 0,5 9 0,1-2 0,3 3 96,2 4 0,3 0 1,0-2-1,2 0 516,-1 1 1,-5 0-1,1 2 1,-5-3-362,-1-3 0,-3-4 0,-1-1-1585,-3 1 0,-7-12 396,-10-2 1,-1-16 0,-13-13 0,1-8-1,-2-6 1,-5-8 0,-2-5 0,-3-2-252,2 0 0,0-2 0,4 5 1283,-1 0 0,-1-1 1,1 3-1,3 5 0,5 7 252,4 3 0,1 3 1639,3-2-465,2 5 0,6 4-1204,3 15 1,6 7 0,5 15 0,3 0 6,2 4 0,5 6 1,2 3-1,2 3 46,2 3 0,-2-4 0,1 2 0,-3 0-323,-4-2 1,0 1 0,-3-3 0,-1-3-1046,-2-2 0,-2 0-212,-4-6 1,-9-8 0,-6-8 436,-7-11 1,-7-13-1,0-11 1,-5-8 0,-3-3-165,-3-2 1,-3-7 0,4 2 0,0 0 366,-1 0 1,2 3-1,1 2 1,4 3 2035,4 3 0,3 4 1693,7 6-2264,4 2 1,4 9-853,8 11 0,7 15 1,7 17-1,3 4-76,2 2 0,4 1 0,1 0 1,3 2 137,0 5 0,0-1 0,-2 1 0,1 0-107,1-1 0,0 3 0,-3-5 1,-3-1 329,-6-4-659,-2-2 1,-9-6-1305,-1-1 0,-6-8 765,-9-4 1,-10-15 0,-10-14 0,1-7 213,3-5 0,-2-5 0,4 0 1,1 0 630,-1-1 1,-1-2 0,-1-1-1,0 0 196,2 4 0,3 4 0,4 5 0,1 2 172,2 1 1,3 7 0,5 11 0,7 15 0,9 13-188,6 5 1,2 1 0,8 5 0,0 1-1,3 2 1,0 2 63,1 4 0,-2-3 0,-1-1 0,0 2 0,0-1 0,-1-1 0,-4-4 0,-4-5 0,-5-5-1492,-3-3 0,-9-4 335,-9-7 1,-5-15 0,-13-15 0,-2-8-274,0-5 1,-4-7 0,3-3 796,-1-4 0,-3 0 0,0 2 1,3 5-1,2 4-166,5 4 1,3 3 1985,5 3 114,2 8 0,13 11-1609,7 17 0,6 3 0,3 6 0,2-1 1,2 3-1,2 3 0,3 2 0,-1 2 0,-1-2 1,-3 0-1,-2-1 0,-2 0 0,-3-3 1,-4 0-1,-3-2 0,-7-2 0,-8-9 0,-9-16 1,-4-14-1,0-8 0,3-4 0,0 0 1,0 0-1,2 3 0,1 1 0,2 2 0,5 3 1,8 7-1,11 14 596,7 11 0,1 3 1,-2 3-1,-1 0 0,-2 1-512,0 1 0,0 2 1,-3-3-1,0 1 1,-2 1-1,-1 0 0,-2 2-1160,1-2 1,-4 5-593,0-1 1,-7-7 641,-6-10 1,0-9 457,-7-11 1,3-6 1864,-3-7 1762,4 3-768,2 3-1647,7 8-374,1 0-14,4 7 1,5 13 316,3 9 1,3 7-291,3 2 1,-1 2-1657,0-2-198,-6-9 0,-6-6 1035,-7-13 1,-4-9 0,-5-12 311,1-3 1,1-1-1,2 0 444,0 0 1,2 0 1680,3 4-188,1 2-469,2-2-867,3 2 0,8 13-516,6 7 1,0 7-1,4 8-39,-1 0 0,0 0-41,-1 1 0,2-1-108,1 2-410,-4-7 1,-4-12 86,-5-10 0,-2-10 0,-6-8 378,-1 1 0,-4-8 0,-1 1 0,0 0 35,-1 0 1,3 2 0,-4-5 0,0 2-49,-1 3 1,-2 0 0,1 4 103,0-1 1,0-2 1190,2 3 1,8 6-221,10 8 0,8 14 0,8 12 0,-2 4 0,-1 4 0,1 3 0,4 4 0,1 0-227,4 3 0,-2 2 0,2 5 0,-2-1-963,-2-1 0,0-2 0,0-3 0,-1 1-1175,-1-1 0,-5-5 131,-3-2 0,-10-10 744,-8-8 0,-14-21 0,-9-15 68,0-1 0,1-2 0,2 0 0,1 0 412,1-3 0,2-2 0,1 0 0,2 2 209,-1 2 0,2 2 1,0 4 534,2 1 1,5 0 896,4 2 1,7 10-686,11 9 1,-2 10 0,7 9-433,-4 6 0,1 5 1,-4-1-1,0-1-91,3 1 0,3 2 0,2 3 1,1 3-86,1 2 1,-3 1 0,0-2 0,0 0-649,-1-2 0,1-2-160,-2 1 1,-7-15 0,-6-10 99,-8-14 1,-10-14-1,-5-6 1,-2-6 127,-1-4 0,-3-6 0,-1-4 0,-2 1 337,-3-2 0,1 2 1,0 0-1,5 5 679,3 5 1,5 2 1713,4 7-1720,2-1 0,16 15 0,7 8 0,8 15-201,1 9 1,3 8-1,2 5 1,3 2-85,0 1 0,3 9 0,1 4 0,4 2-89,4 3 1,-5-2-1,1-1 1,-5-2-340,-5-6 1,-3-4 0,-6-8-65,-2-6 1,-10-8-1,-8-12 1,-8-12-904,-6-10 1,-5-7 0,-1-6 421,0-5 1,-3-5 0,1-1 0,-2-1 589,-2 0 1,0-2 0,3 4 0,2 2-155,2 3 0,5 4 0,4 3 1027,1 1-522,4 12 1,16 4-1,8 18 0,6 10 342,1 7 1,-1 9 0,2 3-293,-4 0 0,5 8 1,1 1-1,3 4-108,3 1 1,1 3 0,-4-5-1,-2 1-252,-4-2 0,-4-4 0,-3-8 0,-2-5-1181,-5-3 312,-6-12 1,-19-21 0,-8-18 308,0-6 0,1-5 0,2-1 0,1-1 477,-1 1 0,-2-2 1,0 1-1,0 1 173,2 3 0,3 2 0,4 4 720,1 3 0,5 0-29,2-1 0,8 12 0,10 11-149,2 11 1,6 7 0,-4 6 0,1 2-322,1 4 0,1 3 1,3 4-1,2 4-292,3 2 45,3 5 0,0-3 1,1 3 97,-2 0 1,0 0-1,-3-2 1,-3-7-523,-1-6 1,-2-6-28,-4-5 1,-8-12-1,-5-10 1,-8-15-294,-7-10 1,-4-11 0,-4-4 0,-1-2 320,-3-2 1,-1-1 0,0-3 0,2 3 356,0 2 1,2 1 0,1 6 566,1 3 1,4 5 432,2 2 1,11 11-290,8 9 1,5 10 0,8 11-528,1 8 0,3 4 0,-1 4 0,5 5 0,3 5 73,2 4 0,0 2 0,0 3 0,3 3-137,2 2 0,-2-2 0,-2-2 0,-3-2-529,-3-2 1,-3-7-1,-5-10 205,-2-4 0,-8-12 0,-4-14-296,-5-12 0,-8-11 0,-5-8 0,-2-2-98,-1-2 1,-3-5 0,0-1 0,1 2 561,0 0 0,0 0 1,0-2-1,2 5 1,1 5-108,2 7 1,2 4 1628,2 2-617,2 8 1,15 5-631,8 16 1,0 4-1,2 12 1,0 3-1,2 5 69,4 5 1,3 7 0,2 2 0,0 1-148,-1 1 1,1 0-1,-1 2 1,1-3 13,0-2 1,-6-7 0,-5-6-396,-4-4 1,-4-10-302,-6-15 1,-6-10 0,-10-27 0,-1 0-149,-3-4 1,-3-7 0,-3-2 0,-2 0 339,0 1 1,-2-3 0,3 2 0,2 4 249,2 2 1,3 8 0,3 3 922,1 5 0,6 3 1368,6 3-1901,2 10 0,11 12 1,0 11 295,4 6 0,2 5 0,5 4 0,2 4-329,0 2 0,3 6 0,0 3 0,2 4-26,2 0 0,1 3 0,-3-4 0,-3-1-88,-2-1 0,-2-5 0,-4-6-471,-1-5 0,-4-7 237,-2-7 0,-10-24 0,-3-11 0,-8-11-708,-7-9 1,-1-1 0,-4-8 0,0 0 61,0 1 0,-1-2 1,2 4-1,2 3 677,0 3 0,3 2 0,4 7 956,0 0 0,6 12-489,6 3 0,1 14 1,8 8-1,1 7 34,0 5 0,2 5 1,3 5-1,3 2-119,2 4 0,-1 0 0,3 2 0,-2 2-5,-2 1 1,0 2-1,-1-2-396,2 1 0,-2-6 1,-2-2-1,-2-2-54,-2-4 1,-5-9-591,-2-11 1,-8-12 0,-6-19 0,-4-3 97,-2-2 0,-4-8 0,-1-2 0,-2-3 68,-1-2 1,2 2 0,2-1-1,1 4 494,1 3 0,3 5 1,3 5 385,2 3 1,3 0 1335,7 4 0,6 10-1212,6 11 1,1 8-1,-1 9 1,3 3-1,2 4 379,2 2 0,2 9 0,-2 3 0,0 4-550,0 5 0,0-3 0,2 1 0,-1-1 0,-1-2-15,-1 0 1,-2-6 0,-5-6-437,-4-4-624,-1-4 1,-5-16 0,-3-12 0,-5-12-1,-4-10 1,-4-14 0,-2-3 0,-2-3 142,-4-1 1,-2-5-1,0 2 1,0 2 587,3 1 0,1 3 0,3 5 0,3 4-72,1 5 1,3 2 754,3 0-163,5 5 0,6 7 1,8 16-1,2 10 1109,-1 6-1222,0 4 0,1 3 0,1 5 399,0 4 1,2 8 0,0 5 0,1 2-234,0 2 1,1 0 0,1 2-1,-1-3-350,-3-3 0,-2-5 0,-4-7 1,-2-1-1446,-2-3 616,-5-10 0,-5-8 0,-4-17-379,-4-11 1,-5-18 0,0-1 1028,0-1 0,2 4 0,-1-1 1,2 2-1,0 1-112,1 2 0,3 5 0,1 0 1410,3 2 1,3 0-277,2 2 0,6 7-736,8 7 0,-4 6-140,4 7 1,-4 6 0,2 8 146,1 5 1,-2 7 0,-3-2 0,0 0 55,1 2 0,3-1 0,1 5 0,2 0-165,0 1-96,-1 0 1,-3-8-753,0-1 0,-2-4-905,-1-2 1,-4-10 928,-4-11 1,-5-16 0,-6-21 0,-2 1 326,-1 0 1,-2-3 0,2 3 0,-1 0 585,1 1 0,0 1 1,3 2 630,2 4 0,2 4 207,4 0 0,5 13-599,11 12 1,-4 7 0,5 10-308,-4 1 1,0 6 0,0 3 0,0 4 0,0 1 32,-2 0 0,-1 3 1,-1-2-1,0 2-320,1-1 1,-1-1 0,-1-4-1533,0 2 329,-4-8 1,-2 0-892,-6-19 2104,-2-17 1,-1-13 567,3-8 1,4 4 791,1-2-795,4 4-75,0 10 0,3 3-535,0 5 212,-4 5 44,8 4 0,-4 13 55,4 6 1,1 4-47,-2 1 1,-1-3 40,0 3 0,-2-1-463,1 2 4,-1-3-1295,-4 0-668,-1-9 1554,-3-3 904,-3-24 1,5 3-72,3-15 0,-1 10 320,3-1-19,-3 6 1,5 5-10,-1 11 1,-3 5 16,0 14 1,-4-2-244,1 6 0,-3-6 1,-1 5-25,-1-2 1,0 4 0,-3 2-270,0-1 1,-3 0 0,-4-2-312,-3-2 0,4-5 284,-1-1 1,4-4 122,1 4 0,4-3 73,-3 8 1,3-5-142,-4 5 0,2-4 0,-3 3-590,-1 2 1,-1-5-823,-3 2 658,1-9 1330,-4-3 1,7-11 588,-1-8 1,5 1-128,6-10-528,2 8-383,-2-11 1,-3 16-90,-6 2 0,-5 15 0,-4 12-125,3 2 0,-1 1 109,2 1 0,1 0-14,-6 6 0,4-3-292,0-3 0,3-2-988,1-3 861,3-7 0,-1-14 284,4-13 1,3-11 0,0-7 0,2 2 269,2 2 1,-2-2 0,2-1 1311,0 0-962,-1-6 1,1 7 416,-2 0-425,0 12 0,-2 6-210,-2 15 1,-1 4 0,-5 13-1,1 3-56,0 2 1,1-2-1,-2 0-83,1-1 0,1 0 0,0-1 0,0 1-67,1 0 0,0-1 0,2 1-564,1 1 0,-3 4-885,-1 1 789,1-5 1,-4-16-1,1-12 75,2-11 0,4-9 1,3-4 652,0-3 1,2-1-1,0 2 1,1 0 216,2-3 1,1 0 0,2 0-1,0 2 1,0 3 153,0 2 1,2 3 1570,0-2-1874,1 6 0,0 8-132,-3 18 0,-6 3 0,-5 16 0,-2 0 165,-2 1 0,2 1 0,-1 3 0,0 1 4,1-1 1,-1 2 0,1-3 0,0 3-1,1-1 81,0-2 0,1-4-1034,-1-2 637,-2 3-300,2-7-1175,-6 1 1,2-26 1083,-2-14 1,4-12-1,5-11 1,2 4 450,0 2 1,0-1 0,0 4-1,1 2 220,1 1 0,0 2 0,-2 2 1202,0 1-274,0 7 1,-1 7-453,-1 17 1,0 7-410,-3 16 1,-1 3-1,-1-3 1,0 0-98,0-1 1,1 2 0,2 0 0,0 0-112,1-1 1,0-2 0,0 0-515,0 0 1,-1 0-288,-2 0 1,-4-14 386,-4-18 0,4-7 0,0-18 0,4 0-13,3 1 1,-1-7-1,1-4 1,-1-2 500,1-2 1,-1-2 0,1 2 0,-1 2 0,-2 5 720,0 6 0,2 4 570,-3 8 928,5 5-1982,-4 15 0,4 12 0,-2 12 1,2 1-1,0-2-63,1 1 0,-2 1 0,1 0 0,0 1-128,0 2 1,1 2 0,0 3 0,0-1-265,-1-2 1,0-1 0,1-3-459,0-1 1,-6-3 38,-3-3 0,-1-13 0,-3-15 0,3-7-1072,1-7 1375,0-4 0,1-5 283,2-1 1,-2-5-1,1-2 1,-1-1-1,0 2 160,1 4 0,-1 4 1,1 6 931,-3-1 548,5 10 0,-5 1 175,5 18-1589,-2 1 1,4 23 0,-1-4 0,1 3-20,1-1 0,-2-2 1,3 2-1,-1 3 0,2 1-8,0 0 0,-1-3 0,1 2-533,0-1 1,-2-1-971,-2 1 0,-5-12 775,-6-4 0,-2-24 0,-2-12 0,3-4 644,1-2 1,2 2 0,0-5 0,0 1 0,-1 0 251,-1 3 1,1 2 0,-4 3 214,0 3 1,-3 1-115,-1 3 0,-1 3-510,-5 0 1,3 5-10,3 6 0,2 6 0,1 8 452,0 6 1,6 1-1,2 7-172,3 0 0,1 2 0,3-5 32,0 1 0,0 3-1126,-1-1 0,-5-7-15,-4-9 0,2-11 850,-2-14 0,3-8 1,-3-7 238,4 3 1,1 5-1,0 1 238,-1-2 0,-1 4 377,-2-2-899,4 8 255,-3 6 55,7 7 1,-3 8-1,4 7-80,1 6 0,-1 2-18,2 5 1,-1 3-530,1 6 0,-2-2-1032,-1-3 0,-3-14 557,-3-12 1,4-9 694,-3-13 1,4-6 0,-3-8 0,3 3-176,2 1 0,0 0 855,1-4 1,1 5 2650,-1-2-2252,3 5 1,9 13 0,6 10-295,2 9 1,1 7 0,-1 1 0,1 2-290,2 2 0,0 0 1,2 0-1,0-1-425,1-1 0,-1 2 1,-2-5-1,0 1-360,1 1 0,0-3 0,1 0-292,0-2 0,6 0-463,2-2 829,0-4 1,-8-8-2,-4-8 0,-5 0 0,1-8-104,1-1 393,-3 5 1,2-1-560,-2 3 353,-2 5-693,0-3-376,-6 7 850,-1-3 1,-12 1 349,-5-3 0,-3-2 336,-1-1 1,-2 0 520,-1 1 1,1 2-124,-1 3 0,2 3 1383,-1 5-555,8 0-1617,-2 6-70,5-6 1,-8 2-49,-3-5 1,3-2-29,-1 0 1,-3 1 343,-7 0 1,-3 1-1,-3 2-4,2-1 1,6-2 397,-6 1 0,9-2 0,-6 1-118,-1 1 1,-2 0-69,-6 3 0,1-1 0,6 0 0,3-1-199,-3 1 0,6-2 119,-4-1 1,0 1 0,2 0 0,1-1 92,2-1 0,0 0 1,-1 0-1,0 0-46,1 0 1,1 0-1,1 0 1,0 0-66,-2 0 1,-3 0 0,1-1 0,0-1-101,1-1 1,0 1 0,0-2-199,-2 1 1,-1 0 0,-2-3 0,0 1-88,0-2 1,-8-1 0,-1 2 0,4 0 128,1 1 0,5 1 1,1 0-1,2 1-1,0-1 0,-1 1 1,0-1-1,1 1-434,2 1 0,0 1 68,-2 1 1,-2 0 28,-4 0 1,2 0-524,2 0 340,8 0 809,3 0 300,13 2-1116,20 3-1420,-8-2 2127,14-1 0,-16-9 0,-1-3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1.219"/>
    </inkml:context>
    <inkml:brush xml:id="br0">
      <inkml:brushProperty name="width" value="0.17143" units="cm"/>
      <inkml:brushProperty name="height" value="0.17143" units="cm"/>
      <inkml:brushProperty name="color" value="#90704A"/>
    </inkml:brush>
  </inkml:definitions>
  <inkml:trace contextRef="#ctx0" brushRef="#br0">3135 43 10278,'-12'-2'1423,"-1"1"0,5-1-891,-1 0 141,4 2-178,-9-2-215,7 2-302,-7 0-332,4 0 170,-4 0 0,4 0 51,-3 0 192,5 0 0,-5-1 358,4-1-22,-2 2-85,0-2-199,1 2-217,-4 0 112,2 0 0,0 0-4,-1 0 0,4 0-41,-2 0 0,4 0-25,-2 0 112,4 0-23,-6 0 1,2 0 326,-2 2-171,2-2 1,-2 3-7,2-1-205,-2-2 0,0 2 31,-2-2 0,1 0 51,-1 0 1,4 0 160,-2 0-139,4 0 31,-6 0-158,3-2 1,-4 2-10,0-2 0,3 1 55,2-1 0,2 1 21,-1-2 0,1 2-53,-2 0 0,2 0-16,-4 1 1,3 0 66,-3 0 0,1 0 101,-2 0 0,1 0-102,-2 0 0,2 0-35,-2 0 1,2 0 9,-1-2 0,2 1-28,-1 0 11,5 0 1,-7 1 34,4-2 1,-1 2 14,1-2 1,1 2 50,-3 0 1,3-2-48,-3 0 0,0 1-40,-3 1 0,2-2-53,-1 1 0,0-1 35,-1 2 0,2-1 28,-1-1 17,5 0 0,-5 2 26,2 0 0,1 1-50,1 1 1,1-2 0,-3 2 0,-2-2-1,-1 0 1,0 1 0,1 0 0,0 0 0,0 0-1,-1 0-203,0-1 1,0 0 0,0 0 166,0 0 0,1 0-55,1 0 1,2 0 4,-1 0 1,3 1 0,-3 1 44,-1-1 1,-1 1 43,-1 0 0,1-1 168,1-1 1,1 0-90,-2 0 1,2 0-54,-1 0 1,2 0-4,-1 0 1,2 0 34,-4 0 0,4-1 100,-2-1 1,1 1-5,-2 1 0,2 0 75,-1 0 1,0 0 8,-5 0 1,4 0-60,-2 0 1,5 0-85,-4 0 1,3 0-124,-2 0 0,-1 0 31,-1 0 1,1 0-34,-1 0 1,4 0 28,-3 0 0,-1 0-59,-3 0 0,-1 0 34,-1 0 0,1 0 33,1 0 0,0 0 179,0 0-184,-1 0 61,7 0 1,-5 0 0,4 0-49,-4 0 0,1 0 1,0 0 27,0 0 0,2 0-95,-3 0 0,0 0 70,-2 0 1,1 0-3,1 0 1,1 0-1,1 0 0,2 0-18,1 2 1,-1-1-32,-3 2 0,4-2 0,-1 1-15,-1-2 138,0 2 0,2-1 1,0 0-61,-1 0 1,2-1 7,-1 0 1,2 0-128,-4 0 0,2 0-25,-2 0 1,4 0 68,-2 0 0,3 0 23,-3 0 0,1 0 160,-4 0 1,3 0 97,-3 0 1,5 0-164,-3 0 0,2 0-75,-3 0 1,1 0-91,-3 2 1,1-2 36,-2 2 1,4-1 15,0-1 1,2 0 26,-3 0 1,1 0 25,-2 0 0,-1 0 1,1 0 0,0 0 46,0 0 1,0 0 37,0 0 0,-1 0 18,-1 0 0,5 0 97,-2 0 1,5-2 28,-3 0 0,3 1 33,-3 1 0,3 0-122,-3 0 1,1 0-27,-2 0 1,2 0-230,-1 0 0,2 1-149,-4 1 0,3 0 99,-2-2 1,2 1 20,-4 1 1,1-1 119,-2-1 0,5 1 70,0 0 1,3 0-154,-2 0 55,2 0 0,-6-1-55,2 0 0,1 0-277,-1 0 297,2 0 0,-4 0-2,0 0 1,3 0-20,-1 0 1,2 0 2,-2 2 0,2-1 35,-1 0 0,5 0-21,-3 1-9,6-2 10,-7 2 44,4 1 1,-5-2 8,1 2 0,3-2-61,-1 2 86,3-2 1,-5 4 85,1-2-43,2-1-19,-3 2 52,-1-3 1,2 3-138,-2-1 120,2 1 1,0 2 315,0 1-263,5-1-75,-6-1-192,6-1 85,-6 3 181,4 1 1,-1 0 273,2 1-289,0-4-169,4 5 111,-2-2-213,2-3 83,-2 6 17,-1-8 102,0 6 67,1-2 226,2 1-258,0 0 23,0 0-208,0 1-165,0 1 88,0-1 125,0-2 66,0 0 1,-1 1-44,-1 1 286,1-4-248,1 8 1,-1-7-94,-1 5 16,2-3 1,-3 2 3,2-1 0,0 0-213,-2-1 284,1-2 1,0 3 27,2 1 88,0-5 515,0 6-556,0-4-174,0 5-74,0 0 122,0 0 92,0-3 2,0 1 72,0-1-154,0 0-148,0 1 175,0-1 1,0 3-5,0-2 119,0-1 0,0-2 54,0-1-101,0 0 89,0 6-17,0-3 228,0 3-96,0-2-249,0 1 1,0-1-137,-2-1 76,2-4 67,-2 4 161,2-2-139,0 3 7,0 4-12,0-2 1,0 2-61,0 0 23,0-4 0,0 3 15,0-2 1,0-1 162,0 1 0,0-2 36,0 3-34,0-5 0,0 7 44,0-4 0,0-2 35,0 3-195,0-4 0,0 6-132,0-2 151,0-4-4,0 1 1,0-1-47,0 4 0,0-1-15,0 1 1,0-3-8,0 3 1,0-3-194,0 3 204,0-4-21,0 1 0,0-2 8,0 2 0,0-1 57,0 4 1,0-5 148,0 4-587,0-7 130,0 9 149,0-6 95,0 8 135,0-2-82,0 0 1,0 0-36,0-1 1,0-2-78,0 2-158,0-4-199,0 4 258,0-6 1,0 6-52,0 0 116,0-2 0,0 4-111,2-4 54,-2-3-120,2 5 192,-2-5 0,1 7-106,0-2 125,0-2 7,1 0 72,0-2 252,-1 2 159,1 1-231,-2-1-389,0 3-60,0-2 167,0 1 17,0 1-15,0-2 298,0-3 166,0 4-414,0-4-323,0 5 153,0 2 87,0-6 321,0 5-101,0-5 322,0 4-400,0-1-48,0-5-8,0 4 14,0-4 1,0 4 11,0 1 86,0-4 0,0 3 53,0-2 1,0-1-73,2 2 1,-2-2-57,2 3 1,-1-3-275,-1 4 171,0-4 102,0 4 1,0-2-69,2 2 183,-2-4 64,2 3-94,-2-2-70,0 6 0,2-1 17,-1-1 0,1-3 20,0 1 91,-1-4 1,1 5 40,0-2-136,-2-1 0,3 1 102,-2-1-78,0-1 0,2 4-66,-2 0 12,0-2 1,1 4-16,0-2 0,-2-3-65,2 2 0,-1-4-45,-1 5 119,2-6 1,-2 6 13,2-3-16,-2-3-42,0 7-73,0-4-28,2 6 122,-1 0 0,2-2-15,-2-1 99,0-3 1,1 3-28,0-2 46,-2-2-14,2 3-86,-2-4-1,0 5 9,0-1-14,3-1-103,-1 1 79,1 1 68,1-3 0,-3 3-27,2-3 0,-1-2 161,1 0 0,-2-3 431,3 3-318,-1-3-310,1 5 125,1-5-185,0 4 314,0-4-156,-1-1-32,3 0-96,1-2 58,1 4 1,-1-1 156,0 2 43,-5-3-142,4 5-401,-3-4 304,2 4 1,1-3 86,-1 1 0,-2-2 129,3 0-72,-5-2-38,6 2 0,-4-1-77,4 1 1,-3-1-53,1 2 1,-3-3 34,3 2 94,-4-2 0,7 2 110,-3-1-92,0-2-3,3 4 1,-3-3-3,2 2 0,-3-1-84,1 1-196,-4-2 136,6 3 0,-4-3-48,4 3 39,-4-1 1,4 0 182,-2 0 57,1-2-97,2 3 180,-2-3-290,0 3 15,2-3 81,-2 1-20,-1-2 1,2 0 69,-2 2 275,-1-2-368,3 2-86,-1-2 0,3 1 48,1 0 84,-3 0 1,3 1 215,0-2 3,-2 0 0,4 0 14,-2 0-141,-2 0-436,6 0 378,-4 0 66,3 0-44,0 0-62,-2 0-112,2 0 1,0 0-5,0 0 0,0 0-34,1 0 0,-4 0 94,0-2 0,-4 1 86,4 0 0,-1 0 18,3 1 0,-5 0-119,2-2 42,0 2 0,2-2 9,3 2 1,-4 0 38,0 0 1,-4 0-89,4 0-91,-4 0 1,6 0 94,-2 0 1,1 0-120,1 0 1,-2 0 163,1 0 1,-2 0 54,1 0 0,-3 0-38,3 0 1,-2 0 109,4 0 1,-4 0-102,2 0-34,-6 0-43,3 0 0,-1 0-41,4 0 1,0 0 5,2 0 0,-1 0 20,2 0 1,-4 0 74,2 0 0,-2 0-35,3 0 1,-1 0 151,3 0 0,-5-1 6,0 0 1,-1 0-72,2-1 1,-1 0-24,3 1 0,-3-1-50,2 2 1,-3 0 26,3 0 0,0 0 32,4 0 0,-5 0 90,2 0 1,-1-1 40,2-1 0,0 0-133,0 2 0,0 0-242,0 0-144,-2 0 1,2 0 166,-1 0 1,2 0 36,1 0 0,0 0 63,0 0 1,-1 0 311,2 0 0,0 0-254,0-2 1,0 2-224,-3-2 1,0 2-2,0 0 1,2 0 139,-1 0 0,2-1 163,-2 0 0,2 0 116,2 0 0,-3 0-73,0 1 1,-2 0-1,3 0-23,-1 0 1,-1 0-153,-1 0 0,-1 0-147,5 0 0,-1 0 67,2 0 1,-2 0 100,0 0 0,0 0 1,0 0 12,-3-2 0,-1 1 60,-2 0 1,-1 0 234,3 1 0,-1 0-208,3 0 1,-1 2 0,0-1 1,-3 2-248,0-2 1,1 0-73,3 0 1,-3 0 198,2-1 1,-5 1 83,4 1 1,-5-1 62,3-1 0,-3 0 40,3 0-123,-2 0 1,4 0-49,-1 0 1,-2 0 17,2 0 0,-3 2-22,2 0 0,0-1 41,3-1 1,-1 0 0,0 0-57,1 0 14,-4 0 1,6 0 0,-5 0-24,2 0 114,-1 0 1,-1 0 44,0 0 35,-4 0 0,8 2 0,-4-1-51,2 0 1,-2 0-80,0-1 0,0 1 0,3 1-227,0-1 166,-2 0 1,4-1 2,-2 0 0,-1 0-77,0 0 1,-4 0 200,2 0 0,-2 0 146,2 2 1,-1-2 499,1 2 0,0-2-275,5 0 1,0 0-87,0 0 1,1 0-291,-1 0 0,-1 1-802,0 0 1,-3 0 317,1 1 391,-3-2 1,2 0 88,-1 0 0,-2 0 42,2 0 0,-3 0-128,3 0 1,-4 1-250,3 0 106,2 0 1,1 2 31,3-1 0,-5 0 88,-2 0 0,-1-2 98,1 2 1,-2-1 136,2 0-212,-2 0-18,4 1-117,-4 0 1,7-1-78,-1 0 101,-6 0 52,4-1 92,-6 0 0,4 0 8,1 2 0,-2-2 14,2 2 0,-5-2 3,5 0 0,-5 1 54,5 0-76,-6 0 10,2 1 52,-3-2-42,6 0 89,-1 0-308,3 0 15,-1 0 279,-3 2-195,0-1 67,-2 1 411,-1-2-338,-1 0 309,3 0-227,-3 0 256,4 0-31,-2 0-160,-2 0 18,1 0-283,-2 0-49,1 0 71,1 0 29,-1 0 14,2 2 9,-1-2 2,5 3-64,-3-3-83,5 0 40,-4 0-9,3 0 124,-3 0-82,0-3 36,-2 3 34,-1-4-3,1 3 15,0-1 46,2 0-61,-2 1 223,4-1 30,-4 2-163,2-2 31,0 2 59,0-2-225,3 0 33,-5-1 73,1-4-214,-3 2 182,1-2 107,1 4 26,0-1-199,0 2-170,-3-5 86,2 2 306,-1-2-102,0 0-23,1 2-64,-2-6 1,2 4-91,-1-2 77,-2 5 70,3-5 87,-1 6 65,1-4-257,3 3-121,-2-1 190,4 0 14,-3-2 0,2 2 113,0-1-95,-3 3-47,3-1 30,-2 1-171,-1-2 1,2 2-206,-2 0 323,1 0 0,2-2 130,0 0-23,-2 3 1,1-3-212,-1 2-26,0-1 0,1-1-64,-1 1 190,2-1 0,1-1 164,1-1 0,-4 3 3,0 1 0,-3-1-117,2-2 1,-2 1 31,2-1 0,0 3-367,-1-3 205,1 1 238,0-1-75,2-1 1,-2-1 45,1-1 0,-2 3-65,-1-1 1,0 4-50,2-3 1,-2 3-2,0-3 5,0 1 0,2-2 8,0 1 37,-1 0-64,1-2 0,0 0 11,2-1 1,-3 1 85,2 2 0,-3 1 6,4 0 0,-3 1 244,2 0-25,-1 2-261,2-6 0,0 3-166,1-5 84,-1 3 1,-4-1-257,2 2 288,-1-1 1,3-1 16,-3 0 1,3-1 18,1-2 1,-1 1 1,1 2 0,-2 1 87,2-1 1,-1-1-57,1 1 1,-1-1-110,3 0 0,-2-1-201,0 1 248,-3 2-14,4-2 0,-3 3 0,2-2 24,0 0 0,0 1 0,-1 0 60,0 0 0,0 1-17,-1-1-84,-3 1 0,5-3 24,-3 1 1,0 1 6,0-1 1,-2 2 7,0-2 1,-1 1 7,1 0-54,0 1 0,0-5 44,1 2 1,-1-2-5,1 2 1,1 1 7,0 0 1,0 2 8,-1-2 1,1 0-80,0-1 0,1-1 66,0 1 0,-1 3 25,-2-1 1,0 1-20,2-4 1,0 3 187,0-1 1,-2 1-163,0 0 0,0 0-8,2-1 0,-2 2 58,2-2 1,-3 2-2,3-2 48,-1 2-36,0-3-195,1 2 11,0 2-36,-1-4 1,1 6 11,0-5-67,0 2 125,-1-3-56,3 2 0,0-3 34,1 1 1,-2 3 0,-2-1 1,-2 3 38,3-4 1,-3 3 47,1-1 1,1 1 143,0-3-10,1 2 1,0-3-70,-1 2 1,1-1-68,0 0-34,-2 3-96,1 0 0,-3 0 73,2 0 0,0 0-58,2-3 97,-3 3 1,4-3 83,-1 2 0,0 2 86,-1 0-34,-2 0-9,4-1-29,-1-2 1,0 0-427,2-2 63,-2 1 236,-1-1 20,1 4-300,-2-4 104,1 4 3,-3-4 178,1 2-19,-2-3-5,0 1 16,0 1 87,0-1 1,0 3 90,0-3-131,0 5-8,0-5-65,0 7 1,-3-5-132,-2 1 73,3 0 126,-7-1-36,6-1 219,-4 3 1,4-2 2,-2 3 1,1-3 30,-4-3 1,4 4-232,-1 0 34,1 4 1,1-5 2,-2 4-86,3-1 0,-5-1-5,3 1 1,-2-3-116,-1-1 109,3 3 0,-3-2-80,2 3 97,1-1 0,-4-3 60,2 1 1,0 1 83,-2 1-127,3 3 0,-1-3-36,1 2 1,1 1-54,-4-1 0,2 1 1,-2-1-27,0-1 1,0 2 103,0-2 1,0 1 254,-1-1-114,0-1 1,0 0 46,1-2 1,0 3 53,2-2-150,1 4 1,-4-5-204,3 2 0,-2 1-12,0-2 1,2 4 115,0-3 1,1 1 57,-3-1 0,2 2 51,-2 0 0,3 2 64,-1-3 1,3 3 86,-3-2-101,1 2 0,-3-2-61,0 1-58,3 2 1,-2-3-87,2 2 31,1 0 0,-5-3-30,1 1 1,1-1 80,-1-1 0,3 2 223,-1 0 0,3 1-15,-4-1 1,3 0 521,-4-2-465,4 2 0,-4-1-286,3-1 30,0 2 1,-1-3-232,0 1 0,2 0 0,-2-2 166,0 0 0,0 3 203,0-2 1,2 3 50,-1-3 0,2 2-101,-2-2 0,-2 1-79,-1-2 1,1 2 0,1-1-33,-1 0 0,1 0 48,-2 2 1,0-3 0,-1 1 76,-1 0 85,3 1 1,-2 0 0,1-1-43,-1-2 1,0 1-68,0 1 0,-1-2-77,1 0 0,-1 0 1,1 0-10,1 0 0,-1 0 1,1 0 0,-2 0 1,-2-1 44,-1 0 0,4 0 0,0 3 0,0-2 22,-2-1 0,2 1 0,1 1 137,-1 0 1,-2-4-239,-1 0 0,-1 0 10,0-2 1,0 3-117,2-1 0,0 1 161,2 2 1,-1 0 119,1 2 0,-1-1 28,1 1 1,-3 0-122,0-2 0,0 2 0,1 0-66,1 1 1,0-1-73,-1 0 0,3 1 0,-2-3 19,1 0 0,-1 0-64,-1-3 0,0 1 71,1 1 1,1 0 3,0 1 0,-1 1 41,1 2 1,-1 1 103,1-1 0,-1 0 31,-1 1 0,2 0-86,0 1 1,1 0-142,-2-2 124,3 1 1,-4-1-43,2 0 76,0 3 3,1-3-165,0 5-325,1-2-400,0 0-104,2 1-1075,1-3-1889,1 3 3935,1-1 0,2 2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4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8576,'0'-4'492,"0"4"1,0 4 0,1 6 0,0 0 0,1 2 0,1 3 0,0 2 0,0 4-2,0 0 1,0 3 0,2-2 97,0 3-381,-1-1 0,1 5 1,0 0-1,0 4 81,-1 0 0,3 0 1,-1 0-1,0 1 18,-1-1 0,0 1 0,-1-1 1,1-2-110,0-2 0,-2-1 0,0-1 1,-1 0-121,-1-2 1,0-2 0,0-2 0,0-3-405,1-2 0,-2 1 0,0-5 1,0 0-264,0-2 0,2 0 1,-1-1-242,0 1 1,0 1 259,1 0 0,-2 0-540,2-2-1837,-2 1 800,0-3 2147,0-6 0,0-5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6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9501,'5'3'506,"-1"1"1,1 1 0,0 2-378,0 0 1,1 2-1,0-1 1,1 1-65,-1 1 1,0 1 0,2 2-1,0 1 66,-1 2 1,2-2 0,-3 3 0,2-1-23,0 1 1,2 0 0,1 0 0,1 1-13,0 0 1,1 3 0,0 2 0,1 1 0,0 0 0,-1-2 0,0 0 0,-1-2 0,-1 1 0,-1 1 0,-1 2 0,0 0 0,-1 0 176,1-1 1,1-2-1,-1-1-182,-2-3 0,4 3 0,-2-2 0,1-1-102,0 2 1,0-2 0,-1 0-1,0 0 156,-1 0 1,1-3 0,-2-3-1,1-1-154,-2 0 1,-1-3 0,0-1-249,0 0 1,-2-3-19,0 0 0,-2-3-81,3 0 1,-3-4 0,1-4 115,0-3 1,-2 1 0,2-1 0,-2 1 273,0 1 1,2-1-1,0-1 123,-1 0 0,0 0 0,0 2 1,1-1 6,0 1 0,2-1 1,0 0-1,-1 1 303,1 2 1,-3 1 0,2 0 0,-1 1-325,1-2 0,-2-1 0,1 0 0,-2-1-135,0 0 0,2-1 0,-1-1 0,0-2-85,0-3 0,-2 0 0,0-3 0,0 0 5,0 0 0,0-2 0,0 0 0,-1 0-101,1-2 0,-1-1 0,0-2 0,0 0-64,0 1 1,0-2-1,0 3 1,1 1 63,0 0 1,0 0 0,1-1 0,-1 1-341,-1-1 1,0 3 0,0 2-1,0 2-65,-1 0 0,-1 3 0,0 2 0,-1 0 577,-1 2 0,-3 0 0,2 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2.78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162 140 5753,'-10'-5'0,"0"0"0,7-2 33,-2 2 1,4 2 448,1-7-450,0 7 1,0-5 154,0 3 0,0 2 170,0-7 1,-2 5-240,-3-5 0,3 5-49,-3-4 0,4 4 67,1-5-8,0 7 137,0-10 308,0 11-464,0-11 1,5 23 0,0 1-18,-2 9 1,3 6 0,1 10 0,-1 8-3,1 8 0,4 12 0,-2 3 0,0 1 132,1 1 1,0-5-1,5 3 6,-1-2 0,1-1 0,0-6 1,-2 1-217,-3 0 0,3-8 1,-5-6-1,2-7-122,-1-7 0,-5 0 0,2-11-547,1-2-152,-6-2-60,6-8 608,-7-1 1,0-9 238,0-3 144,0 3 1,0-6 234,0 3-260,0 4-671,0-6 387,0 1 198,0 4 271,0-4-149,0 19 0,0-2 0,0 12 0,-2 0 66,-3 0 1,-1 1 0,-6 7-1,3 3-34,-3 6 1,-1 4-1,-3 3 1,-2 2-1,-2 0-13,2 2 0,-3-7 0,2 2 0,-1-7-138,-1-3 0,4-2 1,-2-6-148,2-4 1,3-1 0,-1-5-1,0 2-265,1-2 0,4-4 0,2-2-753,1-2 758,2-7 1,10 5 0,2-5-674,1 2 927,-5 0 1,5-5 0,-4 2 1,0 3 137,1-4 0,-11 6 0,4-7 0,-4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7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24 175 9907,'2'7'380,"1"0"1,2-2-1,-1 0 1,1 0 0,0 1-1,1 0 1,1 0-1,0-1-229,-1 0 1,3-1 0,0 1 0,2 0 0,1 0 0,-1-1 0,0 1-5,-1 0 0,1-2 0,0-1 75,-1 1 1,1-2-1,-1-1 1,1 0-1,0 0-7,-1 0 1,-1-2-1,1-2 1,-1-1-42,1-1 0,-3-3 1,1 1-1,0-2-367,-3-1 1,2 0 0,-4 0-1,1 0-368,-1 1 423,-1-3 0,-2 2 1,0-2 25,0 0 1,-1 2 0,0-1 0,-2 1 5,-2 0 1,0 1 0,-1-1 0,0 0 123,-2 1 0,0 0 1,-1 2-1,-1 0-4,-1 2 0,1 1 0,-2 4 0,1 0-49,0 1 0,0 1 0,2 3 202,-1 2 1,3 3 0,-1 2 0,-1 1 0,0 0-75,0 1 0,0 0 1,-1 1-1,1 0-2,-1 0 1,2 2 0,0 1 0,1 0 8,-1 1 0,1 3 0,1-2 1,0 0-90,0 0 1,1 0-1,0 0 1,0 0-96,1-2 0,1 1 0,-1-2 0,1 0-25,1 0 0,0 2 1,2-1-1,0 0 108,0 1 0,2-3 1,1 1-1,1-2 73,3-2 0,1 2 0,3-1 0,3 0 71,1-1 1,3 1 0,0-2 0,1 0-38,-1-1 0,0-3 0,0 0 1,-1-3-66,1-1 0,-1 0 1,-1-3-1,1-2-1043,-2-1 0,1 0 0,-2-5 1002,0-1 0,-1-4 0,1-1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9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9385,'0'9'0,"0"1"0,1-1 0,0-1 0,1 0 0,1 0 237,0 1 0,1 1 0,2 1 1,-1 2-1,2 1 0,1 1 0,0 1 1,2 2-1,2 1 0,0 2 1,1-1-1,1 1 0,-1-1 0,1 0 1,-2-2-1,0 2 0,0 0 1,1 1-1,1 0 0,0 0 0,-1-2 1,0-1-1,-1-2 0,0-2 1,-1-2-1,-2-1 0,-1-1 0,-2-2-237,-1 0 0,-6-6 0,-2-1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8:00:09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85 8190,'-5'5'814,"0"2"1,1 1-257,-1 2 0,0 3 0,1 1 1,-1 2 4,0 1 1,0 2-1,0 0 1,-1 2-34,0 1 0,-1 3 1,1 3-1,0 1-271,0-1 1,-1-1-1,0-1 1,-1 0-228,0 2 1,0-1 0,-2 0 0,0-2-242,-1-1 0,-2-1 1,2-1-1,-1-2-363,0-2 1,1 0 0,2-1 0,0 0-475,-1-1 1,1-2 0,1-2 0,2-1 1045,1-1 0,-2 0 0,0-1 0</inkml:trace>
  <inkml:trace contextRef="#ctx0" brushRef="#br0" timeOffset="1">671 0 8075,'2'6'511,"-1"1"1,0 0 0,0 1 0,-1 2-1,0 1 363,0 2 1,-2 1 0,1 2-1,-1 3-586,0 3 0,1-1 0,-2 1 0,0 0 26,0 1 1,-1-1 0,1 5 0,-1-1 34,1 1 0,-1-1 0,0-2 1,0-1-101,0-1 1,-1 1 0,2-3-255,-1 0 0,2-1 0,-2 0 0,2 1 68,-1 0 1,1-2 0,1 0-1,0 0 1,0-2-47,0 0 1,1 0-1,0-2 1,0-1-352,0-1 1,1-2-1,0 0-166,0-1 0,3 0 290,-1 0 0,2-3 0,1-4 154,2-2 0,1-2 0,0-2 0,-1-2-11,0 0 1,2-1 0,1-1 0,1 1 255,-1-1 1,2 0 0,0 0 0,1 3 246,0 1 1,-2 0-1,-1 1 1,0 1-223,0 0 1,2 1 0,1 1 0,0 0-337,0-2 0,2 2 0,-3-2 0,0 2-1368,1 0 0,-1-2 0,0 1 1490,-2 0 0,-1-2 0,-1 0 0</inkml:trace>
  <inkml:trace contextRef="#ctx0" brushRef="#br0" timeOffset="2">916 222 10559,'-9'0'0,"-1"0"624,-1 2 1,-2-1-1,-2 2 1,-2 1-1,-1 1 1,0 0-1,-3 2 1,-1-2-881,-4 1 0,-1-2 256,-2 1 0,1 2 0,0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3.89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6085 8501,'7'-36'983,"-7"0"-492,0 5 1,-7-8-1,7 3 1,0 6-1,0-2 1,0 9-413,0-8 1,0 8 2,0-9 1,0 5-74,0-9 0,0-2-164,0-7 1,0-5-40,0-9 0,0 5 0,2-2 98,3 5 1,-2 6 163,6-5 0,4 0-26,5-4 0,0-7 0,-6 1 96,-2 3 1,0 8 0,-4 13 0,0-2-149,0-1 0,0 3 0,-3 0 8,2-2 1,1-6 0,-3-4-28,1-5 1,1 5 0,-5-8 48,0 3 0,1 3 0,2 10 0,2-1 109,-2 0 0,-2 0 0,-1-2-26,0-7 1,0 11 0,0-7-74,0 6 0,0-9 1,0 0-1,0 2-1,0 3 1,2-4 0,1-4-109,2 0 1,-1 0 0,-4 11-124,0 1 1,0-10 0,0 0 118,0 3 1,5-10-1,-1 3 1,-1 4 60,-1 5 0,-2-1 0,0 1 6,0 1 0,0-7 1,0 1-1,0 3 14,0 4 0,0 2 0,0 0 1,0-1-58,0-3 0,0 1 0,0-4 0,0 1-110,0 3 1,1 2 0,2 1 27,2 0 0,-1-16 33,-4-6 1,5-4 0,-1 8 335,-1 10 0,0-12 1,0 1-53,2 1 0,-1 9 0,-4 12-266,0-4 1,0 0-1,0-6 1,0-1 0,0 3-1,0-1 1,0 0 0,-1-3-1,-2-3 1,-2 1-1,2 0 75,2 1 1,1 9 0,1-1 0,2 0 131,2-6 0,-1-5 0,-4-3 0,0-2 0,0 3 0,0 5 0,-1 4-239,-4 0 1,4 9 0,-4-2 256,4 0 1,1 0 0,0-6 86,0-3-147,0 8 0,0 5 99,0 8-242,0 10 124,0-19-90,0 20-683,0-3 592,6 51 1,-3-4 29,6 27 0,-3-18-43,8-4 0,-2 1 135,10 12 1,-5-11 0,2 2 111,1 0 0,-8-7-124,6 2 1,-9-2-42,9 12 0,-6 1-40,7 8 1,-4 3-68,-2-3 1,4 1 0,-1 0-18,1-1 0,-3-8 0,7 5 172,-2 1 0,-1-4 0,-4-6 56,0 4 0,-1 0 0,1 7 1,1-3-1,2 0-48,1 0 1,0-3 0,-5 2 0,1-1 110,-1 1 1,3-1-1,0 7 1,2 2 18,-1 0 0,2 9 0,1-8 0,0 2 1,1 0 17,0-2 0,-3 0 0,5 1-82,1-1 0,-3 2 0,2 1 1,-1 3-25,-1 2 1,5-4 0,-5 2 0,2-3-38,-1-2 0,-3 7 1,2-8-1,0 2-34,0 0 0,-4 4 1,1 2-1,-3 0 9,-2-3 1,1-4 0,-1 0 0,1-3 8,0-2 1,-1 8-1,1-4 1,1 3-39,3 4 0,-7-5 0,2 2 1,-1-3 7,0-6 1,2 3-1,1-5 1,2-1 67,1 1 0,0 7 1,-5-1-1,1 2-2,0 2 1,4-4-1,0-5 1,0-1-14,1-3 1,-3 2-1,3 0 1,-1-3-4,0 0 1,5 2 0,-5 2 0,-1 1-7,-2 3 1,-2-4 0,1-2 0,0-2 18,-1-3 0,2 4-16,3 6 0,2 10 0,3 10 1,-5-8 0,-3-8 1,-2-13 1,1-1 1,4 6 0,2 0 83,1 3 0,-5-8-1,3 4 1,2 0-63,1 9 1,-2-5-44,-2-4 1,2-3 176,-2-1 92,-6-12-47,0-4-36,-11-17 1,15-16-131,-7-14 1,4-6 12,-8-8 1,1 8 69,-2-9 1,-2 13-22,2-12 0,2 12 84,-1-8-114,-1 7 42,-4-3 0,0 1-1,0 0 1,0-11-202,0-7 1,-4-6-1,-1 1-407,2-3 0,2 3 105,1 0 1,0 10 295,0-6 0,0 0 96,0-13 1,4 5 0,2-1-41,2 8 1,-1-4 0,2 1 164,-4 4 0,-3 2 0,-2 3 1,0 0-1,0 1-135,0-1 1,0 0 0,0-1-1,-2-2-152,-3-1 1,2-5 0,-4 2 0,-1-2 47,1-1 0,4-5 1,-3 7-1,1 0-81,1-1 0,-1 5 0,4-4 1,-2 1 318,-2 0 1,1-2-1,4-4 1,0-1 67,0 1 0,0 1 0,-2 2 0,-1 2-41,-1 3 0,-1-6 0,5 3 0,0-3-115,0 2 0,0-7 1,0 1-1,0-1 1,0-2-60,0 2 1,-1 8 1,-4-5 0,4 4 0,-4-1 0,3 1 0,2-1 35,0-2 1,0-1 0,0-1 0,0 1 16,0 0 0,0 1 0,0 2 0,-1 1 0,-2-1 76,-2-2 1,1-3-1,2 0 1,-1 0-199,-1 3 0,-1 2 1,4-3-1,-2 1-86,-2 3 0,1 2 0,4 4 69,0-1 0,-5-2 0,1 3 0,1-1 77,1 1 0,2-7 0,0-6 113,0-10 1,2 11 185,2 7 0,-2 6 1,2-8 75,-2-5 0,-2 9-231,0-7 1,4 16 0,1-10-401,-2-2-6,-2 14 1,-1-12 139,0 11 0,0 4 87,0-12 0,0 4 0,0-7 305,0 1 1,5 11 11,-1 4 0,1 5-67,-5-9 0,0 4-107,0-4 1,0 4-1067,0-4 0,-6 6 0,-2-3 0,1 6 0,-5 11 738,10 4 0,-10 18 0,5 2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16.14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395 0 6446,'-27'56'0,"-1"5"0,1 3 0,-1 9 0,-4 10-28,14-35 1,0 2 0,-2-2 0,0 1 0,1 3 0,-1 0 0,2-5 0,0-1 27,-14 36 0,-2 2 0,-1-14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4:42.19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1853 9151,'20'-10'123,"-1"2"1,2 0-52,1 0 1,1 4-1,-6-2 1,5 1 0,-1-2-24,0-1 1,2 3-28,2-5 0,-3 6 0,9-5 1,-6 1 98,-4 0 1,10-2-60,-1-4 1,1 4 0,-4 2-1,0-1 186,-1 1-209,5-2 1,-8-4-1,6-1-55,0 0 0,-4 6 57,-1-1 0,-1 0 3,2-5-125,9 1 0,-16 4 1,6 0 8,-6-1 1,4-3 41,2 0 0,2 4 1,0 0 7,-1-1 1,-5 3-1,6-2 82,5-2 1,-8 4 131,1-2-175,1 1 0,-9-1 0,3 0 11,-2-1 1,2 2 0,3-2-26,1-5 1,-6 6-1,3-5 1,-4 2-10,-1 0 1,5-2 0,-1 1 0,-1-1 0,0 2 21,2 3 0,-2-3 0,5 3 24,-2-3 8,-2-2 1,1-1 0,0-2-48,-2-2 1,-2 1 0,0 4-1,2-1 1,2-2-53,-2-2 0,-2 1 1,-1 4 63,0 0 1,1 1 0,2-1 0,1 0 20,-1 1 1,-1-1-1,-3 0 1,1 0-13,0 1 0,0-1 0,-1 0 0,1 1 27,0-1 0,-1 5 0,1 0 0,0-3-75,-1-5 1,6 2 0,0-5 0,-1-1-56,2-2 1,-4 1 0,4-3 0,-1-3-599,-1-4 480,-16 30 181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4:50.0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1441 2074 6424,'-15'-18'508,"0"3"-361,1 2 0,4 5 40,0-2-131,0 0 1,-1-10-19,-4 1 0,9 4-54,-9 5 1,3 1 48,-2-6 0,4 0-75,0 0 0,0 4 49,-4-4 1,4 9 77,0-9 1,5 4 3,-5-4 1,1-5 0,-6 1-73,0 1 0,5 1 34,1 3 1,-1-1-35,-5 0 0,5 1-6,0-1 1,1 5-20,-6 0 0,5 1 0,0-8 30,-1-2 1,3 7-1,-2-3 15,-1 2 1,2 0-1,0-1 37,-3-1 1,4 5-31,-2 0 0,0-1-25,-4-9 0,4 4 19,0-4 0,5 4 16,-5 1 1,1-4-27,-6-1 1,0 1 0,0 4-4,1 0 1,4 5-12,0 1 0,0 4-5,-4-5 0,4 5-38,0-5 0,0-1 3,-4-9 1,4 7 45,0-7 0,5 7-19,-5-6 0,5 2 170,-4 3 0,5-3 15,-1-2 1,-1 1-64,1-7 0,-5 6-268,5-6 0,-5 11 127,6-6 1,-8 0 27,2-9 0,2 9 37,-2 1 1,5 6 1,-4-7 1,4 4 62,-5 1 1,5-1-21,-5-4 0,7 7 109,-2-7 0,2 7-101,-2-6 0,2-2-79,-7 1 1,5-4-2,-5 4 0,0-5 1,-4 6-1,-1 1-212,0 2 0,1-1 0,-3-1 103,-2-1 1,2-8 0,-2 3 0,1-4 0,0-1 20,-2-1 1,-1-1-1,3 0 1,-2 0-148,2 4 1,-4 0-1,-3 0 1,-1 1 10,1 1 1,17 18 140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7.21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245 5671 10269,'8'-31'266,"-4"-1"0,-8 9-413,-5-8 1,1 8 163,-1-9 0,6 10 474,-2-10 1,4 9-1,1-8 1,0 3-1,0-8 1,0 9-165,0-5 1,0-1 0,0-11 163,0-1 1,0 3-291,0 1 1,0-4-378,0-14 1,0 3 84,0-3 1,0 2 71,0-2 1,0 5-1,0-4 42,0 3 0,0 14 0,-2-6 384,-2 2 1,2 3-166,-2-8 1,2 4-119,2-3 0,-4 3-30,-1-3 1,-1-1-504,2-5 308,2-5 1,-8 12 79,5-7 0,-4 16 148,4-11 1,-4 4 59,5-9 0,-1 1-277,5 0 1,-1-1-32,-4 1 0,4-5-48,-4 0 0,-1-3 0,2 8 114,1 6 0,-3 9 47,1 2 1,-1-5 31,2-8 1,1-3 0,-5-2 0,2-3 0,1-1 0,1 4 0,-1 2 0,1 5 0,-2-1 0,-2 1 0,-1-2-474,0 2 0,6 4 570,-1 3 1,-2 7-1,1-12-72,2-2 1,2 6-1,1-2 1,0-1-1,1-1-27,4 0 0,-4 5-374,4 5 1,-4 3 91,-1-8 1,0-1 84,0-8 1,2-8 228,2 4 0,-2-2 41,2 6 0,-2 8 62,-2 6 0,1 0-69,4-5 1,1-1-22,3-4 0,1 3-35,-5-7 0,1 14 0,-1-5 0,-4 5-29,4-14 0,-4 0 16,-1-4 0,0-1-32,0 1 1,5 0-107,-1-1 0,1 10 141,-5 0 0,4 0 0,1-8 5,-2 3 0,0-1 0,0 5-16,1 3 1,1 3-136,-5 0 1,0 2 0,0-7 0,1 2-552,4 3 250,-4 5 97,5 8-165,-6 13 117,-6 2 124,5 5 176,-5-1-59,0 26 1,4-7 60,-2 20 1,7-6 36,1 11 1,7 0 0,-4 5-119,1 0 1,2-4-43,-5 4 64,0 9 1,-1-3 50,1 2 0,1-9 0,-3 8-37,1 5 1,7-2 0,-2-1-6,3 1 0,-3-7 0,0 0 230,2-1-157,-5 7 1,6-6 254,-3 6-157,-3-6 0,6 7 0,-3-6 59,3-1 0,-3 3 0,0-2 1,2 0-1,1 4 162,1 5-230,1 0 0,-1 11 0,1-6 57,0-2 0,4-1 1,0-2-1,-2 1 118,0-1 0,2 5 0,1 1 0,1 2-34,-1 3 1,0 0 0,-4 0 0,1-3-146,2-2 1,5 0 0,-5-1 0,0 5 0,0 4-1,0 1 1,-1-1 0,-2-5 0,-1-1 0,-1 2-1,1 0 1,-1 1 0,3-1-248,2 1 1,-3 3 0,3 1 0,-2 0 155,3-2 0,-4-8 86,3-1 0,1 4 0,1 2 0,0 2 0,1 2 0,-2-2 48,1-2 1,0 1-1,-4-6-52,2-2 1,2 0 0,-3 1-1,1 0-46,-2 0 1,-1-2 0,-1-2 0,0 0-26,-1 1 1,1-7 0,-1-3-1,1-3-2,-1-1 0,1 0 1,0 3-6,-1 6 1,1-4 303,-1 13 0,2-8 84,4 4 0,-4-7-130,3-7 0,-8-9-34,-1-1 0,0-8-85,5 9 0,-5-14-372,0 9 115,-6-12 114,9 23 404,-4-16 111,5 11-189,-5-17-93,4-4-270,-11-12 1,10-9-87,-6-10 147,-1 4 1,2-22 73,3 5 0,-1 3 113,1-2 0,0 2 59,4-12 1,-5 12-204,-4-7 0,2 2-109,-1-12 0,0 0-175,-5-4 0,0-3 27,0 3 0,0 3 277,0 2 1,0 3-28,0 1 0,0-1 182,0-3 0,1-4-59,4-5 0,-2-3 1,4-1-105,-1 1 1,3 9 0,-3-5 68,2 4 1,-4 9 0,4 3-51,-2 0 1,8-13 0,-4-3 0,-1 0-1,-1 2 1,1 3 0,-5-4 0,1 4-12,1 1 1,-3-2 0,4 2-1,-1-2 44,-3-2 0,-1-2 0,-2-2 0,0-3-26,0-1 1,0-4 0,0 3-1,0-1-41,0 1 1,0-1 0,0 4 0,1-3-16,4-2 1,-4-5 0,6-2 0,-3 4 14,1 3 1,1-1-1,-3 3 1,1-1 18,-1 1 0,3-5 0,-1 2 0,-2-2-1,-2 1 0,4-1 0,-1 7 0,-1 0 0,-1 1-13,-2-2 0,4 3 1,1-3-16,-2 3 0,-2-2 1,1 0-1,1 4-190,1 3 1,1 7 0,-5-3 124,0 0 1,5-9 0,-1-2-1,-1 6-22,-1 7 0,-2 0 0,0-1 0,0 3-67,0 0 0,0 7 1,0-1-152,0-6 1,-2 6 14,-2-9 1,2 7 121,-2-6 1,-3 7 153,3 2-73,-1 12-230,5-2-664,0 12 0,0 7 738,-18 13 0,8 3 0,-16 11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9.527"/>
    </inkml:context>
    <inkml:brush xml:id="br0">
      <inkml:brushProperty name="width" value="0.6" units="cm"/>
      <inkml:brushProperty name="height" value="0.6" units="cm"/>
    </inkml:brush>
  </inkml:definitions>
  <inkml:trace contextRef="#ctx0" brushRef="#br0">2676 109 10652,'-34'15'137,"-2"-6"0,6-6 1,-2-1-1,-2 1-84,-4 1 1,0 1 45,-3-5 1,-4 4-1,-11 1-58,2-2 1,1-2 0,9-1 0,-2 0 0,-3 0 0,-2 0 0,-2 0 0,0 0-1,2-1 1,1-2 0,1-3 0,-1-2 0,0-2 0,-1-2 0,-2 0 0,-2 1 0,1 2-1,1-2 136,4-1 0,2 0-99,6 3 0,5-1 0,0 5 1,-2 1-1,-1-1 80,-2 1 0,-12-2-132,-6 1 1,9 3-146,1-2 1,12 2-291,-3 2 376,14 0 300,0 0 387,13 0-58,-1 0-325,1 6-180,-7 2-141,5 12 242,-5 7-63,7 8 0,4 10-29,0 0 0,6-9-77,-2-4 1,-1-5 33,1 9 1,1-2-82,4 6 1,0-10 29,0 11 0,0 1 0,-2 14 51,-2-1 0,2-4 0,-2-10 0,2-1 56,2 1 1,-4 4 0,-2 1 0,0-3 13,0 0 0,-3 2 1,3 0-1,-2 1 0,-3 0 1,4 3 0,-2 6 0,-2 3-11,-1 1 1,-1 4 0,1-3-1,1 1-41,2-1 0,0 4 0,-5-3 0,2 4-7,3 5 1,-3 1 0,3-3 0,-1-1-49,0 1 1,-2 0 0,3 0-1,-1 0-58,1 0 1,-3 9 0,3 0 0,-2-3-44,2-3 0,-3-3 0,3 1 0,-2 2 15,2 1 1,-3 5 0,3-3 0,-1 0 41,0 0 1,-2-3 0,3-6 0,-1-2-35,1 2 1,-2 2-1,5 1 1,0-3 1,0-7 1,-3 6-1,4-10 1,1 2 66,-2 0 1,4-2 0,-4 0 0,2 1 23,-1-1 0,1-1 0,2-3-62,-2-5 0,2-3 0,-2 2-5,2 6 0,-2 4-278,-1 10 0,1-4 193,4-6 0,-5-5 33,1-4 1,-1-7 76,5-2 1,0-9 110,0 5 1,0-19 289,0 23 200,0-19-424,0 16-164,6 0-984,8-4 325,1 4 446,10-6 1,-2-1 245,9-3 1,-2-2 133,6-3 1,6-1 794,8 5-765,3 1 1,-9-2 1,-3-3 0,1 0 0,5-1-18,1-1 1,0-8 0,2 4 0,-3-4-505,-1-5 241,3 4 1,7-5 0,1 4-75,2 0 0,0-5 1,-7 4-1,0-4 49,-2-1 1,-2 5-1,5-1 1,0-1 20,2-1 1,1-2-1,-4 0 1,-3 0-1,1 0-249,-2 0 0,-1 0 0,-3 0-164,6 0 0,-10 0 0,10 0 0,-13-5-492,3 1 0,-14-1 738,-6-1 0,-39-7 0,-11-9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0:59.36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12557,'21'33'420,"0"-9"0,-4 5-281,1 1 0,-3-8 0,-4 7-291,-1 1 0,7-1 104,-4 7 89,-5-6 0,13 10 77,-12-4 1,6-1-49,-6 1 1,2 0-28,-2 5 0,3 6-34,-3 2 1,-1 6 19,1 4 1,-2-4 21,2 4 0,3 2 213,-3-3-235,-3 1 0,7-13 30,-4-1 1,0-3 4,4 12 1,-7-13 0,9 7 0,-1-1-15,-2 2 1,5-4-1,-7-7-13,7 4 1,-1 0-1,4 6 2,-5-1 1,3-3-12,-4 1 0,-1 3 1,5 11 59,-2-9 0,-1 10-25,3 4 1,-3-11-1,4-5-111,1 2 16,1-2 1,0 6 53,-3-8 1,4 12 0,-1 3-38,0-2 1,1 4 309,-8-13 1,3-3-1,-8-8-29,3 3 1,3 9 0,1 4 96,3 7 1,-3-13-350,-7-3 1,8 5-78,-4 8 1,4-11 0,-2-1 13,3-2 1,-1 4-75,5 9 140,1-2 0,-5-3 50,0-3-65,-6-15 0,8 19 9,-6-9 1,4 2 3,0 7 1,1-7-1,-1-3-62,5 7 0,-6-4 1,-1-3-105,1-1 0,1 0-9,0 2 0,2 6 105,2 17 0,3-1 0,-6-3-76,2 0 126,-10-19 0,7 3 0,-7-10 172,5 12 0,-1 9-117,3 9 1,2 0 0,0-2 66,1-3 1,-5-7-78,2-6 1,-1-9-26,1 4 0,-1 5-36,5 9 1,-5-11 0,3-4 22,-1 4 1,1 5 0,4 10 2,-1-4 1,-5-12 11,4-2 0,-5-9 0,3 11 13,-1 6 1,-2-8-84,5 10 1,-5-15 0,1 13-324,-3 1 0,-1-7 314,-1-2 1,5-1-47,1 6 173,-1-3 0,-6-11 1,0 2 93,1 4 1,-2 0-78,7 8 1,-1-2-88,1 2 12,-3-3 1,1-11-10,-2 0 1,-8-4 5,8 4 1,1-4 0,3 4-41,-2 2 28,0-11 0,-1 12 3,3-2 1,-2 2 4,7 6 0,-6-7-1,1-2 1,-3-9-13,-2 5 0,-5-13 6,10 19 3,-9-9 13,11 0 40,-7-4 75,1-11 449,-7-1-196,-1-5-303,1-2-78,0-6 54,7 0 564,-7 0-276,5 0-38,-4-12-171,11-3 0,-4-18 74,4-4-70,-4-2 0,3-2 0,1 1 68,3-1 0,-4 3-344,4-3 0,2-4 34,8-14 1,0 5-1,1 1 1,-7 9-6,-5 7 1,3 0-1,-1-2 1,2 1-22,2 2 1,1 0 0,0-3 171,4 3 0,-8 2 0,2 6 1,-4-2 161,-1-2 1,8-12-53,7-1 1,2-2 0,-2 0-216,-4 5 89,-9 4 0,-1 8-26,1-6 1,-5 3-1,9-13-139,-1-2 100,-7 15 0,9-11 0,-3 14 70,5-3 0,-2 0 1,-6 5 14,2 1 1,-2 3-8,0-3 1,1 1-161,4-10 0,0 1 0,0-2-164,0 0 125,1 1 0,0-3 1,4 1-5,4 2 1,-7 10 0,0-1 275,1 2 0,-6-1 225,8-1 0,-1-6-18,10-4 1,-2 0-248,-3 0 0,-2-2-123,-7 3 0,0-3-85,0-2 1,-4 2-70,-1 2 0,1-2 95,4 3 0,-9 7 71,0 2 0,-8 8 39,8-4 1,-5 0-17,10-4 1,-5 4 71,5 1 0,-5 8 146,4-4-536,-11 6-418,7-8 294,-10 7 135,5-1-19,-5 7 48,-2 1-120,6 18-229,-9 3 140,15 18 305,-11 2 0,7 6 142,0-1 0,-1-3 0,1-1 28,-1 1 1,1-6 56,0 0 0,-2-4-41,-3 10 1,3-1-1,-2 6 119,7 3-106,-8-14 1,9 14 0,-7-10 32,5 7 1,-1-1 118,3-5 0,5 6 38,4 8 1,0 7-1,5-1 107,-3-8 1,-5 1-15,3-9 0,3 7-91,11 7 0,0 2-135,-1 3 0,0-4 1,-6-1-81,-6-7 0,2-1 1,-8 0-51,-2-3 0,7 12 0,0-1 67,2-3 0,-5-5 0,-1-18 9,1 4 1,6 7 0,3 8 10,2 1 1,-3-1-62,4 7 1,0 2-1,3 5 13,-2-12 1,-9-8 0,-5-12-3,1 3 0,2 7 15,1 6 1,-6-4 48,-3-5 0,2 0-73,-2 5 0,1 1-56,0 4 87,-4-10 1,6 4-12,-3-8 34,-3-3 1,6 4 7,-3-6 224,-9-6-131,9-1 77,-10 0-98,12 1 1,-8 1 420,6 1 110,-12-12-157,12 1-218,-17-12-130,11 0 85,-4-6-69,0-8 0,4-13 187,-3-9-172,-3 8 0,0-5-200,-6 6 0,1 1-504,4-10 633,-4 9 0,7-14 0,-5 10 188,1-6 1,2 7-229,-1-1 0,-4 3-13,4-8 0,-2-2-246,2-7 0,-4 1 207,4-5 0,2-6 0,2-2 453,3 4-237,2 11-151,-7 9 1,8-5 0,-2-4 229,2-5 0,-3-1-290,6-2 1,-8-2-1,-2 6-147,-2-3 0,-2 10 0,-2-2 0,1-2-94,2-10 0,-1 12 217,-4-9 0,0 7 0,0-4 18,0-3 1,5-9 0,1 9 0,0 4 51,0 2 1,0 3 0,-3-1 0,1-4 0,1-2 232,1 0 0,-5-3 0,4 4-285,-4-1 0,4-1 1,-1-4-1,-1 2-562,-1 0 585,4-11 0,-4 8-61,2-10 0,2 4 0,0 6 0,0-2 1,2 0 35,-1 2 0,-2-7 0,4 8 1,1-2 79,2-7 1,1-2-1,-3 1 1,-1 4-1,2 3 220,1 2 0,1 0 1,-1-1-191,-2 1 1,2-6-1,-3-2 1,3 0-1,0 1-75,-3 1 1,1 4 0,-4-3 0,2 4-206,3 0 0,-4-5 0,1-2 109,-2 0 1,3-3-1,-3 6 1,0 2-134,0 1 1,3 3-1,-5 2 1,1 1 132,1-1 1,-3 3-1,5-2 1,-2 0 37,-3 2 1,3-5 0,0 5 69,1-1 1,2-14-1,3 3 47,-3 1-66,3 4 0,-10 15 0,4-1 0,-1 0-28,-1 0 0,2 1 0,-3-1-117,2 0 1,1 0 0,-3 1-1,1-1 28,-1 0 0,0-3 0,0-2-27,2-4 0,1 0 0,-3 8 0,1-2 1,-1-1 353,-1 1 1,2 2-27,1 1 0,1 0 0,-3-3 71,2-5 1,4-7-1,-3-9-210,1 6 0,-4 3 0,3 9-237,0-2 75,-4 5 0,5 3 48,-2 0 1,-4 4-1,5-9-7,0-2 242,-4 15 0,9-17 58,-7 9 0,5 1-193,-4-6 0,4 16 8,-5-6 1,1 12-513,-5-8-515,6 13 238,-5-13 77,5 11-315,-6 0 0,0 7 656,0 8 0,0 6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3.87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22 7233,'0'-8'804,"0"-5"1,0 13-290,0 0-425,0 6 1,0 9 0,0 1 91,0 4 1,6 5 0,3 9 0,0 7 120,1 6 0,-5 0 0,5 9 0,0 1-60,-2 0 1,5 4 0,-5-12 0,2-4-207,0-4 0,-5 0 0,3-7 1,-2-3-85,-2-4 1,2-1-1,-1-7 1,-2-1-1155,-1-1 971,4-3 0,-4 3 133,3 2 1,-3-2-1,-2 2 1,1-4 74,4-5-102,-3 3 0,4-10-289,-6 7 212,0-7 191,0 4 13,0-1 0,7-3 17,3 7 0,-2-5-3,2 5 0,-6-5-43,6 5 1,-6-6 0,2 5-32,1-3 0,-4-1 65,7-5-166,-7 0 78,3 0-5,1 0 39,-5 0 171,4 0-103,1 0 195,1 0 1,2 0-84,-1 0 1,-4 5 0,5 0-1,2 0-114,1 1 1,1 1-1,3 4 1,2-1 15,6 2 1,4 1 0,4 1 0,3 1-13,1 0 0,4 4 0,8 3 1,7-1-1,6 2-40,6-1 0,9 3 0,2 3-70,-3-4 1,-14 2 0,-9-6-1,-9 0-286,-5 1 1,-11-5 0,-1 4 0,-5-4 0,-8-3 371,-2-3 0,-2 3 0,4-5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00.79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8496,'0'40'130,"0"1"-386,0-12 223,0-4 0,0 6 66,0 5 1,0 8 77,0 1 0,0-3 53,0 3 0,0 4-22,0 0-116,0-14 0,5 13 12,-1-11 1,5 12 0,-4 3 24,-2 1 1,0-7 0,0-9 16,1 0 0,2 12 0,-3 3-14,2 4 1,-1-6-1,-4 6-10,0-3 0,5-4 1,-1-6 6,-1 2 1,-1-1-1,-2 6 1,0 1-10,0 2 1,2-4 0,1 1 0,1 2 0,-1 0 26,-1 3 0,-2 1 0,0 1 0,0 2-25,0-2 1,0 5-1,0 0 1,0 0 35,0-3 1,0 1-1,0 0 1,0 4-31,0 5 0,0-1 0,0 4 0,0-4 5,0-4 0,0 2 1,0-2-1,0 0-88,0 0 0,0 7 0,0-2 0,0 2-75,0-1 1,4 0 0,1-8 36,-2 0 0,-2 5 1,-1-4-1,0 3 92,0 2 1,0-4 0,0-2 0,0-1 0,0 0 17,0-1 1,0-1-1,0-3 1,0 0 142,0-2 0,0 6 1,0-8-1,2-1-208,2 2 0,-2-6 0,4-2 0,-2-3-5,1-1 1,-1 0 0,-2-1 0,1 1 6,1 0 1,2 0-1,-3-1 1,2 1-22,-2 0 0,-2 1 11,-1 3 1,0 8-16,0 6 0,0-2 0,0-5 1,0-3-1,0 3 0,0 1 1,0-1-1,0 0-947,0-2 1036,0-19-349,0 13-687,7-21 0,-6-2 661,5-9 1,-6-12-1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3:54.92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29367 18110 7416,'-14'-15'1565,"5"1"-960,-4 6-309,12 1 691,-6 7-571,7-6-329,0-3 1,2-2-48,3-4 1,-4 2 24,4-11 0,-2 11 0,1-4 126,1-1 0,0 7 0,-4-7 34,4 0 1,-2-2-96,7 1 1,-7 1-1,4-5 93,-1 2 1,-2-1-153,6 3 0,-7-4 0,3-5-149,1 4 0,-6-6 103,4 1 0,2 0 1,-2-7-1,-2 0 0,-1 3 84,-2-6 1,5 0 57,0-5 1,-1-1 0,-2 5-68,3 5 1,-3 1-82,2 10 0,-2-11 1,0-1-1,1 2 1,2 5 37,-2 1 1,-1 0 0,-1-1 0,3-1-47,1 1 0,0-1 0,-5 1 1,0 0-13,0-1 1,0 1 0,1-1 0,2 1 15,2 0 1,0-1 0,-5-1 0,0-1 2,0-3 1,0-4-1,0 3 1,2-1-4,3-4 1,-4 3-1,4 1 1,-3-1-55,-2 1 1,2 2 0,1-2-1,2 1-12,-2 3 0,-1-5 0,-2-1 0,0-5 19,0-5 0,0 3 0,0-3 0,0 4-8,0 1 1,0 4 0,0 1 0,0 0 45,0 1 1,0-2-1,1 4 1,3 0 67,0 0 0,1-3 0,-3 3 1,1-2-67,2-3 1,2-1-1,-4-2 1,2 0-38,-2 0 0,4 1 0,-2 2-9,-2 2 1,-2 2-1,1-4 1,1 1-1,2 1-28,-2 2 1,-1-7-1,-2 1 1,2-4-11,3-1 0,-4 3 0,4 1 0,-3 0 16,-2-1 0,0 3 1,0 1-1,0 4-16,0 1 1,0 0 0,0 3-1,0-3 52,0-1 0,0-1-27,0-1 0,0-2 1,0 5 111,0-2-81,0 6 203,0-4 31,0 6-114,0-5 0,-5 3-86,0-2 0,0 8 52,5 2 0,0-1-58,0-4 1,0-1 0,0 1-1,-2-1 1,-1 1-72,-2 0 0,0-6 0,4-1 0,-2 1 19,-2-1 0,-5-4 1,5 4-1,0 1 16,-2-1 1,6 1-1,-6 4 28,1-3 0,3-2 1,-6-3-1,3 5 100,3 3 1,-4 1 0,2 1 0,0-1-67,-1 1 0,2 0 0,-4-1 0,2 1-22,2-1 0,-2 1 0,-1 0 0,1-1-18,-1 1 1,-2-2-1,4-2 1,0 0-9,-2 6 0,4-3 1,-5 6-1,0-2 25,-1 1 0,1-3 1,-3 5-1,3-1 51,1-1 0,-3 6 0,4-4 0,-1 0-22,1 0 1,-1-1 0,4-6 0,-4 1-27,-1 0 0,3 1 0,-3 2 0,2 1-5,2-1 0,-2-7 1,1-1-1,0 1 76,-1 2 1,2 2-1,-4 0 139,2-1 1,-4-4 0,5 0-14,2 1 1,1-3 0,2 0-14,0-2 0,0 6 0,0-4-106,0 0 1,2 5-1,1-5-139,2 0 1,0 3 0,-5-4-66,0 1 1,0 2-1,0 4 70,0 1 0,-5-5 0,0-1 0,0 3-67,-2 1 1,6 1-1,-4-3 147,3-6 0,-3 7 1,0-8-1,2 8 15,2 2 1,1 1-1,0 0 1,0-1 39,0 1 1,0-1-1,0-1-61,0-3 1,0 3 0,1-2-28,4 7 1,-3-2 0,3 4 0,-4-4-22,-1-1 0,0 4 0,0-1 0,0-3 0,2-4 12,3 0 1,-4 1 0,4-1-1,-3-1-1,-2 1 0,2-3 0,1 2 0,2 1-19,-2 2 0,0-3 0,1 0 0,0 1-16,0 2 0,2 2 1,-1-1 39,-2 1 1,4-2 0,-1-2 0,1-3 0,1 0 57,0 0 0,-3-3 0,5 3 9,1-1 0,-2 4 0,0-1 0,3 3 0,1 1 2,2 1 0,-6-1 0,1 3 1,2 0-30,1 3 0,1-1 0,1-2 0,0 1-32,0 1 0,-2-4 0,-2-6 0,-1 3-34,1 1 0,2-4 0,2-1 0,0 1-64,-1-1 0,1 0 1,0 3-1,0-1 52,-1 1 1,-4 0-1,0 1 1,0-3-6,-2 3 1,5 1 0,-5 1 0,2-1-57,0-3 0,-5 1 0,3-4 0,0-1 12,0 1 0,-5 2 1,4-2-1,-2-1-35,0 1 0,4 4 0,-4-3 0,0 2 21,2-1 0,-6 1 0,6 5 0,-2-2 131,0-4 0,5 4 1,-4-5-1,1 2-46,-1 0 1,4-7-1,-4 3 1,1-1 56,0 0 0,2 5 1,-2-4-1,-1 2-12,1 4 1,3 1 0,-4 1 0,1 1-28,-1-1 1,1 1 0,-4 0 0,2-2-52,-2-4 1,4 4 0,-2-5 0,-2 2 11,-1 0 0,2-6 0,1 6 0,-1 2-28,-3 0 1,1-2 0,1 0 0,2 1 44,-2 2 1,-1 2 0,0 1 0,1 2-6,2 1 1,0 1-1,-5-5 1,0-1 76,0 1 1,1-6 0,3 1 0,0 0-35,0-2 0,-3 3 0,-1-4 0,0-1-83,0 1 1,0 4 0,-1-1 0,-3 3-70,0 1 0,-1-4 0,3 0 0,-1 1 79,-2 2 0,-5 0 0,4-2 0,-1-3 47,0-1 0,-2-1 1,2-3-1,1 4 135,-1 1 1,-3-3 0,4 4 0,-1 1 36,1-2 0,-4 5 0,3-3 0,1 1-113,-1-1 1,-2 3 0,2-4-1,-1 3-27,-4-3 1,4 4 0,-2-3 0,1 3-109,0 2 1,-2-6 0,4 1 0,1 1 155,-1 2 1,-2 2 0,4 0-1,1-1 115,3 1 1,1 4 0,0 1 0,-2-1-19,-3 2 1,4-4-1,-4 1-89,3-7 0,2 2 0,0-3 0,-2 3-121,-2 1 0,2 1 0,-5-1 0,3-1-263,-1-3 326,-7 3 1,6-10-50,-4 7 1,-3-2-1,3 3 1,-3-3-1,0 0-24,3 0 0,-3 2 0,3 3 1,-3-2-16,-2-1 0,1-2 0,-1 4 0,0-6 49,1-4 0,-1 1 0,2-7 0,1 6 4,3 3 0,-1 1 0,-5-3 0,2 4 48,3 1 0,-3 0 0,5 3 0,-2-1 41,0 1 0,1 1 0,-4-1-50,3-1 0,-3-6 0,5 4 0,-2-1 0,2-4-42,1-1 0,-4 2 0,2 3 0,1-1-52,3 1 1,-1 4-1,1-3 1,0 2 66,-1 0 1,4-1 0,-3 6 0,3-2 127,2-3 1,0 2 0,0-3-1,0 0-37,0 1 1,0-5 0,2 4 0,1 1-3,2-2 0,2 5 0,-4-3 0,2 3 29,-2 1 0,0 1 0,1-2-132,1-3 1,4 3-1,-4-5 1,0 1-207,2 1 95,-6 0 0,11 3 102,-7-3 0,4 3 0,-2-5 1,0 1-1,1 1-16,0 1 1,-3 2-1,3 2 1,0 1 8,0 4 1,-3-4-1,5 2-17,1-7 0,-2 7 0,0-5-14,3-2 0,-4 5 0,0-3 0,0 7 32,0 3 1,-3-5-1,3 1 1,1-1 22,-1 1 1,-3-2 0,5 4 0,-1-2 58,-1 1 1,6 3 15,-5-9 1,4 6-68,2-6 0,0 1 0,0 6-1,-1 0 1,-2 2-1,1 6-7,3 1 0,-3-1 0,-3 0-105,1 0 1,-2 6 0,0-1 71,3-2 0,-4-1 0,2-1 9,1-1 1,-3 5 0,2 0-31,2-1 1,-4 3 200,2-2 0,4 5-96,6-5 1,6 2 69,-2-2-282,-2-3 1,5 7 143,-2-4 112,-10-3-36,4 11-303,-17-11 29,11 12 4,-11-13 121,4 13 0,-14-6 40,-7 7 0,4 0 19,-9 0 1,10 0 2,-9 0 0,4 5 28,-9 0 0,6 2 1,-4-4-58,1 2 0,3 0 28,-6-5 1,-1 5 33,-4-1 0,-2 6 4,-4-5 1,11 2 0,-2-2 42,3 4-47,0-2 0,-1 4 0,-1-4 8,-1 1-8,5-5 0,0 10 0,4-3 18,-2 3 0,2-3 0,-6 0 350,-3 1-344,8 2 0,-21 0 40,10-3 1,1 3-28,3-3 1,1-3 7,-5-2 0,-1 1-116,1-1 0,-1 5 119,1-5-9,0 0-91,6-5 69,-12 6 1,6-4-108,-10 3 95,3-4 4,13 6-7,-5-6 90,12 6 0,-12-7-111,4 0 33,-4 0 1,-8 0-2,5 0-6,-5 0 0,2 0 9,-1 0 0,-4 0 0,5 0 0,-5 0 45,4 0-114,-5 0 61,9-7 0,-7 6-8,4-4 0,3 2-4,-4-2 1,4 3 47,2-3 0,-7-1-35,-3 1 1,1-5 1,-1 5 0,0 0 1,-5 5 0,5-5 95,-1 0 0,1-1-84,-5 1 0,2 3 15,2-3 0,0 4 1,4-1-1,0-1 1,-4-2-1,0 0 1,-6 0-51,0 0 1,-1 0 0,-1 5 5,-1 0 0,-4-1 1,4-3-1,1 0 1,2 0-2,2 3 1,0-4 0,0 0 0,0 2 1,0 1 1,-7-3 0,-1-1-1,-2-1 20,0 0 0,-3-2 1,-3 2-1,4-1-7,4-3 0,1 2 1,2 0-1,-5-3 8,-3-1 1,-3-2 0,-2 1 0,-2 1-8,2 3 0,2-8 0,2 3 1,3-1-5,1-1 0,3 1 0,-6-2 66,-3-1 0,-2-1 0,1 4 1,-1-2-1,-2-2-40,2 2 1,7 2-1,3 1 1,-1 0-24,1 1 0,-3-1 0,-7 0 0,-4 1-22,-1-1 1,0 0 0,-3 1 0,5-1-34,4 0 1,-6 0 0,7 1-1,-5-1-49,-6 0 1,-1 1-1,-1-1 1,1 2 50,4 3 0,1-3 1,4 3-1,-2-3 1,-2-2 1,-1 2 0,-6 2-1,1 1 119,-1-1 0,6 3 0,1-2-17,1-2 1,1 4 0,1 0 0,-4 0-1,-4 1 22,-2 1 0,-4-4 0,1 3 0,4 1-74,2-1 1,3 1-1,-6 3 1,1-2-28,-1 1 0,-4-2 0,-1 1 0,4 2 7,5 1 0,-2 2 1,4 0-1,-4 0 76,-2 0 1,1 0 0,-1 0 0,2 0 58,4 0 0,-2 2 0,4 1 0,-1 2-39,-3-2 0,-3 4 0,-3-2 0,1-1-146,4 3 1,2-5-1,-1 4 1,3-1 73,1 0 1,-4 1 0,0-2 0,-4 2-24,1 2 1,-2-4-1,9 2 1,1-1-103,0 0 0,-1 5 1,3-4-1,-4 1-19,0-1 0,-3 4 0,6-3 0,2 1 98,1 3 1,8-2 0,-1-1 0,-2 0 6,-1 0 1,-2 0 0,0 4 0,1-4 56,-1-2 1,0 6-1,0-4 1,2 2 60,3 0 0,2-6 0,3 5 0,-5-1 2,-3 0 1,-4-3 0,-2 5 0,-4-1 12,0 0 0,1-1 1,8-5-1,0 2 131,5-2-203,-11 5 0,5-6 0,-11 3 0,3-3 1,0-2-1,0 0 0,0 1-66,5 4 1,-3-3 0,6 3 0,-7-4-28,0-1 0,-11-1 0,5-3 0,-2-1-38,-1 2 1,12 0 0,-8 0 0,6-4-2,1-1 0,-6 3 0,2-3 0,-3 0 3,3 0 0,-3 3 0,9-4 0,4 1 122,2 0 1,1 0 0,-8-3 51,0 1 0,-6 2 1,4-4-1,-2 2 57,-3-1 1,9 3 0,2 0 0,2-1 0,-2 1-65,-4-3 1,1-1 0,-7 1 0,1 1-162,1-1 0,1 3 0,7-2 1,2-2 48,3-1 0,-3 0 0,3 2 0,-3 1 33,-2-2 0,1 4 0,-1 0 0,0 0 48,0 0 0,7 3 1,3-3-1,5 1 2,5 4 1,-9-4 0,4 3 0,-2 0 10,1 3 1,-6-1 0,-3-1 0,-1-2-15,1 2 0,-3 1 0,4 2 0,3 0-37,6 0 1,-7 0-1,4 0 1,-6 0 6,-1 0 0,1 0 0,-6 2 1,2 1-201,3 2 1,-2 5-1,7-4 1,2 1 136,1-1 0,2 6 0,0-3 0,-2 4 117,-3 2 0,3-5 1,-4 0-1,1 1-1,0 2 0,-5 2 0,5 0-17,2-1 1,1 1 0,3 0 0,2-1-1,2 1-40,-2 0 1,-6 0 0,-2 1 0,0 2-46,-2 1 1,1 1-1,-6-5 1,4 1 28,1 4 0,4-4 1,6 4-1,2-4-21,-2-1 0,-1 4 1,-2 2-1,0 1 23,-1-1 0,1 0 0,0-3 1,0 3 27,0 2 0,2-3 0,1 3 0,3-2 42,2-3 0,-3 3 0,5 0 0,1 1-28,2-1 1,-5-2 0,-3-4 0,-4 0 22,-1-1 1,0 1 0,-1 0-44,-4 0 1,3-1-1,-3 1 1,3 0 0,2-2 9,0-3 1,3 3 0,-1-4-1,-4 3-11,0-2 1,-1 3-1,-1-4 1,-2 3-168,-2-2 0,3 3 1,-4-5-1,3 2 128,2 0 0,3-6 0,0 5 0,1-1 87,0 0 1,-1-3 0,-3 3-1,-1-1 0,-6 2 1,1-2-1,-3-1 1,-1 1 52,5-4 0,-3 0 1,5 1-1,-1 1-130,-3-2 1,-4-1 0,-3-2 0,-4 0-89,-1 0 0,4 0 0,-4 0 1,3 0 40,7 0 1,-4-2 0,4-1-1,-5-2 7,0 1 1,-5 1 0,0 0-1,-1-4 8,-1-1 0,12 5 1,-2-4-1,4 3 111,2-1 1,-4-2 0,2 4 0,-4-2-13,0 2 0,-10-1 0,9 1 0,-2-2-25,3 2 1,5-4-1,-3 1 1,0-1 17,-4 1 1,-2-1 0,-1 2 0,-3-3-18,0 0 0,-3-3 0,6 4 1,2 1 44,2-1 0,-1-4 1,-1 2-1,-1 1-65,1 3 0,-1-3 0,1 0-12,-1 0 0,-1 0 0,7 4 0,3 0 0,3-1 17,1-2 1,-3 6 0,-7-6 0,0 2-38,1 0 0,-8 0 0,8 4 0,0-3-2,4-1 0,-2 1 0,3 4 1,-4-2 6,0-3 1,-4 3 0,0-2 0,1 2-45,-1 2 0,0 0 1,3 0-1,2 0 2,3 0 0,2 5 0,3 1 1,-5 1 39,-3-1 0,0 4 0,1-3 0,2-1 33,-1 1 1,2 3-1,1-4 1,3 1 375,7-1 1,-2 6 0,3-3-282,-7 4 1,1-3 0,-5 0 0,1 1-1,2 3 88,-1 0 0,4-1 1,-3-1-1,5-2-119,4 1 1,0 2 0,4 2-1,0-1-409,0 1 0,-7 0 0,1 1 0,-5 2 194,-1 2 0,2-1 1,2-4-1,2 0 141,3-1 0,-4 1 0,6 0 0,-1 0-19,4-1 1,3 6 0,1-1 0,1-1 11,0-1 0,-2-3 1,-2 0-1,-1-3 5,1-1 1,-3 0-1,0 4 1,0 1-9,0 0 1,-3-2-1,3-2 1,0-1-103,0 1 1,2-2 0,3 0 88,-3 3 0,-2 1 0,-4 0 0,5-2-7,-1-1 1,-2-2 0,-6 4-1,0-2 49,0 1 0,-2-3 1,-1 0-1,-2 0 22,1 1 0,3-1 1,0 3-1,3-3-194,3-1 0,-2 3 0,5-4 0,-2 1 55,-2-1 1,2 4 0,1-3 0,1-1 169,3 1 0,-3 3 0,2-6 0,3 1 7,5 2 1,-2-6 0,5 6 0,-2-2 331,1 0 0,4 0 0,-4-5-218,-2 0 1,-2 0-127,-1 0 0,-1 0 0,-1-2-61,-3-3 0,3 2 0,-5-7-19,0-1 1,5-2 0,-5-2 110,0 0 0,10-3 0,-2 2 0,4 3 5,1 0 1,3-2 0,-3-3-97,2-1 1,-3-1-1,4 5 1,0 1 0,1-1 26,-1 0 0,1 0 0,2 1 0,-1-3-215,-1-2 1,-1 2 0,4-2 0,-2 3 70,-2 1 1,1 0 0,2 2 0,-1 2 9,-1 1 0,-1 0 0,4-5-29,-4 1 1,4 4 147,-4 0 0,4 0 29,1-4 1,0 4 131,1 0 1,4 0-141,0-5 1,5 6-6,-5-1-202,7 7 1,-10-6 40,3 5 1,2 0 28,-2-6 0,5 6 156,-4-6 1,4 5 122,-5-5-445,7 7-207,-4-10-14,1 11 426,4-4 0,-3 17 8,10 4 1,-2 3-1,5-2 1,1 2 19,-1 2 1,2 1 0,4-3 0,1 3 37,0 2 1,4-5 0,1 3 0,-1-1 115,3-1 1,-4 2 0,5-3 0,-1 2-85,1-2 0,-5 0 0,3 0 1,-1 2-42,0-3 1,-1 1 0,-4 0 0,0 2-16,-1-2 1,1 3 0,0-1 0,-1-1-178,1 3 1,0-4 0,1 4 0,2 1 125,2 0 1,1-3-1,-3 3 1,3 0 116,2-1 0,0 1 0,3 3 0,-3-3 86,-2-2 1,0 1 0,-3-4 0,2 1-50,-2-1 1,-2 3 0,-1-1-1,0 0-137,-1 1 0,1-3 1,0 5 53,-1-2 0,1 8 1,-2-2-1,-1-3-44,-3-1 0,-4 3 1,5-1 21,2 2 1,-4 8 0,0-1 17,-2-1 1,4-2-1,-3-2 1,-1 0 70,1 1 1,-1 4 0,-2 0 115,1-1 1,4-2 0,-4 0-1,0 2-100,2 1 0,-6 0 1,4-4-1,-3-1-29,-2 1 0,1-1 0,3 2 0,1 2-139,-2 1 1,-1 2 0,-2-3 0,0 1 57,0-2 1,0 4 0,0-1 39,0-3 1,0-1-1,1-1 1,2-1 0,2 1 19,-1-1 0,-3 0 0,-1 2 0,0 2 66,0 1 0,0 2 0,0-3 0,0 3-66,0 1 0,0-2 0,0 4 0,0 0-27,0-1 0,0-1 1,0-4-1,0 1 15,0-1 1,0-2 0,0 0-1,0 2 96,0 1 1,0 5 0,0-3 0,0 0 1,0 0 0,0 5 0,0-2 0,0 3-81,0 3 1,0-6 0,0-2 0,0 1-79,0-1 0,0 1 0,-1 1 0,-3-3 70,-1 0 0,-1 0 0,3 5 0,-2-2-152,1 2 0,1 6 0,0 2 0,-2-1 75,2-3 0,1-1 0,0 0 1,-1-1 72,-2-4 0,0 4 1,4-4-1,-2 3 22,-2 2 0,-2-3 0,4 2 1,-4 2-18,-1 1 1,0 5-1,-3-2-30,1-2 1,0-1 0,-5-2 0,1 0-1,-1 0-3,0 0 0,5-5 1,1 1-1,-3 0-154,-1 3 1,0 6-1,2 0 1,2-2 162,3-1 1,-4-2 0,3 0 0,1 0 166,-1 0 0,-2 2 0,2 2 0,-1 1-72,-3-2 1,2 3 0,0 1 0,-3 1 32,-1 4 0,-2-1 0,1 1 0,-3-4-158,-2-1 1,2 3 0,-2-5 0,2-2-30,3-1 1,-6 4-1,1 6 1,1 3 112,1 0 1,-1 4-1,2-7 1,3 3-50,0-2 0,0-8 1,-2 1-1,2-1-79,3 0 0,-3 9 0,5-1 0,-2 6 59,0 4 1,7-5 0,-2 2-1,2-3-23,-2-3 0,3-4 1,-3 0-1,4 2 46,1 1 1,0 8 0,0 4-1,0 1 8,0-1 1,0-1 0,0-7 0,0-4-5,0 0 0,0 7 0,0 4 0,1 4-2,4 2 1,-1-6 0,5 1 0,1-2-3,-2-5 0,5 6 0,-3-9 0,3 3-1,2 4 1,0-3-1,1 4 1,2-5 10,2 0 1,4 0-1,-4-4 6,-2-4 0,5 4 1,-1-1-1,1 6 1,-1 0 54,-1 3 0,-5-6 0,5 5 0,-1-3-69,0-3 0,1 8 0,-3-6-121,1 4 1,3-1-1,-4 4 1,1 1-1,1-1-46,1 1 0,-3-2 0,5 3 0,0-3 32,0-2 0,-4 6 1,4-3-1,-2 4 144,-3 2 1,3-6-1,1-1 1,-1-1 38,0-4 0,4 0 1,-4 1 19,2 6 0,-5-2 0,3 0 0,-1 0 1,-1-3-25,-1-4 1,-7 7 0,-1-8 0,0 3-8,-2 3 1,4 2-1,-7 7 1,-2-3-54,-2-2 1,-1 1 0,0-4-1,0-3-96,0-2 1,-4 7-1,-3-4 1,1 5 39,-1-1 1,-4 2 0,2-4 0,0-3 25,-1-2 0,0 1 0,-5-7 0,1 6-62,-1 3 1,0 6 0,1-3 69,-1 0 1,0-2 0,0-6-1,1 0 1,-1-1-26,0 1 0,1 2 0,-1 1 1,0 1 3,1 0 1,-1 2 0,-2-1 0,0-2 6,-3-2 0,-1-6 1,3-2-1,-4 0 17,0 1 1,2 1-1,-3 4 1,2 1 4,3 0 0,2-5 0,1-2 0,0-1-11,1-4 1,-1 1 0,0-1 0,2 2 75,3-2 1,-1 1 0,4-1 0,1 4-20,-1 1 0,-3-5 1,6 2-1,-1-3-17,-2-2 0,5-1 0,-2-1 0,2-1-25,2 0 0,0 6 0,2-5 0,1 6-147,2-1 1,6 9 0,-1-1-1,5-1 43,4-2 1,-2-1 0,4-4 0,-2 2-87,1-1 0,0 2 1,-4 3-1,0 1-65,-1 1 0,6 10 0,-9-6 1,-1 0-446,2-3 1,-5-1 0,0-4-1,-1 1-45,-4 4 0,-1 1 0,-4 3 0,-1 2 753,-2 2 0,-6 6 0,3-3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10.25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1305 69 11602,'-47'7'245,"2"-1"1,-10-6 0,-2 0 0,1 0-12,6 0 0,-7 0 1,0 0-111,-2 0 0,10 0 0,-2 0 0,4 0-92,2 0 0,-5 0 0,3 0 0,-1-1-95,-3-4 1,4 4 0,2-4 0,3 4-430,1 1 0,3-2 0,-3-2 0,4-1 246,-9-9 0,-2-2 0,0-11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11.87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924 0 9853,'0'32'983,"0"1"-590,0 6 0,-4 0-811,-1 7-73,-6 2 260,10-12 1,-10 16 288,7-7 1,-5 9 0,3 0 0,0-5 0,0-6-12,3-2 0,-3 5 0,1-1 0,1-1 198,-2-2 1,4 3 0,-4 0 0,0-1-1,-3-2 1,-2 4 0,1 0 0,1 3-1,-2 2 1,-1 2 0,-3 1 0,-2-1-203,-1-3 0,0 1 1,3-4-1,-3 1 1,-3 3-1,-2 4 1,1 4-1,-1 3 0,0 1 1,2 0-1,2 1 1,0-2-1,1-2 1,0 0-1,2 4-856,1 2 690,1 8 1,5-5 0,0 5 0,0-1 92,1-1 0,-2 2 0,5-1 0,1 2 236,-2 1 0,4 5 0,-4-6 1,2-2 5,-1-1 1,0-1-1,5 0 1,-1 2 32,-4-1 1,4 10 0,-5-12 0,1 3-106,1-5 1,-7 4 0,4-4-1,-2 3-124,0 3 0,0-5 0,-7 4 1,0-5-93,-2-5 0,0-1 1,4-5-1,-1 4 0,-2-1 1,-1 2-1,2 0 1,2 1-1,4-1 0,0-3 1,0-3-1,-1-2 0,1 0-252,1 1 0,4-5 0,-2-2 287,1-1 0,0 4 1,3-3-1,-2 1 1,2-1-142,2 3 209,1-1 1,0 1-139,0-5 1,0-7-336,0 6-470,6-9-68,1-3 0,1-17 0,-2-10 738,-6-32 0,0 8 0,0-14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13.86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353 340 9228,'35'-6'983,"-8"-14"-492,-7 4 1,-10-16-1,4 10 1,-7 5 491,11-1-533,-5 6 1,8-5-702,-3 4 92,-3 2 68,11-15 0,-10 14 58,7-6 1,-10 5-249,5-10 212,-5 12 130,18-13 21,-14 21 0,21-13 150,-7 11 1,-1 1-114,7 4 0,-13 0-59,12 0-6,-9 0-258,0 0-52,-1 6-70,-11-5 1,12 11 140,0-3 0,-1 5 280,10 4 0,-12-1 2,13 5 0,-9 1 0,7 4 20,-2 0 0,0 2-39,-1 2 0,-3-2-219,2 3 1,-6-7 0,-3 1 66,2 3 1,-4-2 29,-2 0 28,3 3 1,-1 16 0,2-1 187,-3-1 0,-9-10-124,-1 3-123,0 8 0,0 3 23,0 6 1,-1-2 0,2 10 11,0-4 1,-7-15 0,3 4 0,-2-4 53,1 1 1,4-3-1,-5-5 378,-1 2-355,-1 1 0,2 2 0,1-1 253,-2 1 1,0 9-163,1 9 1,-2 0-54,2 4 1,2 0 0,-1-10-19,-2 3 0,-2-14 0,-1 4 0,-1-6 44,-4 0 0,2 0 1,-6 4-60,-1 6 1,-8 4 0,-3 8 0,-2-6 0,3-6 0,2 0 0,2-1 0,-4 3 111,0-6 1,1-6-103,5-4 0,-1 0 4,-3 5 0,-3 7 0,-6-1 131,0-5 0,-5 0 0,0-1 0,2-6-66,1-5 0,2 2 1,0 1-1,-2 0-143,-2 0 0,2 5 1,-3-3-1,4 0-63,0-4 0,1-1 1,0 1-1,-2 0 88,-2-1 0,-13 4 0,-6-4 136,3-4 0,8-1 0,3-7-104,-2-1 1,3-2 0,-1-1 0,-4-1 97,-9 1-32,12-1-151,-15-5 1,5 2 0,-10-5-364,-3-2 0,10-8-133,9-4 227,9-3 585,5-7-47,8-8 1,5-8-1,-1-6 1,-3 0-604,-5 1 301,10 11-359,-5 3-542,16 7 894,-4 4 697,18 1-343,-3 20-186,17 15 1,-13 14-759,1 6 171,0-13 243,-13 4 1,16 1-8,-4 12 1,10 4 0,1 0 81,6 1 0,-6-9 0,4 9 377,-3-6 1,5 10 0,2 0 0,-2-4 58,-1-5 1,3 1 0,-1 0 0,1 4-1,1 6 1,-1 0 0,7 9 0,3 1-1,1 1 1,5-1 0,2-7 0,1 3-314,-1 0 0,-3 7 1,-8-3-1,-1 2-127,-2 3 1,-6-6-1,2-8 1,-4-5-42,-1-7 1,5 2 0,0 0 0,-2 1 47,-1 3 1,-2 0 0,0 1 0,0-4 132,0-1 0,-4-2 0,0-4-36,1 0 1,1 2 0,3 0-402,-1-4 0,-6-6-492,-3 3 0,-3-18 0,-7 1 492,-2-44 0,-5 10 246,4-21 0,-4 15 0,5-5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28.956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19 9031,'0'-18'163,"0"18"1,11 22 0,4 28 0,4 3 0,4 6 0,-2 0 163,-3 4 1,-3 2 0,-1 3-132,-1 0 1,-4-6-1,1-2 1,0 0 0,2 1-142,2-4 0,-1 8 0,2-8 1,2 4-213,1-2 0,0-10 0,-4-3-159,-1-4 1,1 8-669,0-1 738,-7-5 0,-1-17 0,-6-7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29.675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1 313 7989,'6'-36'983,"4"1"-492,7 2 1,4-5-367,6 2 0,-3 7 0,4 4-45,5 3 1,1 4 37,7 5 1,4 1 29,14 3 0,3 3 0,3 7-19,-6 4 0,-8 4 0,-10 9-30,1 4 0,-1 9 0,-12 3 0,1 4-91,2 4 0,-2 7 0,-6-3 0,-4 3-117,-5 2 1,0 2 0,-12 3 0,-6 0-168,-9-2 0,-10 3 1,-9-9 78,-5 1 0,-5-4 1,-4-9-1,-7-4 0,-5-3-49,-6-2 0,-2-6 0,1-3 0,5-4-246,4-5 0,5 1 246,0-5 0,12-1 0,-1-4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0.42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9629,'21'3'75,"1"6"1,-7 33-1,0 6 1,-3 3 0,1 5-1,2 3 1,4 6-1,-1 7 1,0 8 0,1 5-1,1 1 1,1 0 0,0-1 251,3-2 1,-2-7 0,0 1-165,2 2 1,1-1 0,-1-2 0,-3-8 0,-2-8 0,-2-6-361,-2-4 0,-1 0 1,-1-3-1,1 4 0,-2-1 16,-3-2 0,-3-15 0,-6-7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1.33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514 312 7988,'0'-41'245,"-3"9"1,-6 1 0,-11-4 0,-9-1 81,-7-1 1,0 6 0,-3 7 163,-4 1 1,9 12-270,2 2 0,0 8-294,-8 5 0,0 13 0,4 12 9,5 5 0,12 9 0,6-3 42,1 13 1,6-1 0,3 12 0,4-5 112,4-4 1,5 6-1,-1-6 1,5-1-65,4-3 0,-3 1 0,5-7 1,-2-1-27,0-2 0,8 2-19,1 6 1,4-4-1,7 4-57,-2-12 1,-2-14-24,6-6 0,0-12-19,9-10 1,-6-14 0,-4-16 64,-10 0 1,1-12 0,-8-3 0,-4 2-10,-5 3 1,-1 3 0,-5 1-1,2-3-4,0-2 1,-6 1-1,2-4 43,-4 1 0,-1 2 0,0 3-31,0-4 0,0-2 149,0-6 100,-6 24-30,-7-7 0,-1 39-63,1 2 1,5 27-1,10 23 1,2 0 9,5-2 1,8 0-1,1-3 1,-2-1 334,-1-3 1,5 0-276,3 5 0,-2-4-502,2 8 0,-1-3 0,7 2-94,3-3 0,-5-8 422,9-6 0,-3-12 0,14 2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2.246"/>
    </inkml:context>
    <inkml:brush xml:id="br0">
      <inkml:brushProperty name="width" value="0.6" units="cm"/>
      <inkml:brushProperty name="height" value="0.6" units="cm"/>
    </inkml:brush>
  </inkml:definitions>
  <inkml:trace contextRef="#ctx0" brushRef="#br0">69 1 10453,'-23'18'116,"-1"6"1,16 20-1,1 5 1,2 4 0,4 5-1,2-4 129,4 0 1,2-1 0,7 3 0,-1 0-75,1-2 1,6 2 0,2-11 0,4-1-113,1-2 0,6-1 0,4 0 0,2-2-52,2-3 0,-5 2 1,0-6-155,2-2 0,1-2-345,2 0 0,-7-16 164,-2-12 0,-11-23 0,-6-18 131,-4-1 0,-4 0 1,4 1-1,-4-1 0,1-2-49,0-1 0,-5-2 0,3 2 0,-2-5 399,1-3 0,-1-1 0,-4-1 0,0 3 92,0 2 1,0 3 0,0 6 0,-1 1-132,-4-1 1,2 5-235,-6-1 0,-1 10 0,-6 14 1,3 26 72,5 19 0,5 10 60,3 3 0,5 10 1,1 10-1,1 4 48,4 4 1,1 8 0,3-3 429,3 1 1,3-1-97,7 4 1,3 4-200,1 0 1,0-6-1,-5-6 1,1 0 0,1 0-1,-2-3 1,6 12-1,-8-6 1,-3 4 0,-1 1 130,-4-5 1,-2-2 0,-3-4-479,-3 1 0,-3 1 1,-6-7-1,0-2-95,0-6 0,-7-3 0,-7-5 0,-7-7 0,-5-5 0,-7-2 0,-5-7 0,-4-5-82,-3-3 0,-5-3 0,3-6 0,-1-2 0,-11-7 0,-3-13 82,6-8 0,11-7 0,10-7 0,1-4 0,-1-3 0,3-14 0,-4-9 0,0-9 82,1-6 0,18 34 0,1-2 0,-11-38 0,14 39 0,0-1 121,2-2 1,0-2 0,-2-1 0,0-1 0,2-4 0,1 1-1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8.20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2058 676 6988,'0'10'1155,"0"0"-1364,0-7 3305,0 4-2950,6-7 80,-4 0-75,5 0-112,-1 0-33,-4 0 1,6 0 18,-3 0-43,-4 0-66,6 0-26,0 0 102,-6 0-15,6 0 74,-1 0 1,-3 0-29,7 0 1,-5-2-24,5-3 1,-5 4 21,5-4 0,-1-2-9,6 2 1,-5-5 0,-2 4 4,-1-2 0,-1 3 1,-3-5 31,2-1 1,5 2-52,-5 0 1,5-1 0,-5-5 0,-2 0 0,4 1 0,-1-1 0,1 0 6,-1 1 0,-1-1 0,-5 0 1,2 1-7,3-1 1,-4 0 0,4 0 0,-3 1 9,-2-1 0,0-1 0,0-2 0,0-2-18,0 2 1,0 2 0,0 1 0,0 1-35,0-1 0,-2 0 0,-1 0 23,-2 1 0,0 4 0,5 0-50,0-1 0,-2 3 21,-2-2 1,0 6 0,-4-2 0,0 1 40,0 0 0,3-5 0,-5 5 1,0 1-6,2-3 0,-5 5 0,3-3 27,-3 4 0,-2 1 173,1 0 1,-1 0-34,0 0 0,1 1-82,-1 4 1,5-3-1,2 5-29,2-1 1,-6-3-21,2 7 0,2-7-128,-2 2 90,7-3 0,-5 3 113,3 0-22,3 0 0,-4-4 1,4 3 249,-3 0-211,4 1-102,-6 2 0,7-4 0,-2 5-24,-2-1 0,2-1 21,-3-1 25,3-3 681,2 4-1131,7-6 223,-5 0 0,6-1 91,-3-4 1,-4 2 0,4-7 0,-3-2-158,-2-1 0,0-1 98,0-1 141,0 0 0,-5 1 1,-2 0 90,-1 5 1,3-3-1,-3 6 1,0-1-38,0 1 1,-2-4-1,-5 3 1,1-1 10,-1-3 1,-5-1-1,1 1 1,1 3 66,1 1 1,8 2-1,-1 5 26,-2 0 0,-1 0 1,-1 0-17,-1 0 1,5 0-86,0 0 1,5 0 0,-4 0 0,-1 2-14,2 3 0,-4-2 0,6 5 0,-2 0-70,-4 1 1,6-5-1,-1 5 42,0-3 1,4 6-1,-5-3 1,2 4-87,2 2 1,3-5 0,1 0-66,0 1 0,1 2 49,4 2 1,-2-7 0,7-1-48,2-1 1,1-4 21,1 3 1,-4-5-1,-2-5-78,-1-5 168,-2 3 1,-5-1-1,0 3 1,0-4-39,0-4 1,-5 3 0,-2 0 0,-1 0 98,-3 2 0,3-5 1,-2 5-1,-2 0 1,-1 1 12,-1 0 0,-1 6 0,0-6 1,1 2 48,-1 1 0,0-1 0,0 5 0,1 0-15,-1 0 1,0 0-1,1 0 1,-1 0 7,0 0 0,1 0 8,-1 0 1,0 1 0,0 4-34,1 5 0,-1-2 0,2 2 1,2 1-1,2 2-27,3 2 1,1 0 0,3 0 0,-1 1-1,-2 2-48,2 1 1,1 1 0,2-5 0,0-1 30,0 1 1,0 5-42,0-1 0,5 1 0,0-5-59,-2-1 0,1-4 1,0-2-1,5 0-32,-1 1 0,0-6-31,-3 2 1,-3-5 65,2-5 0,-2 2 0,-4-7 1,-1-2-1,-3-1 0,-1-1 29,1-1 1,-6-5 0,2 1 0,-3 1 95,-1 1 0,-1 3-50,0-1 0,-1 0 1,-2 2-1,-2 2 64,2 1 0,2 5 0,1-3 0,-1 1 16,-4 4 1,4 2 0,-4 1 0,4 0-11,1 0 0,1 0 0,-1 0 1,0 1 38,1 4 0,4 2 1,2 4-1,1-1 23,4 1 1,-4 2 0,2 4 0,2 1 0,1 3-1,2 0-49,0 0 0,5 4 0,2-4 0,-1 0 72,1 0 0,4-1-158,-1-5 0,-3-5 0,-1-1 1,1 1-1,1 0-644,0 0 341,-1-7 43,-1 4 95,-4-7 1,4-2 0,-6-3 138,0-5 0,-5-3 1,-1-2-1,-2 1 0,-4-3-30,-1-2 1,-3 3 0,-2-4 152,-2 4 1,1 1 0,2-1 0,-1-1 0,-1 1 0,1 3 151,2 0 0,-1 6 1,-1 2-94,-1 4 0,-1-4 1,5 0-20,1 2 1,4 1-1,0 4 1,-1 1 26,-2 2 0,3 1 0,0-1 0,0 5 11,2 3 0,-3 3 1,6 2-68,1 2 1,3 0-1,1-6 1,0 1-86,0 0 1,1-1 0,3 1 18,1 0 0,4-1-658,-4 1 1,2-7 190,-2-3 288,-4-3 1,6-4 0,-7-3 0,0-4 0,0-5-72,0 0 0,-2-3 0,-3-1 1,-4-1 223,-5 1 0,1 2 1,2 1 111,1 0-185,0 1 0,-4 0 177,-1 5 1,5-3 0,0 7-1,-1 2 57,-2 1 1,-2 2 0,1 0 0,-1 0-28,0 0 1,-4 0-1,-1 2 1,0 1-44,-1 2 0,3 7 0,-5-3 0,0 6 16,1 5 0,4-4 0,-2 4 0,4-2 34,1 1 1,0-2 0,2 4 0,2-2 0,3 1 46,1-2 1,0-3 0,4-4 0,-2-1-234,2 1 0,1-3-370,2 2 293,0 0 1,2-2 0,3-1 0,5-2-241,3 0 0,2-1 1,-1-5 112,1-4 0,-7 2 1,-3-7 1,-3-2 1,-2-1 128,0-1 0,0 4 1,-2 2 23,-3 1 1,2 2-1,-7 5 273,-1 0 0,-2 0 0,-2 0 21,0 0 1,0 5 0,1 2 0,-1 1 61,0 3 0,1 2 0,1 2 0,1 0-186,2-1 0,1 3 0,-6 1 1,2 3-31,3 2 0,-1-4 1,4 4-1,0 0-81,1 0 1,1 2-1,5 2 1,0-2-80,0-6 0,0 3 0,0-3 0,2-1-58,3-1 0,-2-8 0,7 0-1,1-3 1,2 4 0,2-5 0,0-2-83,-1-1 0,1-4 0,0-3-86,-1-5 0,-6-4 1,-3-4-1,-3-4 193,-2 0 0,0 2 1,0-3-1,0 2 606,0 3 0,0 6 3,0 3 0,-2 5-220,-3 0 1,-1 4 0,-5 4 0,2 6 186,3 3 0,1 2-277,5 0 1,-2 4-1,-1 3 1,-2-1-1,2 2 1,1-1-23,2 5 1,7-5 0,1 1-148,0-1 1,5-1 0,-3-3 0,3 1 0,2-1-136,-1-1 0,1-4 0,0-2-343,0-1 309,-1-7 1,1 9-1,0-6-125,-1 2 1,1-4 0,0 1 15,-1-4 1,1-1-1,0 0 86,0 0 1,-6-5 0,-1-1 0,1-1 0,-3-1-453,1 0 0,-2 3-1082,-5-5 791,0 0 954,-7-4 0,5-1 0,-4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3.086"/>
    </inkml:context>
    <inkml:brush xml:id="br0">
      <inkml:brushProperty name="width" value="0.6" units="cm"/>
      <inkml:brushProperty name="height" value="0.6" units="cm"/>
    </inkml:brush>
  </inkml:definitions>
  <inkml:trace contextRef="#ctx0" brushRef="#br0">53 293 7927,'20'17'983,"2"-4"-492,9-1 1,8 0-1,11 2 1,5 0-1,13-1 1,-1-5-853,-4-4 0,-9-4 115,-8-4 0,-10-11 0,-6-14 0,-6-10-738,-6-10 930,-9 9 1,-10-10 265,-13 9 0,-7 3-146,-10 7 0,-6 5-60,-8 8 1,-6 1-1,-4 14 1,7 5 4,4 5 1,-1 11-1,0 5 1,3 3-1,2 2 1,6 4-1,0 4 1,6 4-1,4 3 1,5 6 128,4 5 0,8 5 1,2-3-1,5-1 1,5-2-1,4 0 1,4 0 186,6 1 1,2 1 0,6-3-83,0-2 1,6 1 0,3-5 0,4-3 81,0 0 1,3-9 0,0-3-149,3-7 0,8-2 0,-4-8 0,-3-6-507,-4-5 0,-3-6 0,-3-5 82,0-6 0,-1-14 0,5-1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3.579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77 8454,'33'43'491,"-7"6"1,-10 10-352,-5 2 0,-7-1 1,4 6-1,-2-1 1,-3-1-1,0 0 1,0 1 104,2-1 1,-1 2 0,-4-4 0,0 1-1,0 1 1,0-13 0,0-1 0,0-6-485,0-4 1,2-3-542,2-1 404,4-12 1,-1-10 273,-2-28 1,-8-18 0,-3-25 0,0 3 115,0 1 0,1-12 0,5 6 1,0-3 148,0-4 1,0 2 0,0-10 0,2 1-99,2-4 1,-1-3 0,6 0-1,2 4 13,1 8 1,3 5-243,3 4 0,12 12 139,15 6 0,7 19 0,7 20 0,-10 8-154,-5 8 0,0 13 0,0 0 0,-2 3-313,2 4 0,3 3 374,-7 4 1,10 9 0,-8-8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5.18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815 367 9916,'-15'-21'983,"3"-5"0,12 11-153,0-16-544,0 8-156,6-4-534,1 7 265,13 1-140,1-3-257,6 1 338,19-10 1,-9 13-1,15-8 1,-6 5-39,0 4 1,9 7-1,0 2 1,-1 2 92,-3 3 1,1 1 0,-7 4 0,-1 1 9,-2 2 1,2 8 0,1 4 202,0 8 1,-7 6 0,-17-1 60,-1 6 0,-10-3 1,-11 11-49,-11 0 0,-14-7 1,-10-3-1,-3-3-21,-2 1 0,-4 0 1,-1-4-1,3 3 65,0 0 0,0 1 0,0-5 0,4-1-204,0-4 0,6 4 0,1-3 1,6 4-59,8 4 1,21-2 0,23 1 40,12-6 1,5 1 0,0-6 0,-1 2 232,-1 4 1,7 0-1,-6 2 1,3 1 2,2-1 1,8 6 0,-4 3 0,-1 5 102,-2 4 1,-3-3 0,-6 5 0,-2-2-1,-6 1 1,-8 3 0,-5-3 0,-4-1-1,-5 2 1,-3 1 0,-8 6 0,-2 2 81,-5 3 1,-11-3 0,-7 3 163,-8-3 1,-6-7-1,-4 1 1,-5-11-384,-8 2 0,0-3-130,-5 3 0,4-5-18,-4 0 1,-5-1-125,-5 1 0,-1-3 126,2-6-893,2-5 833,3-3 1,2-11-395,6-4 0,-2-4 0,3-4 0,0-5 0,-5-9 0,6-8 0,-2-6 0,1-7 0,-1-2 0,10 4 0,-1-9 0,5 2-492,-1-5 984,4-4 0,-3 5 0,6-7 0,-2 1 0,-3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8.56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0 7214,'22'23'491,"1"1"1,1 3-165,2 3 1,5 11 0,1-3-125,-2-1 0,3 12-203,-1 5 0,0 3 0,-5-2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8.95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1 8138,'30'7'-1,"-3"13"1,-1 17 0,0 10 327,1 6 1,0 6 0,0 3-378,0 0 0,0-5 1,-1-6-1,-3 1 1,-5-6 49,-3-2 0,-2 3 0,1 1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39.94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883 0 8234,'-45'18'75,"0"1"1,-7 6-1,2 2 1,-2 8 0,-3 4-1,1 4 1,0 2-1,-1 3 1,-1 3 0,-1 1-1,-2 1 1,2-2 0,3 3 169,4 4 1,3-3 0,6 6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40.47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748 1 9087,'-58'1'0,"4"5"0,4 8 0,2 7 122,-2 5 1,2 7 0,0 5 0,1 5 0,3 9 0,0 4 0,1 2 0,-3 0-1107,3-2 738,-6-2 0,13 0 0,-3 1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0.75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938 1 6680,'-27'7'-579,"0"-2"904,6 8-138,-1-4-154,10 17 0,3-11-129,-9 3 0,0-4 41,-14-5 1,10 3 33,-10-3 148,12 3 67,-11 8 0,22 7 203,0 9-408,0-9 0,1 11-143,-6-6 93,-5-7-22,-2 13 0,6-9 59,6 11 164,6-11 1,9 9 138,3-6-253,-3-7 1,-12 7-238,-13-9 1,-11-4-284,-6-1 430,9-3-11,7-1 1,10 7-11,5 6 0,1-3 534,4 8 1,-2-5-357,-2 9 1,-1-10 0,-8 1-357,-7-1 115,2-6 0,-6 11-15,6 1 159,5-6 0,7 7 1,6-6 303,0 8-129,0-8 0,-3 5-160,-6-10 0,-3 4-227,-15 1 0,8-4 178,-9-1 0,15-1 53,-1 11 1,5-9 63,0 13 1,3 2 65,6 7 1,-1 0-112,-4-4 1,-4-9-143,-9-1-432,3-11 427,-11 6 113,11-13 0,-5 1 0,7-1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2.190"/>
    </inkml:context>
    <inkml:brush xml:id="br0">
      <inkml:brushProperty name="width" value="0.6" units="cm"/>
      <inkml:brushProperty name="height" value="0.6" units="cm"/>
    </inkml:brush>
  </inkml:definitions>
  <inkml:trace contextRef="#ctx0" brushRef="#br0">299 150 7463,'-49'-24'-328,"-1"-3"0,11 9 0,-2-5 198,2 6 1,-1-2 0,0-2-1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2.23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422 82 7571,'-49'-13'0,"4"3"0,1 1 0,-1 0 0,-5 0 0,-3 0 0,-1-2 0,12 5 0,3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4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7928,'5'0'7607,"-2"0"-8899,-1 0 1292,-6 0 0,2 2 0,-2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8.88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234 0 9944,'-17'0'0,"-1"0"163,-1 0 0,-1 2 0,4 1 0,-2 4 0,-2 1 0,2 3 1,2 2-1,1 2-87,1 0 1,-1 1 0,2 4-1,3 2-21,5 1 1,5 5 0,5-5 0,5 1-440,3 1 228,2-1 1,4-1-298,1-3 1,1-4-1,-1-1 1,3-2-667,-1-3 0,5-4 1119,-8-6 0,14 0 0,-2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3.247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 7315,'27'27'-225,"-7"11"1,-6 5 0,-8 9 0,-5 5 155,-1-1 1,-1 1-1,-2-10 1,-2 1 109,2 4 0,-3-6-41,1 0 0,-5 2 0,2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4.238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1 136 7746,'41'-9'0,"2"0"0,4-2 122,3-1 1,0 0 0,-10 1 0,1 2 0,0-1 0,0-1 0,-1 1 0,3 1-167,2-2 1,3 5 0,7 2 43,-1 2 0,12 2 0,4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8.68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1576 1291 6026,'-33'-35'-189,"10"2"292,-3 6 0,17 7 0,-1-1-19,-5-4 0,0 0-42,-8 3 0,5 4-73,-5-5 0,5 5 1,-5-5 39,-1-1 1,8 7 126,-2-1 31,12 12-18,-13-24 1,6 14 19,-10-16 0,2 6-201,-2-1 0,-5 6 46,-8-11 0,5 11-284,0-6 284,5 3-45,-1 3-9,1 1 10,5 0 24,-6-1 0,12 0 141,-3 2 1,9 3 0,-11-2-182,-7-4 1,-2 1-20,-7-2 1,-6-4-11,-8-5 1,2 0 45,-2 5 1,0 0-1,-4 0 1,1 1-3,3 4 1,-3-4 0,6 3-152,4-2 1,-1 2-1,9-1 182,-4-5 0,7 2 0,-13-6 0,10 6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1:59.482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1 326 7916,'46'-18'133,"4"0"1,4-5-50,5 5 0,3-4-188,6 3 1,-6 0 0,-3 2 0,-2-1 0,-1 1 41,-2 2 0,7-3 0,-12 0 1,-2 2-222,-3 0 0,-3 4 283,-1 3 0,-5-9 0,-2 3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0.457"/>
    </inkml:context>
    <inkml:brush xml:id="br0">
      <inkml:brushProperty name="width" value="0.6" units="cm"/>
      <inkml:brushProperty name="height" value="0.6" units="cm"/>
    </inkml:brush>
  </inkml:definitions>
  <inkml:trace contextRef="#ctx0" brushRef="#br0">1413 271 7842,'-33'-41'-84,"-2"6"0,-7 4 0,-8 1 0,-12 1 0,-17 0 0,-10 5 0,41 13 0,0 1-4,0 1 1,-1 1 0,1 3 0,0 1 0,0 2 0,1 0 0,-1 1 0,0 2 0,1 1 0,1 2 0,-43 8-115,7 5 0,7 8 202,7 2 0,0 1 0,0 5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1.471"/>
    </inkml:context>
    <inkml:brush xml:id="br0">
      <inkml:brushProperty name="width" value="0.6" units="cm"/>
      <inkml:brushProperty name="height" value="0.6" units="cm"/>
    </inkml:brush>
  </inkml:definitions>
  <inkml:trace contextRef="#ctx0" brushRef="#br0">408 1 8707,'-38'25'983,"-3"-2"-1180,-2 8 0,0 0 1,0 15-1,-3 10 0,3 12 119,0 12 1,25-34-1,2 2 1,-1 3-1,1 0 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7.063"/>
    </inkml:context>
    <inkml:brush xml:id="br0">
      <inkml:brushProperty name="width" value="0.6" units="cm"/>
      <inkml:brushProperty name="height" value="0.6" units="cm"/>
    </inkml:brush>
  </inkml:definitions>
  <inkml:trace contextRef="#ctx0" brushRef="#br0">843 517 8475,'-35'-51'-37,"2"5"0,0 7 1,-4 4-1,-2 2 0,-2 3 1,1 1 145,-1 4 0,0 2 0,0-1 0,1 1 1,-3 1-1,-2 1 0,-3 1 0,-3 2 1,-1 0-106,1 1 0,-17-4 0,5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8.049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0 108 8868,'20'-35'196,"3"3"1,8 11-1,6 8 1,3 7 0,4 6-427,1 4 1,-4 1-1,-5 7 1,2 3-212,1 0 1,7 6 440,-1 2 0,12 2 0,-1 3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08.911"/>
    </inkml:context>
    <inkml:brush xml:id="br0">
      <inkml:brushProperty name="width" value="0.6" units="cm"/>
      <inkml:brushProperty name="height" value="0.6" units="cm"/>
    </inkml:brush>
  </inkml:definitions>
  <inkml:trace contextRef="#ctx0" brushRef="#br0">0 0 8048,'29'29'0,"1"4"0,3 8 0,0 9-492,1 7 0,-1 5 376,-1 6 1,-4 6 0,5 1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2:10.364"/>
    </inkml:context>
    <inkml:brush xml:id="br0">
      <inkml:brushProperty name="width" value="0.6" units="cm"/>
      <inkml:brushProperty name="height" value="0.6" units="cm"/>
    </inkml:brush>
  </inkml:definitions>
  <inkml:trace contextRef="#ctx0" brushRef="#br0">625 123 6941,'-33'-21'245,"6"1"1,-8 6 0,-5 1 0,-4-1-1,-3 1 1,-7 5 0,4 2 0,3 2 245,3-1 1,2 0-453,-3 5 0,-10 7 1,-6 0-1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19.720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 8353,'14'5'-267,"1"1"0,0 1 0,-2 1 0,-2-1-141,-1-1 0,-7 1 215,2-2 168,-3-4-27,-2 6 26,0-1 1,1-4 25,4 3 0,-3-4 0,11-1 0,-10 0 376,7 0 499,-7 0 425,4 7-898,-7-5 0,6 4-259,4-6 0,-2-5 1,2 0-1,2 2-5,1 1 0,1 1 1,1-2-1,1-2-2,4 1 1,-4 3 0,4 1 0,-4 1 176,-1 4 1,0-1-268,-1 5 0,-4 1 1,-2 5-1,-1 0-68,-4-1 0,-1 7 0,-2 4 0,0 3 78,0 1 0,0 5 0,-2 1 0,-3-3 0,-5 1-427,-3 1 0,-1-4 0,-3 1 11,-2-5 0,1-8 1,-7 2-1,1-4-179,1-1 0,-3-1 1,5-1-1,-1-3 539,1-5 0,-5 3 0,3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4881 105 9160,'-7'1'13,"-2"0"2,3 1-1,-2-2 1,-1 0 31,0 0 0,-1 0 0,-1 0 0,1 0 7,-2 0 0,-1 0 0,-1 0 1,0 0-19,0 0 1,-1-2 0,0 1-1,-1-1-47,-1 0 0,-1 1 0,0-1 1,-1 0 15,-1 1 1,-1-1-1,1 2 1,0 0-29,-1 0 1,2 0 0,1-2 0,-1 1 6,0 0 1,-2 0 0,0 1 0,0 0 16,1 0 1,-1 0 0,0 0-1,1 0 19,2 0 1,1 0 0,-1 0 0,-2-1 0,-1-1-26,1 1 0,-2 0 0,0 1 0,0-1 0,0-1 1,2 1-1,0 0 0,-1 1-91,0 0 0,0-1 1,-1-1 63,-2 1 0,2 0 0,-1 1 0,2 0 61,2 0 0,-2 0 0,1 0 0,-2 0 13,-2 0 1,2 0 0,-1 0-1,0 0 18,1 0 1,-2 0 0,3 0-1,-2 0-28,0 0 0,-3 0 1,0 1-1,0 0 18,1 1 1,1-1 0,1-1-82,0 0 0,0 1 0,-3 0 1,-2 1-1,1-1 20,1-1 1,-1 1 0,1 0 0,1 1-30,0-1 1,0-1 0,-4 0 0,1 1 35,0 0 1,0 0-1,4 1 1,0-2 22,-1 0 0,-2 0 1,0 0-1,0 1 9,-1 0 1,2 0 0,1 0-1,1 0-12,1-1 1,-1 1 0,-1 0 0,-1 0-7,0 0 1,-1 0 0,2-1 0,2 0 12,-1 0 0,0 0 0,-3 0 1,0 0-12,-1 0 0,3 0 0,-1 0 0,3 0 4,2 0 1,-3 0 0,-1 0 0,-1 0 10,0 0 1,2 2 0,0-1 0,2 0-6,1 0 0,0 0 1,0 1-1,-1 0 15,-1 0 1,0-1 0,0 2 0,0-1-9,0-1 0,3 1 0,-2 0 1,0 1-24,-1-1 0,-1 1 0,-1-1 1,-1 0-5,0 1 0,2-1 0,3-1 1,0 1-4,0 1 1,-1-1 0,-3 2-1,1-1-8,-1-1 1,2 1 0,1 0 0,0-1-15,1 0 21,-1 2 0,1-3 0,-3 2 1,-1 0-6,0 0 1,0 1 0,2-2 13,2 1 0,1-2 0,0 3 0,-1-1 25,0 0 0,-3 1 0,2-2 0,0 0 8,0 0 0,2 1 0,1-1 0,1 0-24,2 0-1,-2-1 1,0 2 0,-2-1-77,0 1 0,-2-1 1,2 0-1,0 1 44,0-2 0,2 1 0,1 0 0,-1 0-38,1 0 1,-2 1 0,-2-2 0,-1 1 41,-1 1 1,0-2 0,2 1-1,0 0 113,1-1 0,0 2 0,-2 0 0,0-1-54,0 0 0,-3 2 0,1-1 0,0 0-29,1 0 1,0 0 0,4 1 0,0-1-15,-2 1 0,-2-2 0,1 2 0,-1-1-51,2 2 0,0-1 0,1 0 0,1-1-1,2 1 0,-1 0 1,1 0-1,-1-2-15,0 1 1,-1 0-1,-1 0 44,0 0 0,3 1 0,1-3 0,2 1 1,1 0-9,2-1 0,-1 3 0,3-2 94,1 0 1,1 0 169,2 1-120,0-2-56,0 4 191,0-5-96,2 3-181,1-3-125,2 0 0,-1 2 37,0 1-53,0 1 1,-1 1 126,0 0 1,1 2 73,-2-1 1,1 3-3,1-1 0,0 4 0,2 1-20,0 1 1,2-1 0,2 2 0,0 2 52,0-1 1,0 4 0,0-2 0,0 1-21,0 0 0,-1-1 0,1 0 0,0-1-1,0 1 0,0 0 1,1 3-1,0 2-8,0-1 1,1 1 0,-3-1-1,2-1-12,0 1 0,0 1 0,1 3 0,0 1-1,-1 0 0,2 2 0,-1-3 1,1-1-1,1 1 0,0 0 1,1 0-1,1 0 5,1 1 1,-1-3-1,-1 1 1,0-2 8,0-1 0,-2-1 0,0-1 1,1 1-21,0 0 1,-1 2 0,0-1 0,-1-1-122,1 1 0,-1-3 0,0 1 1,0-1 41,-1 0 0,1 0 0,0 1 0,-1 1 28,-1 0 1,2 0-1,-1-1 1,1-1-9,0 1 1,-2-2 0,2-1-1,-2 0-23,0-1 0,0 1 1,0 0-1,0 0-51,-2 0 0,1-1 0,-2-1 0,1-1 0,-2 1 1,0-2-1,0 0 0,-1-1 35,2 1 0,-1-2 1,0 2-1,0-1 27,-1 1 0,0-1 0,0 2 1,0-1 63,2 1 0,-2-2 1,3-1-47,-1 0 0,1 0 0,1 0-17,1-2 0,-1-1 23,1-3 0,-1-1 29,5-1 1,-3 1-6,2-2 1,-1-1 305,1-1 21,-4 0-422,2 0 30,-3 0 46,0 0-110,-1 0 32,0 0 1,3 0 100,3 0 0,2 0 11,2 0 1,-2 0-1,1 0-16,0 0 1,-3 0-1,1 0-66,1 0 1,0 0 0,2 1-20,0 1 1,-1-2 0,2 2 0,0-1 29,2 1 1,-1-2-1,2 2 1,0-1 38,2 0 1,3 0 0,0 1 0,-1-2 15,-1 0 0,0 2 1,-1-1-1,2 1 56,2-2 0,1 0 0,0 1 0,2 0-36,0 0 0,0 1 0,-3-2 0,1 0-11,0 0 1,4 2 0,-2-1 0,2 0-33,3 0 0,-4-1 0,1 0 0,-2 0 43,1 0 0,4 2 0,1-1 0,1 0 56,-2 0 1,0-1 0,-4 1 0,3 1 89,0-1 0,0 1 0,0 0 1,-1 0-71,-2 0 1,-1-2 0,-1 2 0,0 0-68,-1 0 0,-1-1 0,1-1 0,0 1-207,-1 1 1,-2-2-1,-1 2 1,-2-1 97,0 0 0,2 0 1,-1 1-1,2 0 77,0-1 0,4 3 1,-3-1-1,1 0 72,0 1 1,-4-2 0,3 2 0,-1-1-35,1 1 0,2 0 1,0 0-1,1-1-20,0 1 1,-1-1-1,-2-1 1,0 1 16,0 0 0,0-2 0,2 2 0,0 0 89,1 0 0,0-2 1,-1 1-1,-2 0-67,-1-1 1,2 1 0,-1-1 0,2 2-26,0-1 1,1-1 0,1 2-1,-1-2-56,-1 1 0,-1 1 0,-1-1 1,1 1 19,1-1 0,1 1 0,-1-1 1,1-1-111,0-1 1,-1 2-1,0 0 1,0-1 3,-1-1 0,2 1 1,-1 0-1,1 0 170,1 1 1,-1 0 0,-1-1 0,0 1 20,0 0 0,1 0 1,0 2-1,0-1-39,1 1 1,1-1-1,-2 0 1,-1 0-23,-1 0 0,1 1 0,-4-2 0,1 0-167,1 1 1,-2-1 0,1-1 0,1 0 14,0 1 1,-2-1 0,-2 0-1,-2 0 58,0 0 1,0 0-1,-1-1 1,1 0 18,2 0 0,0 2 0,3-1 1,0 0 47,-1 0 1,0 1 0,0-1 0,-2 1 89,0 0 0,2-1 0,-1 2 1,1-1 193,0-1 0,3 1 0,-1 0-103,2-1 1,-5 0-1,1 0 1,-2 1-1,0-1-60,0-1 1,-1 0-1,2 0 1,-1 0-185,1 0 125,0 0 0,1 0 1,0 0-1,-2 0 1,-1 0-1,-2 0 0,-1 0 23,0 0 1,0 0 0,-1-1 0,0-1-72,0 1 0,1 0 1,-1 0-1,1-1-25,0-1 0,0 2 0,0-1 0,0 1-62,-1 0 1,2 0 0,-2-1 0,-1 2 71,1 0 0,-2 0 0,2 0 0,0 0 115,-1 0 0,1 0 0,-1 0 1,1 0-81,-2 0 1,2 0 492,0 0-348,4 0 1,-7 0 0,2 0-95,-1 0 0,-2 0 0,0 0-182,1 0 1,0 0-65,1 0 1,-2 0 170,0 0 1,-1 0 218,1 0-142,-4 0-352,4 0 203,-6 0-435,2 0 636,-4-2 855,0 1-741,0-3-157,2 1 14,1 0 1,2-1 34,2 3 0,-1-2-69,2 1 0,-1-2-179,1 1 0,-2 0 147,2 0 1,-1 0 137,1-2 0,0 0-108,2 0 1,0 0-3,0 0 1,-1 0 0,0 0-148,-1 0 1,-2 0 0,0 1 0,0-1 58,-1 0 0,0-2 0,0 1 0,0-1 19,2 0 0,-1 2 0,2-3 1,0 2 40,0-1 1,2-1 0,-1-1 0,1 1 21,1 0 0,0-2 0,-1 3 0,2-1-28,1-1 1,-1 1-1,1-2 1,-1 1-17,-1-1 0,-1-1 1,0 0-1,1-2-2,1 1 0,-1-2 0,0 1 1,0 0 47,2 0 1,1 2-1,-1 0 1,0 0 83,1 1 0,0 1 0,1-1 1,-1 1-37,-1 0 0,1 0 0,-3 1 1,1-1-75,0-1 33,-2 0 0,3 0-36,-2 0 0,0-1 1,2-1-1,1 0 0,-1-1-181,0 1 1,2 0-1,-2 0 1,0 0 30,0 1 1,1 1 0,-2 0 0,0 0 76,0 0 0,0 0 1,-1 1-1,1-1 100,0 0 1,0 2 0,1 0-1,1-1 7,0 2 0,0-2 1,1 1-1,-1 0 86,-1 0 0,1 1 0,-3-1 219,0 1-310,0 1 1,-1 1 0,-1 0 0,0 0 84,-1 0 1,-2 0 0,1 0-78,0 0 1,0 1 0,1-1-134,-1 0 0,-2 0 0,0 0-151,0 0 1,-2 1 27,0-1 0,1 1 193,1-2 1,0 0 80,-1 2 1,1 0 0,0 1 77,0-1 0,2 1 66,-1 0 1,2 2-212,-1-3 1,0 3-57,-3-3 1,1 3-251,0-3 0,-1 3 325,-1-2 0,-2 1 151,3-1-3,-3 2-253,1-2-347,-2 1 314,2 2 24,-1-2-27,1 2 235,-2-3 26,0 3-156,0-5-133,0 1 78,0-4 1,-2 0 54,1 0 1,-2 3-6,2 0 1,0 0 15,-3-2 1,3 1 0,-2 1-1,-1-1 3,-1 0 1,0 0 0,1-1 36,-1 0 0,-1 2 1,0-2-1,0 2-11,0 0 1,0 0 0,1 0 0,0 0-32,0 0 1,0 0 0,-1 0 6,-1 1 1,0-1 0,1 0 0,-1 0-1,0 0-38,-2 0 0,1-2 0,0 0 0,-1 0-58,0-2 0,0 0 1,0-1 48,-1 0 23,-1 0-4,-1 0-11,2 1 16,-5-1-25,3 0 0,-2 0 0,0 0 14,1 1 1,2-1 39,-3 2 0,3-1 38,-2 1 0,2-2 0,0 1 0,0 0-23,1 1 1,1 0 0,-1-2 0,0 0 0,0 1 30,0-1 69,-2 0 0,2-1-126,-1-1 1,0 0-1,1 1 1,-1-1-1,-1 0-84,2 0-2,-1 1 1,1-1-1,0 1 1,-1 0-1,2-1 1,0 0 0,-1 0-69,1 0 0,-1-1 1,0 2-1,2-1-151,0 0 233,-1 2-52,0-2 42,-1 2 87,2 0 1,0 0 0,3 1 0,-2-1 217,1 2 1,1-1 0,0 2 0,0 0-6,0 0 0,0 0 0,0 0 165,0-1 0,0 1 0,0-1-235,0 1 0,0 0 0,1 0-218,-1-3 1,0 1 0,-1-2 0,0 1-251,0 0 1,-1-3-1,2 1 1,-1 0 123,-1 0 1,1-1 0,1 1 0,0 0 52,0 0 0,0-1 1,0 1-1,0 0 30,0 0 0,1-3 1,0 0-1,1 0 238,-1 2 0,1-3 1,1 3-1,-1 0-127,0 0 0,0 0 0,-2-1 0,0 1-75,0 0 0,-2-1 0,-1 0-53,-1 0 0,-2-1 0,0-1 0,10 14 111</inkml:trace>
  <inkml:trace contextRef="#ctx0" brushRef="#br0" timeOffset="-1">4949 130 10694,'-4'-5'-120</inkml:trace>
  <inkml:trace contextRef="#ctx0" brushRef="#br0" timeOffset="-3">4930 106 10210,'-2'-1'-45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4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29 6358,'-3'-7'-593,"1"-1"2062,-1 2-654,1 2 0,2 0-497,2 6 0,0 1 1,1 4 42,-1 3 1,0 0 0,0 2-236,-1-2 1,0 0 0,0 2 0,1 1-1,-1 1 107,-1 1 0,2 1 1,0 1-1,-1 0-59,1 2 0,0 2 0,0 0 1,1-1 10,0-1 0,0 1 1,2 0-1,0 1-123,0 0 0,0 1 0,0 2 1,-1-1 1,1-3-1,0 1 1,0-2-48,0-1 0,0-1 0,0 2 0,0 0 1,0 0 2,0 0 0,-2 3 1,0-4-1,0-2-296,0 0 0,1 0 0,-2-1 0,-1-1 4,1 1 1,0-3 0,0 1 0,0-1-50,0 1 0,-1-1 0,0 1 0,0-1-87,0-2 1,0 1 0,1-1-454,-1 0 1,1 0-960,0 2 1821,-1-3 0,5-2 0,0-2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5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15 196 7421,'-4'-4'826,"2"-2"-494,0 0 0,-2 1 0,3-1 94,0-2 1,0-1-228,1-1 1,2 2 0,0 1-1,1 0-24,0 1 0,0 0 1,0 1-1,1 0-96,1-2 1,-1 2 0,1-2 0,0 0-123,0 1 0,2-1 0,-1 2 0,0 0 42,0 0 0,-1 0 0,1 1 0,1-1 78,-1 0 1,0 0-1,0 0 77,2 0 1,0 2 0,1 0-72,1 1 0,-1 0-36,2 2 1,1 0 27,2 0 1,0 4 0,-2 1 0,-2 1 41,-1 1 0,0-1 0,1 2 0,0 1 4,0 2 0,-1 2 1,0 3-1,-2 1-20,1 3 0,0 4 0,-2 1 1,-1 0-25,-2 0 0,1 0 0,0-1 0,0 1-59,-1-1 1,-2 0 0,1-1 0,-1-2-261,1-3 0,-2 0 0,2-3 1,-2 0 99,-2-1 1,-1-2 0,-2-1-1,-2 0 23,-1-2 1,-4 0 0,-2-2-1,-3 0-236,-1-1 0,-2-1 0,1-1 0,-1-1-297,0-1 1,-1 0 0,1-2 0,1 0-517,1 0 0,2-1 1168,3-1 0,3-3 0,3-2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6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8888,'3'1'339,"1"1"1,-2 8-1,0 1 1,0 2-1,0 3 1,0 2-149,-1 3 0,2 2 1,0 0-1,-1 2 1,2 3-1,1 2 1,1 3-1,1 0 267,-1-1 0,-1 3 1,0-2-1,0 3-364,2 2 0,-2-1 0,2-2 0,-2-2-33,0-2 0,0 2 0,0-1 0,0-1-592,0-1 0,0-3 1,-1-4-1,0-1 51,-1-2 0,-2 1 1,2-4-1,-2 1 42,1-2 0,-1-2 0,-1-1-388,0 0 1,0-2 825,0-2 0,-2-2 0,0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7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54 8328,'0'-9'276,"-2"1"0,1 1 1,-2 2-1,-1 0 1,-1 0-1,-2 0-82,-1 0 0,-3 3 0,-2 0 0,1 1-83,0 1 0,4 3 0,2 0 1,0 1-1,1 2 35,0 0 0,2 2 1,0 2-65,-1 2 1,2-1 0,0 2-1,2 2 1,0 1 20,0 2 1,0 1-1,0 2-62,0-2 0,0 1 1,1-3-1,1 1-6,1-2 1,0-1 0,2 0 0,0-1 0,0 0-1,1-1 1,0 1-327,0 0 0,3-1 1,-2-1-1,2 0 1,-2-1-1,1-3 168,-1-1 0,0-2 339,1 0 0,1-2-33,2-1 1,-2-2 0,-1-3 0,-2-1-78,1-2 1,-2-3-1,2 1 1,-2-2-1,0-1-96,0 0 1,-2-3 0,0 1 0,-1-1-170,-1-1 1,2 1 0,-2-1 0,0 0-105,0-2 0,-3 4 0,0-3 0,0 2 107,0 0 1,-1-2-1,2 4 1,0 0-29,0 0 0,-2 1 0,2 1 245,0 0 1,0-2 351,1-1 1,0 1-159,0 1 0,0 4-176,0 0-25,0 5 1,0 7-1,0 8-128,0 1 0,0 2 1,0 0-1,0 2 180,0 2 0,2 2 0,2-1 0,0-1 29,1-1 1,1 0-1,1-2 1,1 0-143,1 0 0,0 1 0,1-2 0,0 0-36,0-1 1,1 0-1,0 0 1,0-2-827,-2-1 1,-1-1-1,-1-4 869,-1 1 0,4-2 0,0 1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28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7559,'0'9'0,"0"1"0,0 0 358,0 0 1,0 0-1,0 2 1,0 0 0,0 1-1,0-2-246,0 0 0,0 0 1,0 1-1,0 1 1,0 0-1,0 1 0,0 1 1,0-1 185,0-1 1,1 1 0,0-2 0,1 0-182,1 0 1,0 1 0,2-1 0,0 1-63,0 0 1,0 1 0,2 1 0,1-1-116,-1-1 0,2 1 0,0-1 0,0 0-90,1-2 0,-1-1 1,1-2-1,-2-1-229,1-2 0,-3-2 1,2-2 147,1 0 1,0-2 0,1 0 0,-2-3 231,-2 0 0,1-3 0,0-1 0,-1-2 252,-1-1 1,0 0-1,0-2 1,0-1 50,-2 2 0,1-2 0,0 1 1,-1-1-199,1 1 0,-1-2 1,-1 1-1,-1-1-187,0-1 0,-1-1 1,0 0-1,-1-1-44,-1 0 1,1 0-1,-1 1 1,-1 0-40,0 3 1,1 0-1,-2 3 1,1 1-1,0 2 1,1 1-1,-1 0 779,1-1-509,1 4 1,-2 8 0,3 6-7,0 1 0,2 3 1,0 0-33,1 4 1,-1 0-1,0 5 1,1 0-1,-1 0 197,0 0 1,2 0-1,-1 1-95,2-1 1,-2 1 0,0 0-1,1 2 1,-2 1-55,0 0 1,-1-1 0,0-4 0,1 0-324,-1 0 1,-1-1 0,-1 2 0,-1 0-89,-1-1 1,0 1-1,-2-2 1,0-2 9,0-2 1,-2-2 0,0-1 0,0 0 84,-2-1 1,-2-2-1,-1 1 1,-1-3 20,-2 0 1,-1-1 0,-2-2 0,0-1-31,-1-1 1,0-3 0,0 1 0,1-2-276,0-2 1,0-3-1,-1-3 3,1-1 1,0-2 480,3 0 0,0-4 0,0-2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9843,'-3'8'0,"1"1"0,0 2 0,1 2 0,0 1 0,0 2 0,0 1 0,-1 2 0,1 0 0,0 3 0,0 1 0,-1 1 0,1 2 0,0 2 0,1 4 0,0 0 289,0 1 0,0-1 0,1-2 0,0 1 0,1 0 0,1 0 0,1-3-239,0-2 0,-1 0 1,1-5-1,-1 0 0,0-2 1,0-1-1,0-1 1,-1-2-1,0-1 0,-1-1 1,0-2-1,-1 0-205,0-1 0,-1-3-583,-1 0 0,0-4 252,-3-3 0,0-7 0,2-4 0,1-2 337,0-2 0,1 2 0,0-4 205,0 0 0,1-1 0,0-1 0,0 0 72,0 0 0,0-1 1,1-4-1,0-1 0,1 0-42,1 0 1,-2 0 0,2 1 0,0-1 0,-1 0-1,1 0 1,-1-2 0,1 0 0,-1 1 0,0 2-1,0 2-26,0 2 0,-1 3 1,1 1-1,1 2 1,-2 2-1,1 1 130,2-1 0,-2 1 0,2 1-49,0 0 1,0 1 0,1 1 0,0-1 95,0 2 1,0 3-181,-1 0 0,1 3 0,1-2 0,0 3-48,0 4 1,1 3-33,-2 5 0,0 1 1,0 4-1,0 2 0,-1 2 117,1 1 1,0 1-1,-1 2-45,-1 2 1,0 1 0,2 4 0,0-1-86,0 0 0,-1-1 0,0 0 0,0 0-6,0 0 1,2 0-1,-2-3 1,2-1 54,0-3 0,0 1 0,-1-3 1,1 0-42,1-1 0,1-1 0,-1-1 1,0-2-178,0 0 0,2-2 0,-2-1 1,0-2-517,0 0 0,-1-2 1,-1-1 720,0-1 0,4-2 0,2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0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15 7083,'-10'4'0,"1"-1"0,-2-1 0,0-1 0,-2-1 0,-1 0 0,-2 0 0,0-1 0,0-1 0,1 0 0,1-2 0,1 1 0,2-2 0,-1-3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1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44 7989,'5'-5'414,"-2"1"0,-2 0 0,-1-3-36,-1 0 1,-2 0 0,-2 2-1,-2 2-436,-1 2 0,-3 0 59,0 1 0,-2 2 1,3 1-1,1 2 39,1 2 0,0 1 1,1 2-1,0 2 3,0 3 1,-1-1-1,1 3 1,1-1 43,1-1 0,1 2 1,1-2-1,0 0-46,0-2 0,-1 1 1,3-1-1,0 0-74,0 0 1,1 0 0,0 2 0,0-1 55,0-1 1,2 1-1,2-3 1,0 0-90,3 0 1,-1-2-1,2 1 1,0-2 49,1-2 0,-2 0 0,3-1 0,-1-1 3,1-1 1,0 0-1,0-4-32,0-1 0,-1-2 1,-3-3-1,1-1 17,-1 0 1,1-4 0,-1-1 0,0-1 262,0-1 0,-1-1 1,0-1-1,0 2-139,0-1 1,-1 2 0,-1-1-1,-1 0-70,-2 0 1,2 2-1,0 1 1,-1-1 35,-1 1 0,0 0 1,-1 0-1,-2 0-322,1 1 1,-2 0 0,0 1 84,-1 0 1,0 1-29,2 2 365,-1 2 1,1 0-114,-2 5 0,2 5 0,2 3 0,0 3 1,1 1-1,0 2 0,1 1 0,0 1 1,1 1-1,0 0 0,1 1 0,0 0 1,0 1-1,0 0 0,0 1 80,-1 1 1,1 2-88,-1 3 0,1 1 0,-1 1 13,-1-2 0,1-1 0,0 1 1,-1 1-35,-1 2 0,2 0 0,0-1 1,-1-3-20,-1-3 1,0 2-1,-2-4 1,-1 0-89,-2 0 0,-2-1 0,-1-1 0,-1-2-138,-1-3 1,0-1 0,-2-2 0,-1-1-2,-1 0 1,-2-2 0,-1-2 0,0-1 209,0-1 0,-1-1 0,2-2 1,0 0-89,3 0 1,-1 0 0,3 0 0,0-2 69,3-3 0,-1-1 0,2-2 0,1-2-102,1-1 1,-2-5 0,1 0 0,0-3-61,0 0 1,3-2 0,0 0 0,1-1-39,1 2 1,1-4 0,0 2 0,0-2-147,2-2 379,3 0 0,2 1 0,3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2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202 101 8524,'-2'-8'0,"-2"0"176,0-1 0,0 2 0,0 0 0,-2 0 0,1 1 0,0 0 48,0 0 0,1 1 1,1 0-1,-1 1 1,-1-1-1,-2 0 155,-1 0 1,-3 2-329,1-1 0,-1 4 1,-1 0-1,2 3-31,1 3 0,0 1 0,0 2 0,1 2-79,0 1 1,0 3-1,2 3 1,0 1-37,2-1 0,1 2 0,1-2 1,0 1 128,0 0 1,1-1 0,1 1 0,1-1-34,1 0 1,2-1 0,-1-1 0,1-2-29,1-1 0,2-2 0,-1 0 0,0-2-296,0-3 0,1 1 0,2-2-20,2-2 1,-1-3-1,3-1 275,-1-3 0,-1-2 0,-2-3 1,-2-2 79,0-2 1,2-3 0,-2-1 0,0 0 96,0-2 0,-1 2 0,-2-1 0,-2 2 50,0 0 1,2 0 0,-3 2 0,0 1-74,0 2 0,0 0 64,0 2 1,0-1-105,0 0 1,0 6 0,-1 6-1,0 7 1,0 4 0,0 1-1,0 2 1,0 0 0,0 1-1,0 1 1,0 0 0,2 1-1,1 2 1,2 0 0,0 0 0,0-2-159,2-1 0,-1-1-143,2-4 1,0-1-1,1-3-831,-1 1 1,2-3 1085,-2-2 0,3-2 0,2-3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1.09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251 30 6276,'-7'-9'-58,"4"3"1,-5 4 130,1-3-39,2 4 3412,5-6-2939,7 7-305,-6 0 0,4 0-50,-10 0 1,2 5-1,-5 2 1,1 1-110,4 3 1,-3 2 0,-1 4-1,-1 1 1,-2 3 0,0 0 0,1 2-1,-3-2 1,-1 0-391,-2-3 1,2 0 0,2 0 158,1 2 1,0 0 0,-3-6 0,2-1-178,1-3 1,7 3 0,-4-5-1,2 2-494,0 0 1,-1-7 858,1 2 0,3 3 0,-4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3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9875,'0'-1'182,"-1"2"1,0 10-1,-2 0 1,0 2 0,-1 2-1,1 3 1,-1 4-232,0 1 0,1 1 1,0-1-1,1-2 0,0-1 1,1-1-1,0 0 1,1-2 37,0 0 0,3 0 0,0-3 0,1 1 0,1-2-35,0-2 0,1-1 0,0 0-102,0-2 0,3 0 0,-1-2 0,1-3 125,1 0 0,1-1 0,1-2 0,-1 0-89,1 0 0,-1-4 1,0-2-1,-1-1 177,-2-1 1,1-3-1,-3-1 1,0-1-2,0 0 0,-3-2 0,0 1 1,0-1-80,-1 0 1,-1 1 0,1 0 0,-1 2 16,1 0 1,-2 0 0,2 1-1,-2 0-64,0 0 1,0 0-1,1 2 1,0-1 83,1 0 0,0 0 1,-1 0-1,1 0 113,-1 1 0,1 0 0,0 1 75,1 0 0,-2-1 133,3 1-5,-3-2-31,1 5-43,-2-2 0,0 5-117,0 4 0,0 1 0,0 5 0,0 1-29,0 0 0,-1 2 1,0 0-1,0 2-6,0 1 1,-2 3 0,2-1 0,-1 0-178,0-1 0,1 0 0,-1 1 1,1 1-41,-1 1 0,0-2 0,1 2 1,-1 2-49,1-1 1,0 1 0,1-4 0,0-2 49,0-2 1,0 0 0,0-1-268,0 0 24,0-5 0,0-3 333,0-6 0,2-2 0,0-6 0,-1 0 0,1-3 0,0-2 0,0-3 0,1-2 0,-2 0 1,1-1-1,0 0 0,0-1 0,1 1 0,-1-1 0,1-1 571,0 1 1,-2-1-449,2 5 1,-1-2-1,1 5-75,-1 0 0,2 1 1,-1 3-1,1 2 79,1 1 1,2 3 0,1 0-31,1 2 0,-2 2 0,3 2 0,-2 0-40,0 2 1,1 1-1,-1 4 1,0 1 2,-2 1 1,1 3 0,0 2 0,-2 2-139,-1 2 1,0 3 0,-1 2 0,0 1 7,-2 0 1,1 3 0,-1-1 29,0-1 1,1 1 0,0 0 0,1-1 0,0 0-55,0-2 0,1-4 0,1-1 1,-1-3-243,1-2 0,1-1 0,0-4 0,0-2-307,0 0 1,2-4-1,1-1-46,2-4 1,-1-3-1,1-5 702,0-2 0,-1-4 0,-1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5:34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8222,'8'12'1483,"2"1"1,0 0 0,-2 1 0,-3-4-1484,-5-1 0,-2-4 0,-3-3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24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22 8635,'-10'-4'0,"-2"0"0,-3 1 0,-2 0 71,-4 1 1,1-1 0,-4 2-1,0 0 1,0 1 0,-1 1-72,-2 2 0,-3 3 0,-3 1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28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2922 129 7116,'-9'0'107,"0"-2"1,0 1-1,-1 0-35,0 1 1,-1 0 0,2 0-26,-1 0 1,1-2 0,0 1-37,-1 0 0,1 0 0,2 1 5,-1 0 1,0 0 0,-1 0 0,0 0-1,0-1 4,-1-1 0,-2 1 0,-2 1 0,-1 0-57,-1 0 1,-4-2-1,1 0 1,-2 0-50,2 0 1,-1 1 0,2 1 0,-1 0-92,0 0 1,-1-2 0,-2 1 0,0 0 113,1 0 0,1 1 1,2 0-1,1 0-8,-1 0 0,1 0 1,0 0-1,-1 0 207,0 0 0,1 0 1,-1 0-1,0 0-21,1 0 0,1 0 1,0 0-1,1 0-89,0 0 1,-1-1 0,-1 0 0,0-1-25,-2 0 1,3 2 0,-2-2 0,2 0-63,0 1 1,1-2 0,2 1-1,0 0 64,1 0 0,-1-1 0,2 1 0,-2 1 65,0-1 1,0 2 0,0-2 0,1 0-22,0 1 0,-2-1 0,2 1 1,-1-1-56,0-1 1,0 2 0,1-1-1,0 1 16,-2-1 0,0-1 1,-2 2-1,0-1-85,0 1 1,-1 0 0,1-2 0,-1 1 57,1 1 0,1-1 0,1 1 0,0-1 6,-1 0 0,-1 2 0,0-2 0,-1 2 1,1 0 1,-3-2 0,2 1 0,0 0-15,0 0 0,3 1 0,-1 0 0,-1 0-9,0-2 1,-1 2-1,-1-2 1,0 1 11,0-1 1,0 1-1,1 0 1,1 0 18,-1 0 0,1-1 0,1 1 0,-1-1 37,-1 1 1,2 0 0,-2 0 0,1 0-12,-1 0 1,0 0-1,2 1 1,-1 0-17,2-2 0,1 2 0,0-2 0,0 2 0,0 0 1,0 0-1,-3 0 1,1 0-16,1 0 0,-1 0 1,0 0-1,1 0 14,2 0 0,-1 0 0,2 0 0,0 0 0,0 0 1,2 0-1,0 0 1,0 0 10,-1 2 0,0-2 0,-1 2 0,-1-2 43,1 0 0,0 0 1,-1 0-1,0 1 5,0 0 1,0 0 0,1 0 0,0 0-68,1-1 1,0 0 0,-1 0-13,0 0 0,0 0 0,-1 0 1,0 0-1,-1 0 3,0 0 0,1 0 0,1 0 1,0 0-42,2 0 0,-1 0 0,1 0 111,1 0 0,-3 0 0,1 0 43,-2 0 0,4 0 1,-1 0-1,1 0-50,-1 0 0,1 0 0,-2 0 0,0 0-104,0 0 1,-2 0-1,1 0 1,-1 0-21,0 0 1,2 0-1,0 0 1,1 0 76,0 0 0,0 0 1,0 0 93,-2 0 1,4 0 27,-2 0 1,-1 0-63,0 0 0,-1 0 0,2 0-4,0 2 1,0-2-82,2 2 0,0-2 2,-4 0 1,3 1 100,0 0-25,0 0 1,1 1-75,-2-2 1,2 0-187,0 0 1,-1 0 121,-1 0 1,0 0 27,1 0 0,0 0 154,1 0 402,4 0-378,-5 0 0,3 0-77,-2 2 1,0-2-104,1 2 0,-1-2 7,-2 0 0,2 0-323,0 0-11,3 0-226,-4 0 0,5 0 607,-4 0 0,-1-2 0,0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4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822 5 9300,'-9'-1'0,"0"0"279,0 0 1,2-1-1,-1 2 1,-1 0 0,-1 1-109,1 0 0,1 0 1,0 0-132,1 0 0,-3-1 0,-1 0 0,0 0 22,-2 0 0,1 0 0,-2 0 0,1 0 87,0 0 0,0 0 0,0 0-32,-1 0 0,3 0 0,-1 1 0,0 1 0,1-1 22,0-1 1,0 2-1,-1-1 1,0 1-27,-2 0 1,1-2 0,-2 2 0,-1 0-122,-1-1 0,0 0 0,1 0 1,0 0-56,-2 0 1,1 1 0,-1-2 0,0 0 37,1 2 0,-1-2 0,1 2 0,-1 0 37,2-1 0,1 1 1,2-2-1,1 1 12,2 1 1,1-1 0,0 0-134,-2 0 0,2 0 1,-1 0-137,0 0 1,1-1 0,1 0 45,-1 0 1,-1-1-1,-1 0 40,1 0 0,1-2 329,0 1 192,2 1-336,3-1-352,2 1-41,2-1-158,-2 2 427,-2 0-65,-1 0 908,-2 0-485,5 2-168,0 1-131,2-1 130,0 2-13,0 0 0,0 3-20,0 2 1,0-1-25,0 1 1,0-1 0,0 2 0,0-1 0,2-2 0,-1 2 0,1-2 0,0 3 1,-1 0 1,2 0 0,-1 0-19,1 0 1,1 0-1,-1 2 1,0 1-1,2 2 115,-1 1 0,1 2 1,-1 2-1,1 1 24,-1 0 0,0 0 0,-1-1 0,0-1 62,1 1 1,-2 1-1,1 2 1,-1 1-93,-1 0 0,0 2 0,1-2 0,-1 0-161,1 2 104,-1 2 0,2 0 0,-1 1 0,-1 0 1,1-1-1,0 2 0,0 0 64,2-1 1,-2 1 0,1-2 0,0-1 241,1 0-464,1 2 1,-1 0 0,1 1 0,-1-1-1,0-1 1,-1-3 0,0-2-138,-1-1 1,0-1-1,-1 0 1,0 0 62,0-1 1,0 1 0,-1-1 0,0-2 132,0-2 1,0 1-1,-1-2 1,0 0 228,0-1 0,-1-1 1,1-2-1,-1-1-54,1-1 1,1 2-341,0 0 0,0 0-69,0-1-7,0-4 60,0 0 1,-1-8-1,0-1-33,0-4 0,-1 1 355,2-2 0,0 1 245,0-2-186,0 2-1039,0 1 64,0 3 377,0 1 401,0 0 144,0 2 0,1-5 230,0 0 1,0 0 0,3 0 103,1 1 0,-1 1 0,2 1-234,1 0 0,2 0 0,2 2 0,2 0-198,0 0 1,2 0-1,1 0 1,0 0-634,3 0 428,1 0 0,-3 0 0,2 0-161,2 0 1,1 1 0,2 0 0,2 0 187,0 0 1,1 1 0,-1 0-1,-1 0 119,1 0 0,2 1 0,0 0 0,0 1-156,1-1 0,-3 1 0,-3-1 196,0 0-195,-1 0 1,0 0-1,-2-1 1,-1 0-779,-3 0 0,1 0 972,-2-2 0,0 2 0,-2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5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 10272,'-6'5'0,"-1"-1"0,0 0 199,-3-2 0,-2 2 1,1-2-1,-2 0 1,1 0-1,-1 0 1,0 1-1,-1-1-199,1 0 0,0 0 0,-3 0 1,1-1-1,-1 0 0,1 0 1,0 0-1,-1 0-591,2 0 1,-1-1-1,0 1 1,1 1-26,2-1 0,0-1 0,1 0 616,0 0 0,-1 0 0,-1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6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8799,'7'2'0,"-1"1"68,-1 1 0,-2 1 1,0 1-1,0 0 1,1 1-1,-1 1 1,0 0-1,1 2 253,0 1 1,1 1-1,1 0-208,0 2 0,-1 0 0,1 3 0,1 0 0,0 1 1,1 3-1,0 0 0,2 0-34,1 0 0,2-3 0,1 2 0,1-2 0,2-1 34,2-1 0,2 2 1,-2-1-1,-1 0-5,0 1 1,-2-1 0,-2-2-132,-1-1 1,-2 0-213,-2-1 0,0-2 135,-3 0-1217,0-4 591,-1 1 0,-1-1 0,-1 2 726,0-2 0,0-1 0,1-1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6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459 0 10165,'-4'5'0,"-2"-1"0,0 1 0,-1 1 0,-1 0 0,0 1 0,-2 1 0,1 1 0,-2 2 0,0 1 0,-2 2 0,0 1 0,-2 3 0,-2 0 0,-2 1 0,-1 1 467,-2 0 0,3 0 1,0-1-1,0 0 1,0 1-1,0 0-869,-1 0 1,1-3-1,0-1 1,1-2-1,2-2 1,0-2-1,3-1 1,1-1 401,1 0 0,1-2 0,0-1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7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8403,'4'-1'282,"-1"2"0,-2 6 0,-1 1 0,-1 2 0,-2 0-135,1-1 0,-2 2 0,1 1 0,0 2 0,1 2 0,-1 2 0,1 2 0,0 0 10,0 0 1,1 0 0,-1-2-1,2-1-46,0 1 1,0-3 0,0 1-1,0-1-252,2-1 0,-2 0 1,2-3-1,0 0-363,-1-2 0,0-2-1277,-1 1 1017,0-3 1,0-1 0,0-6 763,0-3 0,-1-3 0,-2-1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19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9 7423,'0'-7'888,"0"5"-681,0 5 1,0 5 0,0 4-1,0 1-5,0 2 1,-1 0-1,0 4-107,0 0 0,-1 1 0,1 4 1,-1 3-1,0 1-4,0 1 1,0 2 0,1-3 0,0 2-9,0-1 0,0 1 0,1 0 0,0-2-19,0-3 1,0-3-1,0-1 1,0-2-44,0-1 0,0-2 1,0-2-1,0 0-252,0-3 1,0 1-1978,0-2 1170,0-3 1,-1-5 1037,-1-10 0,-1-2 0,0-5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2.04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133 59 7501,'-10'-5'68,"0"0"1,7-1 0,-4 3 0,1-2 0,-3 0-1,0 0 456,-1 0-24,7 0 46,-4 5-96,7-6-727,0 4 371,0-5 238,-6 7-190,4 0-218,-5 0 129,1 0 65,4 0 0,-6 0 6,3 0 0,2 0 291,-7 0-20,7 0-305,-4 0 0,14 5-47,3 0 1,-2 5 0,2-4 0,1 1-3,2 0 1,-3 4-1,0-1 1,1 1-48,2-1 1,4 3 0,0-3 0,3 3-64,-2 2 1,0-1-1,0 1 1,2 0-200,-2-1 1,-2 1-447,-1 0 125,-1-7-456,-6 5 611,-1-11 0,-12 3 1,-1-10-1,-3-3-163,-2-1 1,-2-4 596,-2 4 0,0-5 0,1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3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825 0 7842,'2'5'-136,"-2"-1"0,-3 1 239,-2-1 1,-1 0 0,-2 1 0,2-1 0,1 1 0,1-1 7,-2 1 0,1-1 0,-1 0 0,1 1-104,1-1 1,-3 1 0,0-1 19,0 0 0,1 1 1,2-1-1,-1 1-41,1-1 1,-2 2 0,0 0 0,1-1-10,0 0 0,0 0 1,0-1-1,-1 0 18,0 1 0,1-1 1,1 1 7,0-1 1,-2 0-1,0 1 1,0-1-1,1 1 0,1-1 0,-2 1 24,0-1 1,0-1 22,2 2 0,-2-2 1,0 3 134,1-1 0,0-2-143,0 2 0,0-2 0,-1 3 16,0-1 0,1-1 1,1 1-72,0-1 0,-1 1 1,1-1-115,-1 1 0,1 0 1,0 1-1,-1 0 25,1-1 0,-1-1 0,1 0 82,-1 1 0,1 0 0,0 0-11,-1 1 0,2 0 65,-2-2 0,2 2 0,-3 1 19,1-1 1,0 0 15,-1 0 0,1 0-35,0 0 0,-2 0 0,1-2 0,1 1-11,0-1 0,1 0 1,-1 1-18,-1-1 1,2 1 0,0-1 1,0 1 0,0-1 1,0 0-10,-1 1 1,1 0 0,0 0-2,-1 1 1,1 0-1,-1-2 3,1 1 0,-1 1 1,1-1-1,0 1-5,-1-1 1,1-2 0,-1 0 26,1 0 1,0 2-1,-1 1 1,1 0 16,-1-1 0,1-1 0,-1 0 0,1 1-16,0-1 1,-1 1 0,1 1-9,-1-1 1,2 1 0,1-1-13,-2-1 1,0 1 0,0-1-21,-1 0 0,2-1 1,0 0 1,0 1 0,-1 0-50,0 0 1,-2 0 44,0 1 1,0-1-78,2 1 0,1-1 72,0 1 1,0-1 5,-2 0 1,1 1 16,0-1 1,-2 1 30,0-1 1,0 0 0,2 1-11,-1-1 1,1 1 3,-1 1 1,2-1 49,0 1 1,1-1-10,-1 1 0,-1-2-53,1 0 1,1-1 0,-1 2 0,-1-1-84,0 1 1,0-2 99,0 0 1,-1 1-33,1 2 1,-1-2-41,1-1 0,1-1 19,0 1 1,0-2 80,-1 2 1,1-2-36,0 2 3,0-2 0,-2 3-17,1-1 0,0 1-14,-1 1 1,2-2-12,0-1 0,0 0-41,-1 1 0,-2-1 27,-2 1 1,1 1 58,0-1 0,3 0 197,0 0-108,0-3-52,0 2-73,1 0 1,-1-1-229,2 2 194,0-2 65,-2 1 210,3 0-18,-1-1-176,2 3 0,1-3-475,0 2 392,0-2 1,3 2 67,-1 0 1,-1 0 21,1 0 0,0 0 6,1 1 0,1-1-110,-1 0 1,-1 0 22,0 1 0,0 1 0,1-1 20,1 1 0,0-1 1,0 0 0,1 1 0,0-1 0,-2 1 0,1-1 26,-1 1 1,2-1 0,0 1 0,1 0 17,-1 1 0,0 0 1,-2-2 21,1 1 0,1-1 0,0 1-38,-1 1 0,-2-1 1,0 1-39,1-1 1,-2-1 0,1 1-88,1 1 0,-1 0 1,2 2 0,-1-1 1,1 1-1,0-4 1,0 1 166,1-1 1,0 2 0,-2 0 106,1-1 1,-1 0 0,0 0-55,1-1 1,-2 2-1,0 0-64,0 1 1,0 0 0,-1 1 0,1-1-73,-1-1 0,-1 1 0,2 0 0,-1-1-53,1 1 0,-2 0 1,2-1-1,1 1 66,0-1 1,-2 0-1,1-2 1,1 1-3,0-1 0,0 1 1,1 0 80,-1 1 0,0 0 0,1-1 1,-1-1 19,1 2 1,-1 0 0,0 2-98,1 0 1,-1 0-1,1-3 1,-1 2-25,1-1 1,-1 0 0,0 1 13,1 0 1,-2-1-1,0-1 1,0 1 0,1 0-3,0-2 0,0 1 0,0 1 0,-1 0-18,0-1 1,1 0 0,1-1 0,-1 1 12,0-1 0,1 2 0,-1 0 0,1-1 0,-1 0 1,0 1-1,1 0-3,-1 1 0,1 1 1,-1-3-56,0 2 0,1-1 1,-1 2-1,-1-2 26,0 0 0,0 2 0,2-1 38,-1 2 0,-1-2 1,0 0-1,0 1 25,1-2 0,1 1 0,-1-2 114,0 3 0,1-3 0,-1 2-84,1-1 1,-1 0 0,0 0-78,1 1 0,-1-1-37,1 1 1,-1 0-1,1 0-20,-1-1 1,-1-1 76,2-1 0,-1 1 125,3-1 1,1 1 0,2-1 0,0 0 1,-1-1-31,-1 0 0,-1 0 1,-2 0-128,1 0 1,-1 0-41,-2 2 1,1-1-6,2 0 0,0 1 71,-2-1 1,1-1-1,0 0 76,0 1 1,0-2 70,1 1 0,-1 0-103,0 1 1,-1 1-6,2-1 1,-2-1 0,0 0 13,0 0 1,0 0 50,0 0 0,-1-2 0,0 2-43,1 1 1,-2-2 7,1 1 1,-1-1-69,1 1 0,-2-2-30,2 2 0,0-2-27,1 2 0,-1-1 42,0 1 1,-1-2-23,1 2-170,0-2-44,-1 3 235,2-1 39,-4 1-29,4 0-68,-1 1-138,-1-3 205,0 2 22,-2-3 45,0 3-15,-2-4 59,0 2 37,-1-2-6,1 0-98,2 2 35,2-2 0,3 3-19,2-2 1,0 0-23,0 0 0,1 0 3,2-1 1,2 0-33,1 0 0,0 0-24,0 0 0,0 0 0,-1-1 24,-4 0 0,3 0 1,-1 0 21,1 0 0,-1 1 1,-1-1-1,0-1-32,0 1 0,0 1 1,1 0-1,0 0 23,0 0 0,1-1 0,1-1 1,1 1 17,0 1 0,-1 0 0,-1 0 0,0 0 58,-1 0 1,1 0 0,1 0 0,1 0-38,0 0 0,2 0 0,-1 0 1,1 0-50,-2 0 1,2 0-1,0 0 1,0 0-5,-1 0 0,0 0 0,-2 0 1,2 0 15,1 0 0,1 0 0,-1-1 0,1 0 32,2 0 0,-1-1 0,2 2 0,-3 0 27,-1 0 0,0 0 0,-1 0 0,1-1-89,-1-1 1,1 1 0,1 1 0,-1 0-14,0 0 1,0 0-1,-1-1 1,1 0-82,-3 0 0,2-1 0,-3 2 1,0 0 57,-1 0 0,3-1 0,-1-1 0,0 1 72,1 1 0,1 0 0,1-1 0,1 0 38,1 0 0,-1 0 1,1 1-1,-3 0 76,0 0 1,0 0 0,0-1 0,1 0 72,-1 0 1,1-1 0,0 2 0,1 0-101,-1 0 1,1-1 0,-1-1-1,0 1-88,-1 1 0,-1 0 1,-2 0-1,0-1-19,2 0 0,0 0 0,1 0 0,1 0 30,-1 1 1,1 0 0,0 0 0,-1 0-43,0 0 1,-1 0 0,-1 0 0,0 0 5,0 0 1,-1 0-1,-1 0 1,1 0-17,-1 0 1,2 0 0,0 0 0,1 0-9,0 0 1,0 0 0,0 0 0,-1 0 25,0 0 1,-2 0 0,2 0 0,-2 0 21,0 0 0,0 0 1,-2 0-1,1 0-20,0 0 0,1 0 0,1 0-91,0 0 0,1 0 0,-3 0 0,0 0 76,0 0 1,-1 0 0,2 0 0,0 0 1,0 0 1,0 0 0,-1 0-1,0 0 54,0 0 0,0 0 0,1 0 0,0 0-7,0 0 0,1 0 1,-1 0-1,1 1 63,0 0 0,2 0 0,-1 0 0,0 0-6,0-1 1,-1 0-1,0 0 1,-2 0-4,1 0 0,-1 0 0,0 0-55,1 0 1,-1 0 0,2-1-193,-2 0 1,0 0 0,0 0 0,0 0 111,-1 1 1,2-1-1,-1-1 57,2 1 0,1 1 0,-1 0 1,1 0-1,-1 0 37,0 0 0,-1 0 1,-1 0-1,0-1 223,0 0 0,0 0 1,1 0-200,0 0 0,1 1 0,-3 0 0,1-1-4,0 0 0,0-1 1,0 2-1,0 0-120,-1 0 0,3 0 0,-1 0 0,0-1 9,-1-1 0,1 1 0,1 1 60,-1 0 1,2 0-1,0 0 1,-2 0 23,0 0 0,-1 0 1,0 0-1,1 0 53,0 0 0,1 0 0,-2 0 0,-1 0-10,1 0 0,0 0 1,0 0-31,2 0 0,-1 0 1,2 0-1,-2 0-24,0 0 0,-1 0-10,1 0 1,1 0-1,1 0 1,-2 0-16,0 0 0,-2 0 1,2 0 9,0 0 0,0 0 17,2 0 1,-1 0 14,1 0 1,-3 0-401,-2 0 53,-1 0 194,0 0-55,-2 0-12,-1 0-236,1 0 437,-4 0 0,2-4 0,-2-1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16:34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12 6764,'0'-5'708,"0"-1"-643,0 5 1,0 6 0,0 4 0,0 1 0,0 0 0,0-1 0,1 0 0,1 1 0,-1 2-1,1 1 1,0 0 0,1 1 0,-1 1 0,-1 2 0,1 1 0,-1-1 0,-1 0 103,0 0 1,2 0 0,-1 0 0,0 0 0,0-1 0,-1 1 0,0 0-224,0 1 1,-1-1-1,0 1 1,0-2 49,0 0 1,-1-1-1,0 1 1,1-1-1,-1-1 1,1 0-1,-1-1 1,1 1-1,-1 0 1,1 1-1,1 1 1,-1 1-1,-1-1 1,1 1 0,1-1-1,-1-1 1,0-1-1,0 0 1,0 1-1,0 0 1,1 0-1,-1 1 1,-1-1-1,1 1 1,0-1-1,0-1 1,0 0-1,-1-3 1,1 1 0,-1-1-1,1-1 1,-1 1-1,1-1 1,0 0-1,1 0 1,0 1-1,0-1 1,0 0-1,0 1 1,0-1-1,-1 0 1,0-1-1,0 0 1,0 0 0,0 0-1,1 0 1,-1 1-1,-1-2 14,-1 0 1,2 1-1,-2 0 1,1-1-1,-1 1 1,0 0-1,1-1 1,-1 0-33,-1 0 1,2-1 0,1 3 0,0 1-1,1 0 1,0 0 0,0-1 0,0 0 890,0 0-852,2 1 0,-1-3-3,2 0 0,-2 1-94,1 2 0,-2-1 0,0 1-149,-2-2 0,1 0 216,-2 2 1,2-1 0,0 2 71,0-2 0,1-2 0,0 0 0,0-1 0,1 1-33,0 0 1,0-1 0,2 0 0,-1-1 104,1 1 1,-2 0 0,2-1-121,0-1 1,0 2-1,-1-1-70,0 1 0,0-1 53,-2 1 0,0-1-29,0 1 0,0 1 31,0 0 1,0 1 0,0 0 0,0 0 0,0 0 0,0 0-29,0-1 42,0 1 0,0-1 4,0-1 1,-1-2 0,0 2 25,0-1 122,-1-1 61,2 1-37,0-1-254,0-1 1,0-1-272,-2 0 359,0-2 207,-1 1-79,1-2 1,2 2-228,-1 1-78,0-1 71,-1 0 1,0-2 13,-1 2 44,1-2 40,-4 2 1,3-1-54,-3 0 19,4 0 1,-3 1 15,1-2 1,0-2 3,-2 1 1,2-1 7,-3 0 1,-1 2 0,-1-2 0,4 2-6,-1 0 0,1 0 0,-2-1 0,1 0-1,-1 0-12,0 0 0,-2 0 0,-3 1-36,0 0 1,2-1-1,-1 0 1,1 0-140,0 0 1,-1 1 0,2 0 0,-1 0-78,0 0 0,0 0 0,1-1 0,0-1-285,-2 1 1,3 0 0,0 0 548,-1 0 0,-1-3 0,-1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3.203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44 45 8043,'0'-10'609,"0"0"1,-1 5-436,-4-4 0,1 5 110,-5-1 190,5 4 65,-2 1-371,-1 0-194,6 0 868,-6 0 1,12 6-795,0 4 0,0-2-28,-5 2 0,0-5-71,0 5-186,0-7 0,0 5 111,0-3 1,0-2-593,0 7-349,0-7 231,0 4-1370,-7-7 2206,6-7 0,-6 6 0,7-6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4.76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883 15 9379,'0'-8'2953,"0"2"-2472,-7 6-227,5 0 0,-6 0 305,3 0-367,4 0 0,-12 0 0,3 0 0,-3 0 93,-2 0 0,0 1-180,1 4 1,-1-3-1,0 3 162,1-4-255,5-1 0,-4 0 0,3 2 32,-3 3 0,-1-3 0,-1 4 0,0-1 41,1 0 0,-3 6 1,-2-3-1,-6 2-47,-3 0 1,-12-2 0,-5 2 0,0-3-177,-1-1 1,2-4 0,0 3 0,0-2-5,0 2 0,6-4 1,5 6-1,6-2-1249,2 0 1004,7 0 0,-3-4-187,6 4 0,7-2 645,3 7 1,4-5 0,2 3-133,4-1 1,2-1 0,4-2 112,-1 1 1,0-1-1374,4-4 186,-5 0 623,-3 0 672,-6 0 1,2 5 364,3 0-498,-4 0-937,6-5 1,-9-5-56,-3 0 0,4-1 965,-4 1 0,3-3 0,2-7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7.83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103 44 6976,'-8'0'-931,"1"7"937,7-5 1,0 3 0,-1-9 6,-4-1 0,2 0-181,-7 5 376,7 0 358,-4 0-336,1 0 0,4-1-267,-3-4 110,3 3 0,1-4-110,-4 6 156,3 0 353,-4 0-579,-1 0 101,6 0 1,-6-2-31,7-3 20,0 4 0,-2-6 59,-3 7 54,4-6 143,-6 4-35,7-5 56,0 7 0,5 7-168,0 3 1,7 4-1,-3 6 1,4 4-29,2 4 0,0 3-69,-1 4 1,6 1 0,0 4-1,-2 0 1,-2-1-175,-1-2 1,-1-1 0,-1-6 0,-1-3-229,-2-2 0,-7-4 1,2-6 405,-4 0 0,6-1 0,1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8.77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45 8030,'-9'-7'0,"3"-1"-570,-1 0 1442,6 2-628,-6-1-424,7 5-62,0-4 229,0 19 0,2-10 38,3 7-36,-4-7 48,6 4 1,-7-4-25,0 7 1,2-7 0,1 4 42,2-1 0,1 2 0,-2 7 21,0 0 1,3 4 0,-4 4 0,4 3 0,-1 7 0,2 3 0,-1 3 0,1 0-1,-1 1 1,1-1 0,-2-2 603,1-2-771,-2-4 0,0-4 1,0 0-1,-2-5-827,-1 0 587,4-3 1,-4-9-569,3 0 441,-4 0 1,-1-4 456,0-6 0,-6-6 0,-2-9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29.78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 5999,'0'0'0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1.194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15 5759,'8'-6'0,"-1"-2"0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6.0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 9075,'1'-4'1101,"0"0"0,2 2 0,2 3 0,1 0-929,-1 1 0,1-1 0,0 0 0,1 0-178,2 1 1,-1 1-1,3-1 1,-1-1 0,1 0-1,0-1-293,1 0 0,-1 0 1,1 0 177,-1 0 1,-2-1 0,-1 0 0,-1-1-16,0-1 1,-2 2 0,0-2 0,-1 2-125,-1-1 283,-1 0 0,-1 2 0,-2 0 0,-3 1 0,-2 0 0,-1 3 0,0 0 0,-1 2 0,0 1 1096,0 0-1007,1 0 1,1-2-1,1 2 1,1 0 150,0 1 0,0-1 1,2 1-1,-1 0-142,1 1 0,0-1 0,2 3 0,-1 0-13,-1 1 1,-2-1 0,2 3 0,0-1-18,-1 0 1,-1-3 0,1 1-1,-2-2-34,0-1 0,0 1 1,1-2-1,0 0-82,-1-2 0,1-1 0,-3-1 0,1 1 93,0-1 0,2 1 1,0-3-999,0 1 627,2 1 617,0-3-284,2 2 1,4-2 0,1 0 83,1 0 0,2-1 0,1-1 0,0 1-68,2 0 0,0 1 0,0 0 0,2 0-13,1 0 1,-1 0-1,3 0 1,-1 0-189,-1 0 1,-1 2 0,-3 0 0,1 1 106,-1-1 0,-2 1 0,-1 0 0,-1-1-310,-1 0 0,-2 2 358,1 0 0,-3 0 0,1 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1.6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662 14 5754,'-9'0'222,"3"0"279,6 0 0,-2-5-335,-3 0 0,2 2 32,-7 7 0,0 5 1,-4 7-1,-1 2 4,0 1 1,1 6-1,-1-4 1,-1 0-26,-4 1 1,2 4-1,-6-3 1,-3 1-13,0 1 0,-3-2 0,1 3 1,-1-2-75,1 2 0,-5-3 1,-1 0-1,4 0-231,5 0 1,-1-5 0,4 3-198,0 0 0,0-4 1,5 2-1,-2-3-1398,2-1 1735,9 0 0,2 0 0,7-1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3.03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618 30 7970,'0'-10'192,"-1"2"92,-4 1 0,1 2-160,-5 5 260,5 0-99,-2 0-164,6 7-193,0-6 1,0 7 73,0-3 0,-2-3-59,-3 3 0,4-2-18,-4 2 210,3-3 157,2 11-235,0-12 1,-2 6 39,-2-7-63,2 6 1,-6-4 1,3 3 1,-2-2 0,-4 1 20,1 0 0,5 8 0,-5-2 2,-1 3 0,3 0 1,0-2-1,-1-1 70,1 1 1,-2 3 0,-4 0-1,-1 1 6,0 0 1,-4-1 0,-2 1-1,-1 1-71,1 4 0,-3-4 0,4 4 0,0-5 0,1-4 37,-1-1 1,1-2-1008,4 2 661,0 3 0,0-11 1,1 2-10,-1-2 0,5 0 1,0 1-1,-1 2-27,-2-2 1,-2-1-1,1-2-311,-1 0 0,5 0-715,0 0 1307,7 0 0,-10 6 0,5 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4.27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412 0 7237,'9'7'0,"-1"-6"-248,-3 4 197,-4-3 4020,6-2-3912,-20 0 1,8 0-21,-10 0 1,4 6 0,-4 4 49,0 3 1,1 2 0,-1-2 0,0-2 2,1-1 0,-3 0 0,-1 5 0,-1-1-98,1 1 0,1-5 0,1 0 0,-2 0-92,-2-2 1,1 3 0,4-6-236,0-2 0,1-1 0,-1-2-297,0 0 1,6 0-111,-1 0 0,0-2 265,-5-3 0,5 4 1,2-6 476,2 1 0,1 4 0,5-4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5.2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147 691 7237,'-8'0'445,"2"0"-183,6 0-229,0-6 0,0-2 0,-2-5 63,-3 3 0,3-3-114,-3 3 0,4-3 1,1-2-1,0 0 17,0 1 1,0-6 0,0-1-1,0 0 1,0-2-29,0 0 1,0 0 0,0-3 6,0 1 1,-2-4-1,-1-5 1,-4 1-17,-1 2 0,3 2 0,-4-1 0,-1 2-33,2 4 0,-4-4 1,6 5-1,-1 0-49,1 4 0,-4 7 0,5 3-195,2-3 0,-1 6-326,-1 1 641,4 3 0,-6-4 0,7-3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6.3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73 59 7163,'-7'-8'-1401,"4"0"1401,-7 3 0,0 3 0,0-4 396,1 6-180,5 0 1,-2-2-55,6-3 1,0 2 435,0-7-323,0 7-55,-7-4-98,6 7 0,-4 7-58,10 2 1,-4 5 0,6 0-1,-2 1 1,0 0 1,1-1 0,-3 1 0,2 1 0,-1 2 10,-3 2 0,4 1 1,0-1-62,-2 4 0,-1 2 0,-1 1-21,4-3 0,-3-4 0,3 2 0,-2 1 1,0 0 31,2 3 1,2-3 0,-4 2 0,2-1 0,-2-1-1,1-2 1,-1-1-172,2-1 1,0-4 40,-5-5 0,0 0-385,0 4 332,0-5 1,-2-3-1305,-3-6 780,3 0 620,-4 0 54,12-6 1,-4 2 3,3-5 1,-3-1-1,-4-3 3,-3 3 0,3 2 65,-2 3 277,2 3 0,4-4 2,2 6 0,-2 1-236,3 4 1,-3-2 0,-2 7-73,0 2 0,0-4 0,0 2-77,0 1 0,0-3 0,0 2 60,0 2 0,0-4 0,1 1 52,4 3 1,-3 1-1,3 2 1,-2-1 7,2 1 0,-3-5 1,2 0-147,-2 1 0,-2-3-79,0 2-593,0-7 403,0 4 0,0-7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7.219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148 133 7412,'0'-8'-90,"-5"-1"986,0 4-754,0 4 0,0-7 0,-1 4-127,-3 0 0,5-1 1,-5 3-1,1-1-206,0-2 0,5-2 0,-4 4 0,1-4-267,-4-1 0,2 5 96,-2-2 1,5-1 139,-5 1 0,7-2 222,-2 2 0,3 4-18,2-6 1,-6 1 0,-2-3-1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37.50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0 6338,'0'9'-477,"0"-3"1374,0-6-696,7 0 1,-5 7 55,3 2 0,1 0-233,-1 0 1,0 1-119,-5 5 0,0 0 1,0-1 26,0 1 0,0 0 1,0-1-1,0 1-35,0 0 0,0 0 0,0-1-290,0 1 1,0-5 391,0 0 0,0-1 0,0 6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0.03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14 6034,'0'-8'-245,"0"3"239,0 10 1,6 3-1,2 7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0.708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750 45 6829,'0'-10'43,"0"0"1,-1 7 656,-4-2-329,3 3 0,-9 1-162,6-4 1,-2 3-76,2-3 1,2 4 0,-7 1-40,-1 0 1,-2 0 0,-4 1-1,-1 3-35,-1 1 1,-9 6-1,-1-1 1,-7 1 0,-3 1-1,-1-3 1,1 3 0,0 1-1,1 2 1,2-1-1,4 1 1,1 0 0,1 1-301,1 4 1,4-4 0,3 4-1159,0-4 1188,3-1 0,6 1 0,1 2 79,2 2 1,2-1 0,-2-4 0,4 1 0,1 2-52,0 2 1,0-1-1,4-4 64,-4 0 0,3-1 0,-3 1 0,4 0 118,1 0 0,13-1 0,3 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1.97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809 0 8619,'-6'15'168,"2"-5"0,-5 0 0,-3 1 1,1 2-1,-1 2 0,3 0 12,-3-1 1,-1-4-1,-3 0 1,-2 1-1,-2 2 2,2 2 0,2-5 0,-1 0 1,0 1-57,-3 2 1,0-3 0,6 0 0,-1 0 0,0-1-48,1 1 1,-1 0-1,0 5-154,0-1 1,6 1 38,-1 0 1,5 0 0,-3-1 0,1 1-27,4 0 1,1-1 0,1-1-1,-3-1 17,0-2 1,-1-6 0,5 6-54,0 2 0,-2-6-142,-3-1 116,3-3-7,-4-2 275,6 6-112,0-4 25,0 4 64,-7-6 1,4 0 6,-7 0 1,5 0-74,-4 0 0,4-4 0,-5-3-63,-1-1 0,-3 5 0,0-4 11,-1 1 1,0 4 0,1-3-1,1 2-128,3-2 0,-3 3 57,3-3 0,-3 2 0,-2 0 0,0-4 0,1-1-24,-1-3 0,-5 3 0,1-2 0,1-2-515,2-1 0,6 3 0,0 1 1,-1-3-430,-3-1 1,6 3 1035,3 1 0,4-1 0,1-5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4:09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17 10108,'-1'-5'1232,"-1"0"0,2 2-669,-2-1 0,1 5 1,1 2-324,0 2 0,0 3 1,0 3-1,0 2-229,0 1 0,0 1 0,0 1 1,0 1 28,0 0 0,0-4 0,-1 2 0,-1-2-319,1-3 1,-2 0 0,2-3-1,0-1-1293,0 0 0,1-1-1490,0 0 3062,-2-2 0,1-1 0,-1-2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3.96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427 162 7742,'8'7'-197,"-2"3"1,-1 3 191,0 1 1,2-4 0,-4 0 0,2 1 0,-2 2-12,-1 2 1,-2-5 0,0 0 0,0 1 5,0 2 1,0 2 0,0 0 125,0-1 0,0 1 1,0 0-18,0-1 0,-5 1-68,0 0 1,-2-7 0,4-1-5,-2-1 5,0-4-20,-1 11 1,3-12-163,-7 4 0,5-3-230,-5-2 376,7-7 1,-9 4 0,7-7-58,2-1 1,-3 3-11,1-2 0,-2 0-7,2-5 1,4 6 0,-4-1 10,3-2 1,1 1-1,-3 0 206,-1 1 76,0 7-89,5-4-105,0 0 1,-1 6 3,-4-4 130,3 3 284,-4 2-211,6 7 0,0-4-155,0 7 1,0-5-1,0 5-55,0 1 1,0-3-1,0 2 1,0 1-7,0 2 0,0-3 0,0 0-53,0 2 1,-5-4-1,0 1-12,2 3 0,-4-4 19,2 2 1,-1-7-3,1 2 1,2-3 5,-7-2 1,6-2 0,-2-1-1,1-4-54,0-1 1,-1 0 0,2-4 20,-1 3 1,1-1-1,2-3 1,-1 1-54,-2 3 0,0-1 1,5-5 6,0 0 0,-2 6 0,-1-1 0,-2-2-9,2-1 1,1 3-68,2 1 927,0 5-58,0-2 0,0 17-522,0 4 0,0 3-76,0-3 0,0-1 0,0 1-52,0 0 0,0-5 0,0-1 0,-1 1-156,-4-2 0,3 1 1,-5-6 57,1 2 1,3 4-201,-7-4 17,7 0 0,-6-5 130,5 0 1,0-5 0,-4-1-14,2-2 1,-1-2 80,2-5 1,3 0-1,-4 1 1,1-1 19,0 0 1,-1 2 0,2 2 0,-1 1 29,2-1 0,-3 2 23,1 0 1,-2 1 523,2-2-442,4 3-51,-6 7 96,7 0 93,0 7 1,5-4-85,0 7 1,0 0 0,-5 4 0,0 1 48,0 0 0,0-6-243,0 1 1,0-5 0,-2 5 42,-3 1 1,4-2-26,-4 0 0,2-5-63,-2 1 1,3-5-14,-3-5 1,-1-4 0,1-5 0,0-1 0,0 0-122,0 1 1,0-1-1,5-1 1,-2-2 67,-2-2 0,2-6 0,-3 3-109,3 0 1,2-3 0,0 6 0,2 1 108,3-2 0,-3 4 0,4-2 1,1 2 144,2 3 0,4-1 0,9 0 0,1 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4.97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1 8814,'8'14'0,"-3"1"0,-4 0 0,-1-1 108,0 1 0,0 5 1,0 3-1,0 3 1,0 6-1,0 4 1,0 5-1,0 3 1,0 4-16,0 1 1,-5 5-1,0-7 1,2-3-1,2-5 1,1-3-1,0-3 1,-2-4-482,-3-4 0,3-4 0,-2-6-432,2-1 1,2 1 819,0 0 0,-7-7 0,-1-2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5.553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1 15 7214,'6'-8'464,"-4"1"-184,5 7-209,-7 0 0,-2 5 1,-1 2 15,-2 1 0,0-3 1,5 5-1,0 3 38,0 5 1,0 5 0,1 8-1,3 4-7,1 10 0,4 5 1,-2 9-1,-1 0 151,1 0 1,3-2-1,-5-3 1,0-5 66,1-4 1,-4-1-1,3-1 1,-4-4-184,-1-5 1,0-4-1,0-6 1,0-4-1,0-4-4438,0-1 4285,0-7 0,0-8 0,0-8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47.95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30 0 8735,'10'0'329,"0"0"-259,-7 0-18,4 0-78,-1 0 1,-4 2 60,3 3 1,-2-3 59,2 2 1,-3 0-58,3 1 1,-4-2-92,-1 7 1,5-5 15,0 4 0,2 1 0,-4 5 17,2 0 0,1-1 0,-3 1-29,2 0 32,0-1 0,0 1 0,2 0 84,1-1 0,-5 1 0,4-2-87,-1-3 1,-4 3-23,3-3 1,1-2-49,-1 2 1,5-5-42,-5 5 1,1-7 53,-1 2 0,-1-4-88,5-1 481,-5 0 487,2 0-525,1 0-348,-6 0 0,6 2-24,-7 3-113,0-3 373,0 4 1,1-1-243,4 0-166,-3 0-459,5-5 666,-1 0 1,-4-2 0,4-1 39,1-2 0,-6-2 1,6 4 0,-1-2 1,-2-5 0,4 4-5,-2-2 1,4-2 0,-3-3 0,-1 1-47,1 3 0,3 4 0,-4-5 1,2 0-34,4 2 1,-1-5-1,2 5 1,0-2 55,4 0 1,1 5 0,-4-3 0,1 2 13,0 2 1,4-2 0,1 1 0,-2 2 4,-2 1 0,-1 0 1,0-1 4,-1-2 0,1 0 0,0 5-28,-1 0 0,-4 2 0,-2 3-9,-1 5 1,3-2-1,-4 2 1,1 1 1,-1 2 0,4 2 0,-5-1 0,-2 1 31,-1 0 1,3 0 0,0 1 0,-2 2 3,-1 1 0,-2 1 0,0-5 0,0-1 68,0 1 1,0 0 0,0 1 0,-2 4 0,-1 3 150,-2 0 0,-7-1 0,3-4 0,-3 4-23,2 0 1,-3-4 0,4 4-94,-5-1 1,5-5-1,-1 2 1,0-5-50,2-3 0,-4-5 0,6 3-259,-2-1 1,-2 2 0,-5-5-99,1-6 1,4 0-1,0-7 1,0-3-799,2-1 825,-5-2 0,10 1 150,-7-1 0,5 5 0,-3 0 3,1-1 0,1 3 314,1-2 0,-2 5 0,-4-3 153,1 1 1,5 3 0,-5 2-259,-1-3 1,-2 3 0,-2-3-1,0 4 1,1 1-463,-1 0 1,5 0-338,0 0 629,7 0 0,-2 1-83,10 4-41,-3-3 65,4 5 783,-6-7 0,5 1-249,0 4-562,0-3 278,-5 4 79,-6-19-123,4 10 0,-6-10 1,4 11 69,0-3 7,-1 4 1,3-6 54,-3 7 1,-3 0-1,-7 0-17,1 0 1,4 0-1,0 0-57,-1 0 0,-3 5-133,0 0 1,4 0 0,2-7-121,1-3 1,1 4-1,2-6 1,-2 1-114,-2-4 0,0-3 0,-4-2 166,2 0 1,1 1-1,-4-1 44,3 0 0,-2-4 1,7-1-1,0 2-75,-1 2 0,3-4 0,-5-1 0,1 0-23,4-1 1,-4 1 0,2 3 0,2-1 0,1 1-245,2 1 0,0 3 211,0-1 0,-1 0 1,-3 1 162,0-1 0,-3 7 0,2 3 0,4-3 0,-6-1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6:50.232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235 280 7943,'-1'-15'0,"-2"1"-269,-2-1 1,-5 5 304,5 0 1,-5 6 740,5-6-467,0 6 0,7-2-51,3 6 1,-3 2-129,2 2 0,-2 0-155,-2 6 1,0-6 0,2 5 75,3-3 1,-4 6-1,4-3 1,-3 4 15,-2 2 0,0 0 0,0 0 1,0-1 9,0 1 1,0 0-1,0-1 1,0 1-44,0 0 1,0-1 0,1 0-83,4-5 1,-3-1-1,3-3-420,-4 5-85,-1-3 336,0-1 102,0-6 198,-6-6 17,4 4 0,-4-6-43,6 3-22,0 3 1,-2-4-17,-3 6 0,2 0 7,-7 0 116,7 0 0,-5 0 309,3 0-286,3 0 1,-6 5-32,3 0 0,-3 6-56,-7-1 1,6 1 0,-1 1-19,-2-2 1,-1-1 0,-1 4 0,0-1 26,5-2 0,-4-1 0,4 6 0,0 0-10,-1 0 1,5 1 0,-3 2 0,1 3 28,4 2 0,1-3 0,2 4 223,0 2-269,0-5 1,0 6 0,2-6-39,3 2 1,-2-4-1,5 4 1,0-2 0,1-3 63,2-1 0,-4-3 0,-1-1 1,-1-1-374,0-2 1,5-5-449,-5 4 0,1-5 115,-1 0 0,-2-2 263,7-2 1,-5 0 268,5 0 1,0 0 217,4 0 0,1 0 45,0 0 0,-6 0-166,1 0 1,0-2-202,5-2 0,-1 2 0,1-5 44,0 1 0,-5 4 1,-1-4-1,3 1 100,1 0 0,2 0 0,-2 3 0,-2-1 98,-1-2 0,0 0 1,3 4 99,-3-4 0,3 2-221,-3-7 0,1 5-200,-1-5 265,3 0 1,-12 0 0,4 1-37,-3-3 0,0 4 1,1-2-56,2-1 1,1 4 0,-2 1 182,0-1-91,1 6 579,-5-6-283,7 7-248,-5 0 32,4 0 256,1 0-30,-6 0 96,6 0 1,-7-7-304,0-2-99,0 2 0,0-6 0,-2 5 0,-1-2 14,-2 0 0,0 1 0,5-6-126,0 0 88,0 0 1,-2 1-1,-1-1 1,-2-1 0,2-4-1,1-3 1,2-1-65,0-1 1,-1-4 0,-3-5 0,0-1 0,-1-1-23,-2-3 0,6-3 0,-6-1 0,2 2 88,0 2 1,-1 2 0,2-3 0,-2 6 64,-2 3 0,4 8-19,0 4 1,0 4 0,1 3-180,-2 3 150,0 5-41,5-2 0,0 8 1,0 2 147,0 6 1,0-2 0,0 2 0,2 2-1,3 1 0,-4-4 0,4 1 1,-3 2 56,-2 1 0,5 1-114,0 1 26,0 0 25,-5-7 13,0 5 0,0-10-2,0 7-24,0-7-858,0 4 544,0-20-25,0 10 1,0-17 0,0 10-180,0-3 0,0 3-120,0 1 1,-2 0 558,-3 0 0,3-4 0,-4 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5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54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30.9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1.4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1 142 7891,'3'2'127,"-1"-1"0,-2 3 1,0 0-1,1 1 1,0 0 196,1 1 0,0-3-224,-2 1 1,0-2-1,2 2 1,2 0 15,1 1 1,0-2-1,1 0-162,-1 0 1,2-1 0,1-2 0,-1 0 0,1 0 0,-2-1 1,4-1-1,-1-1-58,-1-2 0,0-1 0,-3-1 0,1-1 16,-1 0 0,0-2 1,-1 0-1,0-1 229,-2 0 0,0-3 0,-2 0 0,-1-1 17,-1 0 0,0 2 0,-2 2 0,0 2-70,0 2 0,-2 1 1,0 0-1,-2 2 0,2 0 244,0 2 0,-2 2 1,1 2-148,0 2 1,0 5-1,-1 3 1,2 3-1,-1 4 1,3 4-1,-1 2 1,2 1-1,1 1-134,1-2 0,0-2 0,1 1 0,1-2 1,1 0-1,1-1-185,2-1 0,1-1-336,1-3 1,-1-2 0,2-1 77,0-1 0,-1-4 0,2-1 1,0-1 148,0-2 1,0-2-1,-1-2 1,-1 0-1171,1 0 0,-2-1 1412,1-3 0,2 0 0,-1-3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38.6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8195,'5'1'1044,"-1"1"0,-2 2-732,0 2 1,0 3-1,1 2 1,1 3-1,2 2 1,1 5 0,1 1-1,2 2 193,0 4 0,-1 3 0,2 5 0,0 3 0,-2 0-242,1 2 1,-1-1 0,-1 1-1,-1 2-114,-2-1 1,0 1 0,-3-6-171,1-2 1,-2-1 0,1-1-1,-1-1 1,-1-4-31,2-3 1,-2-4 0,2-6 0,-1-1-428,-1-1 1,0-4-353,0-2 597,0-4 0,0-1 0,2-4 94,-1-1 0,1-5 0,-1-3 0,0-5-242,1-5 0,2-4 0,-1-5 0,0-2 220,1-1 0,-1-3 0,1-3 0,-1-3 23,0-3 0,-2 2 1,-1-1-1,0 1 0,0 1 19,0-1 1,-1 3 0,-1 6-1,1 3 168,0 3 0,1 5 0,0 0 0,0 2 23,0 3 1,2-1 0,1 4 47,0 1 0,2 3 0,-1 3 0,0 1 1,2 2 279,1 2 0,0 1 0,2 4-136,0 1 1,2 5 0,0 4 0,1 5-77,3 6 1,0 6 0,1 4 0,0 4 225,0 5 1,0 4 0,-2 7 0,-2-3-196,-3 0 1,1-4-1,-3 2 1,0-3-424,-2-1 0,1-7 0,0 0 1,0-2-148,1-3 0,1-3 0,-3-4 0,1-2-15,1-3 1,0-4 0,1-4-1,0-2-535,-2-1 0,1-4 1,-1 0-1,1-2-1407,0-2 2308,-1-3 0,2-6 0,0-3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46.1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0.8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2.10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3.5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4.45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38.8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236 6 8436,'-6'0'0,"1"0"1064,0 0 0,-1 0 0,1 0 0,-3 0-456,-1 0 0,-1 0 0,-1 0 0,-1 0-808,-3 0 1,-2 0 0,-1 0-583,-1 0 1,1 0 0,0 0 781,0 0 0,1-3 0,-2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0.4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70 7965,'0'-6'632,"2"3"1,1 3-1,1 2 196,-1 3 0,-1 6 0,-1 0 0,0 2-578,-1 2 1,2 1-1,-1 3 1,1 2-1,-2 2-196,0 1 0,2 2 0,0 2 1,-1-3-223,0 0 0,-1-3 0,0-2 1,1-4-1,1-2 0,-1-3 0,0-2 1,-1 0-1,0-2 0,1-2 1,0-2-1,1-3-868,-1-5 1,-1-2 811,0-2 1,0-4 0,0 0 156,0-3 1,0-4-1,-1-3 1,-2-3-1,1-1 122,-1-2 1,2 1-1,0 1 1,0 0 21,-1 0 0,0 2 0,3 2 5,1 3 0,-1 3 1,2 3-1,2 2 151,-1 3 1,2 1 0,-1 3 0,0 0-3,1 1 1,-1 2-1,0 2-137,1 0-44,-1 0 0,0 4 1,1 3 18,2 2 0,-3 3 0,3 5 0,-1 2 0,0 3 1,0 2 1,-1-1 0,-1 2 0,1-1-53,-1-2 1,-1 0 0,-1 0-1,1-2 1,0 0-4,0-2 0,-1-2 0,-2-2 0,1-2-143,-1-3 0,2-1 0,-2-2-91,1-1 0,-1-2 69,1-1 1,-2-2-1,2-2 1,0-2-241,0-3 0,2 0 1,-2-4 263,1-2 0,-1-4 0,1-3 0,-1 0 0,-1-2 0,0 0 57,1 0 0,-1-3 0,1 3 0,-2-2 12,0 1 1,0 1 0,0 3-1,0 3 175,0 3 0,0 4 0,1 2 172,1 1 0,-1 3 0,2 1 0,2 2 112,-1 2 0,2 1 0,0 3-183,1 1 0,-1 2 0,1 4 1,-1 1-36,1 4 1,-1 1-1,2 3 1,-3 2 42,1 1 1,-1 2 0,1-2 0,-1 2 57,0-1 1,1 0 0,-1-2-219,0-3 1,0-4-1,-1 0 1,0-3 0,0-1-1,1-1-511,0-3 0,0-1 0,1-3 194,-1 1 0,0-2 1,1 0-1,-1-2-141,1-2 1,-3 0 0,1-3 0,0-2-1,1-2-476,0-1 1,0-1 839,1-4 1,-1 1 0,0-2-1,1-1 49,-1 0 1,0-3 0,1 0 0,-1 0 29,0 0 0,1 2 0,-1 0 0,-1-1 15,-1 3 0,0 1 0,1 1 0,-2 0 11,1-1 1,-3 2 0,2-2 0,-1 0-61,-1 1 1,-3-3-1,0 1 1,0 0 20,-1 0 1,0 2 0,-1-1-1,0 1 23,-1 1 0,2 0 0,-1 4 427,2 0 18,2 4 1,-1 1-335,4 4 1,1 3-1,2 2 1,0 2-89,1 0 1,-1 4 0,1 0 0,1 2 66,0-1 1,2 0-1,-2 2 1,2 0-4,0-2 1,0 1 0,-1-1 0,2 0 7,0 0 1,1 1-1,-1 3-71,-1-1 1,0 4-1,-2-2 1,0 0-5,-1 1 0,1-3 1,0-1-1,-1-1-5,-2 0 1,0-2-1,-2-1 1,-1 0-1,0-2-53,-1-1 0,-2 0 0,-3-2 1,-1-1-145,-3-1 1,-2-1 0,-2-3-1,-3-1-1441,-3-2 1186,-2-2 1,-2-7-1,0 1 1,1-2-686,2-2 1,0 0 0,4-3 1059,0-1 0,4-1 0,-1-2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34.8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1.2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8164,'6'0'2524,"-2"1"-2034,0 0 1,-2 2 0,-2 3-1,0 2 1,0 3 0,0 2-1,0 3 1,-2 2-377,1 2 0,-1 1 0,2 3 0,0 0 0,0 3 0,0 1 1,2-1-61,2-1 0,1-2 0,1 0 0,1-3 0,2-1-150,1-1 1,0-4 0,2 1 102,0-3 1,0 0-1,2-3 1,-1-1-1,-1 0 1,1-2-1,-1-1-902,0-1 0,1-3 317,0-2 1,2-1 0,-2 0 101,1-3 1,0-1 0,-3-3-1,1 0-110,-2-3 0,1-2 1,-4-1-1,-1-2 586,0-2 0,0-1 0,-1-2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1.3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289 54 8857,'-6'0'1355,"-1"0"0,-2 0 0,-4 0 0,0-1-947,-1-1 1,-3 1-1,0-2 1,-4 0 0,-2 0-1564,-3-1 0,0-1 0,0-1 1155,1-1 0,3-1 0,-2-3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3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34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2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17 128 9124,'2'-3'0,"2"1"0,0 0 0,2 0 488,-1 1 1,0 0-1,1 2 1,-1 0-1,0 1 1,1 0 0,-1-1-1,1 2-520,-1 0 0,2-2 0,1 1 0,-1-2-230,1 0 1,2 0 0,-1 0 0,0 0 106,0 0 0,1-1 1,-2-2-1,1-2-416,0-1 1,-4 0 0,0 0 0,0-1 726,-2 0 1,-1-2-1,-2 0 1,-1-1 503,0-1 1,-3 1 0,-3 0 0,0 2-153,-2 0 0,0 2 0,-1 2 0,-2 2 18,0 2 0,1-2 0,-2 0-250,0 1 0,1 3 1,0 1-1,0 3 1,2 1 3,-1 2 0,1 3 0,1 3 0,2 2 0,2 3 110,1 1 1,2 3 0,2 2-485,0 0 0,0 4 1,2-5-1,2 0-30,3-1 1,-1-6 0,3 1 0,-1-3-417,0-4 0,1 0 0,2-2 0,2 1-394,1-3 0,4 0 1,1-3-1,1-2 294,2-1 0,-5-2 0,3-2 0,-3-1 98,-3-2 0,-2-2 0,-3-1 77,-1 0 1,-1 0 0,0-2 0,-2 1 464,-1 0 0,2-1 0,3-1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6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5.9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1.9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2.9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2.6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1 9136,'5'0'1113,"-1"0"480,-1 0 0,-2 0-1077,1 2 1,-2 2-1,-1 3 1,-2 2-223,1 1 1,-1 4 0,-2 2-1,2 3-328,1 1 1,-2 4-1,3 1 1,-1 1-70,0-1 1,1-2 0,-1-4-1,2-1-24,0-1 1,1-4-1,2-2 1,-1-2-57,0-1 0,3-1 0,-2-3 5,0-1 1,1-2 43,0-1 0,-1-3 0,0-2 1,0-3 71,0-1 1,-2 1 0,1-3 0,0-3-2,0-2 1,0-2 0,-2-4 0,0-2-50,0-3 0,-1-1 0,0 0 0,-1 3 1,1 4-82,0 2 1,1 5 0,1 2 330,1 3 0,1 2 1,3 3-1,1 2 319,2 2 0,1 0 1,0 0-1,1 2-254,0 2 1,0 2 0,-1 1 0,0 0-752,-1-1 1,0-1-1,-3 1 1,1-1-1,-1 0-3871,-2 1 4419,1-1 0,-2 0 0,3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3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8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7725,'0'-7'1554,"0"3"-845,0 0 1,0 2 307,0-3-523,0 4 268,0-2 885,0 3 1417,0 0-1349,3 0-533,0 0-257,4 0-223,-3 0-254,-2 0-142,-2 0-844,0 0 1085,0 3-384,0-3 0,1 6-32,1-4 1,1 1-1,2-2 1,0 1-134,0 0 0,-2-2 1,2 1-2,0 1 0,3-1 0,1 1 1,-1-1-32,-1-1 1,2 2 0,-1 0 0,1 0 14,1-1 0,-2-1 0,2 2 0,1 0 9,0-1 0,-1 1 1,-2-1 10,0 1 0,3 1 0,-1-3 0,-1 0 0,1 0 12,1 3 0,-3-3 1,3 2-1,-2-1 33,-1-1 0,1 2 0,0 1 0,-1-2-4,-1 0 1,2 1-1,0 0 1,-1 0-38,-1-2 1,2 2-1,0 1 1,-1-2-67,-1 0 1,-1 0-1,1 0 1,0 1-18,-1 0 0,-2-2 0,1 0-97,0 0 1,-1 3 62,0-1 1,0 0 118,3-2 1,-1 1-29,1 1 1,-1-1-1,1 1-21,0-2 1,-1 3 112,1-1 1,-3 0 144,0-2 65,-2 0 103,1 0-239,0 0 1,-2 0-35,3 0 0,-1 0 41,1 0-165,-3 0-2,2 0 0,-2-2-18,1 0 9,-1-1-87,2 3-253,-3 0-4409,0 0 2619,3 0 1400,-2 0 1,1 1-141,-2 1 0,0 0 0,0 1-2197,-2 0 3091,-2 0 0,-6-3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3.6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230 204 10205,'0'-6'0,"0"1"0,0 0 0,0-1 0,-2 1 0,-2-1 0,0 0 594,-2-2 1,-1-1 0,-1 2 0,-1-1 0,-2 0-1,-2 0 1,-2 1-119,0 2 1,0 0-1,1 4 1,-1-1-169,1 2 0,0 3 0,4 3 0,0 4-257,1 3 1,-1 7 0,3 3 0,1 2-138,2 4 1,0 2-1,2 1 1,1-2-77,0-1 0,4-4 0,2-2 0,2-2-192,1-1 0,1-2 0,2-4 0,0-2 31,2 0 1,-1-5 0,2-1-1,1-2-72,0-2 1,1-2 0,0-4 0,0-3 138,-2-2 1,0-1 0,-3-1-1,0-2 153,0-3 1,-2 0 0,1-4 0,-1 1 230,-2-3 0,-1-3 0,-1-1 1,0-2 755,-1-3-807,-2-4 0,-2 9 0,0-3-24,-2 2 1,-1 1 0,-3 4 0,1 1 30,0 2 0,1 4 1,1 3-1,-1 3 501,1 1-442,-2 2 0,5 6 0,-2 5 0,1 6 27,1 7 1,3 5 0,0 4-1,1 2-69,0 1 0,3 2 0,-2-1 0,1 0-69,0 1 1,-1-3-1,1-1 1,1-3-146,0-4 0,1-2 0,-2-3 0,2 0-1035,0-2 1,-1-1 0,2-3-1,1-1-1906,0 0 3054,0-2 0,4 1 0,-1-3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5:44.8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150 182 8186,'3'-8'62,"1"0"1,0 1 0,-1-2 0,0 0 318,0 1 1,-2-1-1,-1-2 1,-2 0-94,-2 1 0,0-1 0,-2 0-102,1 0 1,-1 3-1,-1 1 1,0 2 167,1 1 0,-2 0 1,0 2-1,0 1 14,-2 0 1,0 4 0,0 1 0,-1 2-184,0 3 0,1 4 1,1 1-1,0 3-62,2 2 0,0 3 1,3 3-1,3-2 144,0 1-189,1-4 1,1 1-96,0-3 1,1-3 0,3 0 0,2-1 0,0-2 48,0-1 1,3-1-1,-1 0 1,2-2-372,1-2 1,1 0-1,3-5 1,-2 0-78,1-2 0,2-3 0,-3-3 1,-1-1 273,0-1 1,-2-3 0,0 1-1,-1-2 152,-1-2 1,0 0-1,-2 0 1,0-1-34,-1 0 1,-1-4 0,-2 1-1,-1-2-46,-1-1 1,-1 0-1,-1 1 1,0 3-3,-1 3 1,-2 5 0,2-1 265,-1 3 1,1 2 0,-1 2 0,2 2 0,-1 4 0,1 3 1,1 3-90,0 5 1,2 3 0,0 3 0,1 3 175,-1 1 1,2 1 0,-2-1 0,1 0 141,1-2 0,1-3 1,0-1-1,1 0-429,1-3 1,-1-1-1,1-2 1,-1-1-104,0-1 1,1-2 0,1-3 0,-1-1-359,1-1 1,3 0 0,-1-3 0,1 0-73,0-3 0,1-3 0,-3-2 279,0-1 1,-2-1 0,2 1-1,0-2 1,0 0 106,0-3 0,-2 0 0,0 0 1,-1-1-1,-1 1 0,0-2 0,0 0 1,-1 0 427,-3 0 1,0 1-1,-1 3 1,0 2-78,0 2 1,0-1-1,-1 3 1,0 0 403,-1 1 0,0 3 402,0-1 1,2 4-657,-2 2 0,1 4 1,2 6-1,0 4-88,1 3 1,1 1 0,0 3 0,0 1 98,1-1 0,-1-1 1,1-1-1,0-3-72,0-1 1,2 2 0,-1-3-1,0 2-193,1-2 0,-3 1 0,1-5 1,0-2-176,-1 0 1,1-4 0,-2 2-857,1-2 358,-2-3 1,2-2 0,-2-2 245,1-3 0,0-3 1,-2-3-1,0-1 86,0-1 1,0-6 0,0 1-1,0-2-608,0-1 722,0 1 0,-1-4 1,0-1-44,-1-1 0,-1 0 0,0 0 1,1 1 118,0 3 1,0 2-1,2 1 106,0 4 1,0 2 0,0 3 0,0 2 0,2 2 211,2 1 0,1 2 0,2 2 0,0 0-82,2 0 1,-2 2 0,1 2 0,1 1 94,-1 0 1,-1 3 0,1 1 0,0 3 44,-1 0 1,-1 6-1,-2 1 1,0 5-121,0 2 1,-3 1 0,1-2 0,-1-2-400,-1-1 1,0-3 0,0-2-248,0-2 1,0-2-1,0-3 1,0-1 44,0-2 1,2-2 0,2-1 21,0-2 0,2-6 0,-1-2 0,1-3 98,1-3 1,1-2-1,1-2 1,0-2 252,1-1 0,-1-1 0,1-3 0,-2-3-51,0-2 0,-1 2 1,-2-1-1,1 4 257,-1 2 0,0 3 0,1 3 0,-1 3 259,0 3 0,1 2 0,-1 2 0,0 2-129,1 1 0,-1 2 1,1 0-1,1 2-147,0 1 0,0 5 0,-2 1 94,-2 3 1,4 1 0,-2 2 0,1 2 0,0 2-14,-1 3 0,1 0 0,-1 3 0,0-2-47,1 0 1,2-2 0,0 0-1,2-2-506,-1 1 1,3 1-1,-2 1 1,2-2-417,1 0 1,-1-2-1,0-2 1,-1-2 117,0-1 1,-1-3-1,0-1 1,-2-2 607,0-3 0,1 1 0,0-2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04.4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1 7368,'-4'0'-462,"1"0"0,1 0 597,-1 0-11,1 0-99,0 0 0,3 2 0,0-1 1,3 0-35,1 0 1,0 0 0,0 0-1,1 1 79,-1-1 1,1 1-1,1 1 1,0-1-29,-1 0 0,0 1 0,0-2 4,1 1 1,-1 1 0,2 0 0,0-1 0,1 0 35,1 0 1,0 0 0,-1 0 140,0 1-186,0-1 0,2 0 0,-1 0 9,-1-1 1,0 3-1,-1-2 1,-3 0 30,0 0 0,-1-1-215,0 0-730,-2 2 676,1-2 154,-3 1 1,2-2 0,2 0 18,0 0 1,0 0-1,0 0 244,0 0-87,-2 0-134,3 0 5,-5 0 9,3 0-255,-1 0 1,-1 1 153,1 1 83,-2-2 0,-2 5 0,-1-2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2.2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44 11897,'0'6'0,"0"0"0,0 2 0,0 3 0,0 2 0,0 3 180,0 1 0,0 1 0,0 2 0,0-1 1,0 1-1,0-1 0,0 2 0,0 0-5,0 2 0,0-3 0,0 1 0,0-1-286,0-3 1,0-2 0,0-2 0,0-3-111,0 0 0,0-1 0,0-1-326,0-2 369,0-2 1,1-2-1,0-2-79,1-2 0,-1-4 0,-1-3 0,0-1 136,0-1 0,2-4 0,0-3 0,-1-1-5,0-2 0,-1-3 0,2 2 0,-1-2 73,1 0 0,-1 0 1,0 2-1,1-2 138,-1 1 1,2-1 0,0 3 0,1 2-19,-1 2 0,1 2 1,2 3-1,-1 3-11,0 0 0,1 4 0,-1 2 0,1 0 143,-1 2 0,1 0 0,-1 1 0,1 1 0,-1 2 0,1 2-212,-1 3-17,1 5 1,-2 4 0,0 3 0,-2 1-27,1 3 1,-2-1 0,1 3 0,0-1 0,0-2 51,1-1 1,0-2 0,1 0-1,0-1 1,0-2 336,1 0 0,1 0-290,-1-4 1,1-1 0,-1-3 0,1 0-184,-1-1 1,0-3 0,1-1-383,-1 0 0,1-1 0,-1-2 0,1 0 80,-1-1 1,-1-2 0,-1-3 0,2-1 39,0-1 1,-2-3 0,1-1 401,3-1 0,-2-3 0,3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09.1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0 202 8284,'2'-3'0,"1"0"271,0 0 0,-2 4 0,1 3 0,-2 3 0,1 2 0,0 1 0,1 3 0,1 4-10,-1 4 1,2 5 0,0 5 0,1 2 0,0 0-1,1 1 1,0 0 0,0-1 304,1 0 0,-2-4-584,2 2 1,-1-6 0,-1-2-1,0-3 1,0-3 0,-1-2-509,0-2 0,-3-3 218,1-1 0,-2-1 0,0-3-725,0 1 773,0-3 0,0-8 0,0-3 0,0-3 5,0 0 1,0-3 185,0 0 0,0-2 0,1-3 0,0-4 0,1-2-78,-1-2 1,2-2 0,-2 1-1,1-2 173,-2 0 1,0-4-1,0 0 1,0-1 399,0 1-367,0 0 1,0 7-50,0-1 1,0 0 0,0 2 0,0 1-9,0 2 1,0 3 0,0 2 0,0 2 56,0 2 0,0 2 1,1 3-1,0 2 0,1 1 1,1 0 166,-1 1 1,2 2 50,0 1 1,-1 0-120,0 0 1,1 3-1,1 5 1,1 3 125,-1 2 1,0 8 0,1 5-72,-1 5 1,0 0 0,1 3-1,-2 0 1,1 0 0,-2 2 112,1 1 0,-1-5 0,1 2-359,0-3 0,1-5 1,0-2-78,1-1 1,-1-5-1,0-1 1,1-1-25,1 2 1,-1-2 0,1-2 0,-1-1 0,0-2-42,1 0 1,-1-2 0,1 0 0,-1-2-213,0-1 0,0 0 0,0-2 0,1-2-3,0-1 1,1-2 0,-1-3 0,-1-1 99,0-2 0,0-2 0,-1-1 212,0-2 1,0-2 0,-1-2 0,-1 0 0,0-1 34,-2-1 0,1-3 0,0-1 0,-1 0 0,0-1 237,-1 1 1,-1-1 0,0 3-37,-1 3 1,-1 2 0,1 2 0,1 0 105,0 3 1,1 3-1,0 2 668,0 1-743,0 0 1,1 4 0,0 0-111,1 4 0,2 3 1,-1 4-1,0 1 80,1 3 0,-1 3 0,3 5 0,0 3 52,1 2 1,-1 5 0,1 0-1,-1 1-12,-1 0 1,1 2 0,-1-3 0,0 0-138,1 1 1,-1-3 0,0-1-1,1-2 1,1-2-176,0-2 0,2-5 0,-2 1-148,0-1 0,0-3 1,0-2-1,0-1-188,-1-2 0,0-2 0,1-2 0,-1-1-60,0-2 1,0-4-1,-1-2-1727,-2-3 1539,1-1 697,1-3 0,0-2 0,1-1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7143,'0'5'89,"0"0"1,1 1 0,1 1 0,0 0 46,0 1 1,1 1 0,1 0 0,-1 2-1,1 1 1,0 2 0,0 0 393,0 1-507,-2 1 0,4-1 0,-3 1-126,2-1 0,-3-1 0,3 0 0,-1-1-278,0 1 1,-2-3 0,0 1-1,-1-1-251,-1-1 632,4-2 0,-4 3 0,4 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8045,'7'1'903,"-1"1"0,-2 3-745,-1 2 1,2 3-1,-1 1 1,0-1-1,2 1 119,1 2 1,-2 1-1,0 2-162,1-1 1,1 0 0,1 1 0,-1 0 0,1 2 0,0 1-169,-1 1 1,1 1 0,-1-3 57,-2-1 1,2-1-1,-3-3 1,1 0-443,0 1 1,-2-3 0,1-1-1,-1-1-1282,-1-2 1719,-1-2 0,2 2 0,2-3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8969,'8'4'87,"-3"-3"1,0 2 0,-1 1 0,0 0 0,3 1-1,2 0 1,4 2 0,2 1 0,1 3 0,2-1 0,2 1-1,2 1-190,1 0 1,0 2 0,0-2 0,0 1-1,-2-1 1,-1 0 0,1-1 0,-1 0 0,-3-1 102,0-2 0,-5 0 0,-1-1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8464,'0'7'710,"2"1"-68,1 0-629,-1 3 0,-2-3 1,0 3-1,0 0 1,0 0-1,0 0 1,0 1-1,-2-1 0,-1 1-420,2 0 1,0-3 0,1 2-1,0-1-224,0 1 1,0-1 456,0-2 1,0 2-1,0 0 1,0-1 173,0 0 0,3-1 0,1-1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09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81 125 7814,'2'-5'-236,"-1"-1"1,2 1 0,-2 0 0,1-1 470,-1 1 0,0-2 0,-1 0 0,-1 0 0,-1 0 0,-1-1 0,0 2 0,0-1 83,0 0 0,-1 1 1,1-1-1,-2 1-98,2 1 0,-2 1 0,1 1 0,0 1-92,-2 1 1,1 0 0,0 1 0,-1 1-14,1 0 1,0 5 0,0 3-109,1 3 1,0 2 0,2 4 0,1 0-31,1 1 1,0 0 0,2 1-1,1-1 1,1 0 112,1-2 1,0-2 0,2-1 0,-1-1 0,-1-1-39,0-1 1,1-2-1,-1-1-273,0 0 0,1-1 0,-1-2 110,0-2 0,1 0 1,-1-4-1,1-1-118,-1-1 1,0-4 0,1-3-1,-2-1-3,0-2 1,0-2 0,-2 1 0,1-1 374,-1-1 0,0-2 0,-2 0 0,0 1 16,0 3 0,0 1 0,0 4 1,0 2 162,0 1 0,0 4-87,0 2 1,0 4 0,0 6 0,0 1-154,0 2 1,2 0 0,0-1 0,1 0-243,1 0 1,1-1 0,1-1 0,1-1-24,0-1 1,2-1 0,0 0-1,1-2 1,1-1 0,0-1-1,1-1 1,1 0 0,-2 0-1,1-2 1,-2 1 0,1 0 182,0 1 0,2 0 0,1-2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8439,'4'0'1880,"-1"0"2219,-3 0-3960,0 3 0,-1-2 0,-1 1 1,-3-1-1,-2 0 0,-1 1 0,1 0-78,-1 0 1,0 0 0,1-1-1,-2 3 1,0-1 0,-2 2 0,2-2-1,1 1-139,3 0 0,-2-2 0,3 2 0,-1-2 0,1 2 0,0 0-481,3 2 382,0-3 1,1 1-536,0-1 1,-1-2 231,-2 1 0,2-1-1185,-4-1 0,-1 0 358,-1 0 0,2-1 1307,3-1 0,1 1 0,-2-2 0,-2 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8 8588,'0'-4'4281,"0"0"-3641,0 4-481,0 7 1,-2-2 0,-2 6 0,1-3-1,-1 0-308,-1-1 0,3 1 0,-3-1-222,-1-2 1,1 1 0,1-3-844,1 2 0,-1-3 1214,2 3 0,1 1 0,-3 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184 39 8501,'4'0'485,"-4"0"0,-5 0 0,-1 0 0,-2 0-281,0 0 0,1 0 1,-1 0-1,0 0-122,1 0 0,-4 0 0,1 0 0,0 0 0,0 0-427,-1 0 1,-1-3-1,1 0 1,2-1-250,0 1 1,2-3 0,-1 2 593,0-1 0,1-2 0,-1 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3.4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48 166 7685,'0'-4'0,"-2"-1"0,1 2 0,-1-1 59,0-1 0,1 0 0,-1-1 0,0 1 0,-1 0 0,1 1 0,0 0 0,0 1 390,-1 0 0,3-2 1,-3 2-26,1 0 1,1-1-35,-3 2 1,3 0-203,-3 2 0,2 3 0,-1 1 0,1 3-175,1 1 1,0 3 0,1 0 0,0 1 0,0 0 0,0 2 0,1 0 0,0-1 17,1 0 1,2 1-1,-1-2 1,0 0-26,1 0 1,-2-2 0,1 1 0,-1-1-96,-1-1 1,0-1 0,-1-1-305,0 0 0,-1 0 67,-1-4 1,-1-1 239,-2-4 1,2-1 0,0-5 0,0 0 0,0-3-1,1 1-64,1-1 0,0-1 0,1-1 146,0-1 1,1 0 0,0-3-1,1 0 35,1-1 1,-2-5-1,2 1 1,-1-2 51,-1 1 1,3 2-1,-2 3 1,1 4 62,1 2 0,1 4 1,1 1-1,1 3 20,0 2 0,2 2 1,0 2-142,1 4 1,-1 0 0,0 4-1,0 2 1,0 1-82,0 2 1,-1 1-1,1 0 1,-1 0-289,0 0 205,-2-2 0,3-1 1,-2-3-250,0-1 1,-1 0 0,-1-2-145,0-3 0,-1-1 532,0-3 0,-1-4 0,2-2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3.8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193 45 8549,'0'-5'0,"-1"-1"528,0 1 1,-2 0-1,-3 0 1,-1 1-273,0 0 0,-4 1 1,2 0-1,-1 1 1,-2 1-1,1 1 1,-1 0-465,3 0 0,-1 0 1,3 1-1,1 1 1,2 1 135,2 2 1,2 1-1,3 1 1,4 2-624,3 1 1,4 1 0,-1 2 0,0 1 710,0 1 0,1 2 0,-1-1 0,-2 0 414,1 0 1,0 0 0,-1 0-1,-2-1 21,0-1 0,-2 1 0,-2-2 0,-2 1-176,-1-1 0,-4-1 0,-2-2 1,-2-1-324,-3-2 0,-2-1 0,0-3 1,-1-1-472,-3-1 1,1-2 0,-1-1 70,-2-1 0,0-5 0,1-2 1,0-2-1,0-1-123,2 0 0,1 1 1,3-1-1,1-1 571,2 0 0,1 0 0,0-2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4.6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22 116 7424,'1'4'894,"1"0"1,0-3 0,2 3-1,0 0-860,0-1 0,1 1 1,0 0-1,1 1 71,1 0 0,1-1 1,1-1-1,0 1-192,1-1 1,2 1 0,0-2 0,-1-1-166,-1-1 0,-1-2 0,-1-2 0,0 0 175,0-2 0,-2-1 1,-2-2-1,-1-1 51,0-1 0,-1-2 1,-2 0-1,-1 0 188,-1 0 0,-1-1 0,-2 2 0,-1 1-23,1 2 1,-2 3-1,-1 0 1,0 2 56,-2 2 1,0 0-1,0 2 1,-1 1 0,0 2-1,-1 3 1,-1 3 1025,1 2-1066,1 2 0,0 3 1,1 1-1,1 0-85,2 1 0,2 2 1,1-1-1,2 1 20,2-1 0,3-2 0,2 2 0,2-1-290,1 0 0,1 0 0,2-1 0,-1 0-77,1-1 1,0-2 0,0-4 0,1 0-648,0-1 1,3-1-1,-2-3 1,0-2 582,0-1 1,-1-1 0,0-2 0,0-1 0,0-2 0,-2-2 0,-1-1 339,-1-2 0,0-2 0,-2-2 0,-1 0 0,0 0 0,2-2 0,1 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5.0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24 8109,'1'-5'359,"2"-1"1248,0 1-1222,-2-1 1,1 4 0,-2 2-284,0 3 1,0 4-1,0 2 1,0 2 13,-2 1 1,1 1 0,-1 2 0,0 2-242,0 0 1,1 0-1,1 0 1,0 1 186,0-1 0,1 2 0,2-2 1,0 1 96,1-2 1,1-2-1,1-2 1,0 0-240,1-2 0,1-1 0,-1 0 1,1-2-192,1-2 1,-1-1 0,-1-2 0,0-1-107,2 0 0,-3-2 1,1-3-1,-1-3-87,0-3 0,-1-1 1,0-1-1,1-3 129,-1-2 0,-1-3 0,-1-3 0,-1 0 63,1 1 0,-1 0 272,-1 0 0,2-2 0,0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5.2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 9756,'8'0'0,"0"1"1429,1 0 1,-4 1-1,-3 1-1259,-2 1 1,0-1 0,0 1-1244,-2 0 1,-1 1 1072,-2 0 0,-3 1 0,0-1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8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1 6963,'-2'6'499,"0"-1"-125,-4-5 596,0 0-592,1 0 1,5 2-295,0 0 0,0 2-48,0 2 1,0-2-1,0 3 1,0 1 24,5 3 1,-5-5 0,6 2-1,-2 1-63,5 1 0,-3-1 0,-2 1 0,2 1 38,1-1 1,-1 5 0,2-5 0,-1 1 10,-3-1 0,4 3 0,-4-3 0,-1 1-39,3-1 0,-6 1 0,4 2 41,-2-3 0,-2 1-208,0-1 0,0-2 29,0-1 183,0-5 0,0 4 51,4-6 246,-4 0-234,11 0-148,-9 0 1,4 0 49,-4 0 40,1 0-28,-8 0 0,-3 0 0,-7 0 64,3 0 0,3 0 1,1 4-1,-1-1-7,1-1 0,-3 0 0,1-2-78,-1 0 1,1 0-1,-1 0 1,-1 0-46,1 0 0,1 2 0,-1 0 28,1 0 0,-3 2 0,3-4 2,-1 0 0,1 0-48,-3 0 0,3 0-109,-1 0 1,5 0-95,-3 0 17,7 0 151,-2 0 521,4 7-154,0-7-17,0 4-97,-6-4-73,6 0 83,-6 6-138,6-6-48,0 6 1,-5-6-91,-1 0 0,0 0 9,-3 0 64,7 0 304,-2 0-191,4-6 1,0 6 1,4-4 0,-2 2-140,0-2 1,1 1 62,-3-5 0,0 6 1,0-4 26,4 1 0,-2-1 191,2 2 0,-4 2-98,0-5 1,0 3-81,0-2 1,0 2-112,0-5 0,0 7 91,0-6 0,0 4 0,2-1 61,0-1 0,0-2-31,3 1 0,-1 1 1,0-2-15,-2-1 1,2 3 0,3 0-40,-1-3 0,-4 3 0,0-2-5,0-1 22,2 5 0,-2-6 0,3 3 3,-5-3 1,4 3-1,0-1 15,-2 0 1,0-1 0,0 1 17,3 2 0,1-3 0,0 1-19,0-1 1,-3 5-1,3 2 88,0-2-36,3 4-275,-9-4 1,6 2-485,-6-3 618,0 5 1,-4-6 172,-1 2-81,1 2-56,4-2 0,9 6-45,-3 0 1,2 2 0,-8 2-35,0 3 1,0-1 0,2 0 55,3 1 0,-1-7 0,-4 6-3,0 1 0,0 1 0,0 1-36,0-1 0,0 1 0,0 1 42,0-1 1,0-5 0,0 3 99,0-1 0,0 0-6,0 5 1,4-3-64,-2 1 0,2-3-87,-4-1 1,0-3-50,0 2 95,0-4-31,0 5-166,-4-7 49,2 0 348,-6 0 108,6 0-826,-3 0 311,-1 0-267,2 0 0,-5 0 0,3-3-433,2-1 1,2 4 949,4-4 0,4 2 0,7 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2:50.49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20 3016 10057,'0'4'2000,"0"0"0,-2-1-1370,0 1 0,0 0 0,2 3 1,0-1 2447,0 1-1295,0-3-1797,0-2 1,0-2 0,0-2 11,0-3 0,0 2 1,0-2-57,0 0 1,0-1 0,0 0 0,0-1 287,0 1 0,0 1 1,0-1-1,0-1-78,0 0 1,0-1-1,0 1-2,0-2 0,1 1 1,0-2-1,1 0 0,0 0 113,1-2 0,-1 2 0,1-1 0,1 0-58,0-1 0,-2 1 1,1 0-1,1-1-66,0 0 1,-2-1-1,1 0 1,0 0-216,-1 0 1,1-3 0,-1-2 0,1-2-19,0-2 0,2-1 1,-2 2-1,0-2 79,2-1 1,-1-1 0,-1 2 0,1 0-117,0 1 1,-1 0 0,2 0-1,0 1 58,0 1 0,-2 0 1,1 1-1,0 2-21,-1 2 1,-1 1 0,2 1 971,-1 0-659,2 0 0,-4 0 1,2 0-1,-1 0-128,0 0 0,1-1 0,-2-1 0,1-2-85,0-2 0,-1-6 0,1-1 0,0 0-131,-1 1 0,0 0 1,-1 1-1,0 0-23,0 0 1,1-1 0,0 3 0,1-1 23,0 1 1,-1-2-1,-1 1 1,0 2 24,0 0 1,0-2 0,2 5 0,0-1 24,-1 1 1,0 0 0,-1-2 0,1-1-4,1-1 0,-1 1 0,1 0 0,-1 0 38,-1 0 0,0-3 0,0 2 0,0 1 93,0 1 0,-2 0 0,-1 1 0,0 0-61,0 1 1,-2 0 0,3 0-1,0-1 18,-1 0 1,3-3 0,-3 1 0,0 0-1,1 0 0,-1 2 1,2 1-1,-1 0-47,0-1 0,-1-1 0,1 3 1,0-1-2,-1 0 1,2 0 0,-1 0-1,-1-1-14,1 0 0,-2 0 0,2 1 0,0 1 25,-1-2 1,1 4-1,-1-1 1,0 0-41,1 1 0,-1-1 0,1 2 0,0-2 1,-1-1 0,2 0 1,-2-3-1,1 1 53,0-1 0,-1 1 1,2-1-1,-1 1 10,0 2 0,1-2 0,-1 3 0,0-1 65,1 2 0,-1 0 0,1 1 1,-1-1-31,0 0 1,-1 1 0,1-2 0,0-1-536,-1-2 0,2 0 0,-3-1 0,0 1 300,1-1 1,-1-2 0,-1 1-1,1 0 67,-1 0 1,1 2 0,0-1-1,-1-1 25,2-1 0,-2-2 0,2 2 0,0 1 205,0 1 0,1 1 0,2 1 0,0 1 115,0-1 1,0 1-198,0 0 0,6-4 1,1-2-1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6.1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3 8009,'5'0'411,"0"0"0,-2 1 1,-1 0-1,-1 4 0,-1 1 1,0 4-1,-1 2-231,-1 2 1,-1 4-1,-2 4 1,0 4-1,1 5 1,1 4-1,1 5 1,0 1-1,2 0 1,-2-3 0,0-3-1,1-1-140,0-1 0,3-2 0,1-3 0,0-3-52,1-1 1,1-5-1,0-1 1,2-2-111,0-2 1,0-1 0,-1-2-1,1-3 16,0 0 0,0-1 0,-1-1 0,1-2 23,0-1 0,0-1 0,0-4 0,0-1 0,0-3-690,1-4 1,0 1 0,1-4 421,0 0 1,-1-1 0,2-2 0,-2-1 377,0-1 1,1-1-1,-2-4 1,0 0-1,-1 0 156,-1-1 1,-2 3 0,0-1-32,0-1 0,-1 1 0,-2 0 0,0-2-45,0-1 0,0 1 0,0 0 0,0 0-112,0 1 1,-1 2 0,-1 1 0,-1 2 14,0 2 1,0 0 0,2 1 0,-1 2-1,1 1 1,1 2 0,0 1 152,0 1 1,0 2 0,0 3 0,1 0 0,2 0 490,0 1 1,-2 1-553,3 3 1,-2 3 0,1 4 0,-1 4-9,-1 3 0,0 6 1,-1 6-1,2 2-108,-1 5 0,1 2 0,-2 5 0,0-2-28,0-4 0,2-2 1,0-4-1,1-1-109,2-2 0,-1-2 1,2-3-1,1-3-144,2-2 1,0-3-1,0-2 1,0-2 72,1-2 1,1-2 0,0-4-1,-1-2-1309,-1-1 1531,1-4 0,0-6 0,4-2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34.0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304 27 8070,'0'2'57,"0"0"1518,0-2 0,-1-3 0,-2 0-1480,-1-1 1,-1 2 146,1-1 0,-1 2 0,1 0 1,0 0-53,-1 1 1,1 0-227,-1 0 0,1 0-77,0 0 1,-1 0 74,1 0 0,-1 0 124,1 0 1,0 0 165,-1 0-94,1 0 0,-1 0 1,1 0-1,-1 0 1,1 0-1,0 1 0,-1 0 20,1 0 0,-1 1 0,1-1 1,0 1-142,-1-1 1,1 1-1,-1 0 1,1 0-37,0-1 1,-1 2-1,-1-1 1,0-1-204,1 1 153,0-1 0,1 2 1,-1-1 61,1 1 0,-1-2 0,1 2 0,-2 0-135,0-1 1,0 2 0,2-1 0,0 1 46,-1-1 1,1 2 0,-1-2 0,1 0-26,0 1 0,-1 2 1,1 0-1,1-1 201,0 0 0,0 1 0,0 0 1,1-1 3,0 0 0,-1-1 1,1 1-1,0 0-10,0 1 1,0-3-1,2 2 1,-1 0-68,-1 0 1,0-1 0,1 2-1,0-1-478,0-1 311,0 1 0,0-1 46,0 1 0,-1-1 0,2 0 0,0 1 10,-2-1 0,2 1 0,-2-1 1,0 0-17,1 1 0,-1-1 0,2 1 0,0-1 76,0 0 1,0 1-1,0 1 1,0 0 84,0-1 0,0 0 1,0 0-1,0 0-141,0 1 70,0 0 1,1-1 24,0 1 1,0-1-17,0 0 1,0 0-1,0 0 1,1-1 0,-1 1-1,-1-1 1,1 0-193,0 1 81,-1-1 0,2 1 0,-1-1 13,0 0 1,0 1 88,0-1 1,1 1 0,0-1 0,1 1 0,0-1 31,-1 0-5,2 1 0,-3-1 0,2 1 0,0-1 1,1 0-1,-1 1-2,0-1 104,0 1 0,0-1 1,0 0-93,0 1 1,1-1-8,-1 1 0,-1-2-134,0 0 1,0-1 127,1 3 0,1-1-31,-2-1 1,2 1-8,-1-1 1,1 1-9,-1 0 0,1 0 27,0 1 1,-1-1-1,0 0 1,0 0 74,1-2 1,1 1-83,-1 2 1,1-1 48,-1-1 0,0 1 0,1-2 0,-1 1 1,1 0 24,-1 0 20,0-1 1,1 2-1,-1-2 1,1 0 0,0 1-1,1 0 1,0-1 49,-1-1 0,0 1 1,0 1-1,1-1-82,-1 0 1,2-1 0,-2 2 0,1-1-9,-1 1 1,1-2 0,1 2-1,0-1 16,1 0 1,-1 0 0,0 0-1,0 0 131,0-1 1,0 1 0,-1 0-1,1 0 301,-1 0-410,2 0 1,-3-1-87,3 1 0,-3-1 121,1-1 0,0 0-204,0 0 1,0 0 52,-2 0 1,1 0 39,1 0 1,-1 0 38,1 0 1,-1 0-48,-1-2 1,0 2-292,0-2 0,0 1 103,1 0 0,0 0 101,0-2 1,-1 1-1,1 0 1,-1-1 153,0 1 0,1 0 0,-1 0 0,1 0 1,-1-1-1,1 0 54,1-1 1,0-1 0,2 1-1,-3 0 1,0-1 40,0 1 1,-1-1 0,1 1-19,-1-1 0,0 1 0,1 0-175,1-1 0,-1 1-12,1-1 0,-1 0 0,-1-1 3,1 0 1,-1 0 0,0 0 0,-1 0 126,0 0 0,0 1 0,2-1 0,-1 1 8,-1-1 1,0 1 0,-1-1 0,0 1-37,0 1 0,0-1 1,-1 1-52,0-1 0,1 0 1,-2-1-1,0 0 0,0 1-137,0 1 1,0 0 0,0-1 0,0 1 83,0-1 1,0 1 0,0-1-1,0 0 12,0-1 0,0 0 0,0 1 0,-1 1 159,0-2 1,0 1 0,0-1 0,0 0 47,1 1 0,0 0 0,0-2 1,-1 1-22,-1 1 0,0-3 1,1 2-1,-2-1-154,-1 1 1,0-2 0,-1 1 0,1 0-29,-1 0 1,1 1-1,0-1 1,1 1-166,0 0 1,0 0 0,-1 0 0,0 1 85,2 0 0,-1 0 0,0 1 305,0-1 1,1 1 0,0 0 0,0-1 0,0 1-58,0-1 0,1 1 1,-1 0-1,-1-1-117,0 1 1,-1-1 0,2 1-1,-1 0-33,0-1 1,0 1-1,-1 0 1,-1 0 20,1 1 0,-1 0 1,1-1-1,-1 0-285,-1-1 0,1 1 1,-2-1-1,0 1-55,2 0 0,0-1 0,1 1 0,-1 1 162,1 0 153,0 0 1,-1 0 0,1 1 34,-1 0 0,2-1 0,0 1 190,0-1 1,-1 2-1,0-2 1,-1 1-1,1 1-28,-1-1 0,0 1 0,-1-1 211,0 0 0,0-1-205,0 1 0,-1-1-22,1 2 1,0-2-378,2 1 0,-2-1 1,0 2-1,0-1 123,1 1 1,1 0-182,0 0 1,-2 0 0,-1 1 0,1 1-889,-2 0 0,-1 1 785,1 3 0,-1-2-662,0 0 452,-2 0-1500,2 1 2084,-2 1 0,0-1 0,0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47.828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265 62 11983,'4'2'0,"1"1"416,-1 1 1,-1 1 0,0-1 0,0 0-1,0 1 1,0-1 0,0 1 0,0-1-750,0 1 1,-1-1 0,1 0-1,0 1-690,-1-1 0,-1-1 1,-1 0-1,-2-2-764,-1 0 1494,2-2 0,-3 0 266,1-2 1,-1 0 0,-1-3-1,1 0 1,0 0-110,-1-1 1,1-1 0,-1 0-1,1-1 643,1-1 0,-1 0 1,2 1-1,-1 0 405,0 2 1,1-1 517,-1 2-1219,1 0 1,2 7 0,0 3 0,1 3-93,1 1 0,3 2 0,-1 0 0,1 0-68,2 3 0,-2-2 0,2 0 0,0 0-40,0-1 0,-2-1 1,1-2-1,-2 0-518,-1 0 278,-1-1 1,-2-3 208,0-1 1,0-1 0,-2-1-139,-1-1 0,1-3 0,-1-1 1,0 0-1,-1 0-977,-1-1 1,1 1 1103,0-3 1,1 2-1,0-1 1,-1-1 0,1 0 255,0 1 1,-1-1 0,1 2 0,0-1-32,0 1 1,0 1-1,2 1 64,0 1 1,0 2 404,2 0-408,0 2 1,3 3 0,-1 2-45,0 0 0,2 0 1,1 0-159,0 1 0,1-1 1,-1 1-1,-1 1-2,0-1 1,0-1 0,-1-2 0,0 1-1,0-1-68,-1 1-566,-1-3 0,-2 0 0,-2-2 0,0-1 168,-1 0 1,-2-2 0,1-2 0,-1-1 255,0 0 1,0 0 0,1 0 178,0-1 1,0 1 0,0 1 0,2 0 0,-1 1 675,1 1-438,1-1 1,-1 3 995,2-2-919,0 2 0,2-1 1,1 2-255,1 2 1,0 0-1,1 3 1,0 1-51,1 0 0,1 0 1,-2-1-1,1 2 43,1 0 0,-1-2 1,0 1-1,-2-1-174,-1-1 1,0 1-384,-1-1 0,-1-2 1,-3-1 48,-1-2 0,-1-2 0,-2-2 1,-1-1-473,0-1 792,-1 0 0,2-2 0,-2 0 109,0 0 1,3 1-1,0 0 1,1 1 0,1 1 795,1 0 333,1 1 1,1 1-679,0 0 0,2 1 1,1 2-1,1 2 1,0 2-193,1 1 1,-1 2 0,1 0-44,1 1 1,-1 0-1,1 1 1,0-1-244,0-1 1,1 1 0,-3-1-304,0 0 0,0-1 0,0-1 297,-1 0 0,-2-1-88,-2-2 0,-3-2 0,-3-2 0,1-2 0,-1 0-966,0-1 1,1-2 0,-1 1 847,-1-1 0,2-1 0,0 0 0,0 1 0,0 0 235,2 0 0,0 3 305,1-1 0,1 1 0,1 1 0,0-1 1759,1 1-1854,0 2 0,2 0 0,1 4 0,1 1-55,2 2 0,-1 1 0,2 1 1,-2 1 104,1 0-161,2-1 0,-3 2 0,2-3 16,0 1 0,0 1 0,-3-2 0,0-1-193,0 0 0,-2-2-447,0 0 0,-4-2 1,-1 0-1,-1-2-9,0-2 0,-1-1 0,0-1 291,-1-1 0,0 2 0,2-3 0,-1 1 366,1 0 0,0 1 0,0 0 1,2 1 181,0-1 0,1 2 0,1 0 412,0 0 1,0 1 416,0-1-1023,0 2 1,0-1-1,1 3 1,2 1-17,1 1 0,1 1 0,0 2 0,0 1-26,1-1 0,1 2 1,0-1-1,-1 0 0,0-1 108,0 0 0,-2-1-330,-1 1-186,1-1 1,-5-2-1,-1-2 1,-2-2-1,-1-2 241,-1-1 0,-1-2 0,0-1 1,1 1-1,-1-2-924,2 1 1,0 1 745,1 0 0,-1 0 0,1-1 0,1 1 1617,0 1 0,2 0-498,0 0 1,0 2-593,1 0 0,2 3 0,1-1 0,1 3-368,0 2 0,1-1 0,-1 2 1,1 1 7,1 0 1,-1 1-1,3 1 1,-1-1 209,0-1 1,-1 2-153,-1-2 1,-1-1-1,0 0-711,-1-1 1,-2-1 346,-2-2 0,-2-1 1,-1-1-1,0-2 108,-1-1 1,1-1 0,-1 1 302,1 0 0,0-1 0,1 1 220,0-1 1,1 1 0,0 1 0,0 0 264,1 0 1,0 0-1,1 0-33,0 0 1,0 0-136,0 0-250,0 2-110,0 0 1,2 1 0,0 1 71,0 2 1,1 1 0,2 1 0,-1-1 98,-2 1 1,2-1 0,-1 0-179,-1 1 1,0-2-680,-2 0 551,0-2 1,0 0-252,0-2 1,-1 0 0,-1-2 395,-1-1 0,1 2 0,-2-1 1,2 0 57,0-1 0,-1 1 0,0 0 0,0 0 201,0 0 1,2-1 282,-2 1 240,2 1-383,-1 1-300,2 1 1,2 0-1,1 1 1,1 2-1,0 1 15,1 1 1,-1-1-1,0 1 35,1-1 1,1 2 0,0 0 0,-1 0 0,-1 0-132,-1-1 1,1 1 82,-1-1 0,-1-1-1176,0 1 626,-2-3 1,-2 0 0,-1-3 0,-1-1 0,0-1-569,-1-3 986,-1-2 0,-1 1 1,-1-1-1,0-1 22,1 0 1,0 0 273,0 0 1,0 1-1,3 1 1,0 1 0,0 1-1,2 0 953,0 1-251,1 2 0,1 0 0,1 2-658,2 0 0,2 2 0,0 1 0,1 2-252,-1 3 0,2 0 0,1 1 0,0 0 44,-1 0 1,1-1 0,-2 1 0,-1-1-68,2-1 0,-4-2 0,1 1 0,-1-1 0,-2 0-1111,-1-1 159,0-2 0,0 0 698,-2-2 0,0-2 0,-3-1 0,1 0 1,-1-2-31,1 1 1,0-1 0,-1 1 0,1-1 213,-1 1 1,2 0 0,-1 0 0,1 0 427,0 1 0,0 0 0,0-1 172,0 0 1,1 1-276,0 0 20,2 2 0,2 3 0,1 3-60,1 1 1,0 2 0,1-1 0,0-1-266,1 0 131,0 2 1,-1-2 0,-1 0-39,0 1 0,1-1 0,-1 0 0,-1-1 0,0-1-272,-1 0 1,-1-3 8,-1 2 0,0-2 1,-2-1-336,-1-3 1,-1-1-1,-1-1 1,0 0 368,-1-1 1,-2-2 0,1 1 0,-1-1 33,1-1 0,-2-1 0,3 1 0,-2 0 311,1 1 0,1 0 0,1 1 0,0 1 650,2 1 0,0 2 1008,1 0-1565,1 2 1,1 0-1,2 3-112,1 2 0,1 1 0,2 2 0,1 1 1,0 1-434,1 1 1,0 1-1,3 1 372,0 0 0,-1-1 1,1 1-1,-3-2 1,-1 0 246,-2-1 1,-1-1 0,-3-1-1150,0-1 1,-1-3 629,-1-1 0,-4-3 0,-4-2 0,-1-3 0,-2-3-1023,0-1 670,-4-3 1,4 1 0,-2-3 277,2 1 1,-1 0 0,4 1 0,0 2 400,3 0 1,1 2-1,2 2 1,1 1 0,0 1 4118,1 1-3806,0 1 0,3 2 1,1 2-1,1 3 54,0 1 0,3 2 0,0 2-490,1 2 1,2 0-1,0 2 1,0-1-38,2 0 0,-3 0 1,2 0-1,-2 0-30,-2-2 1,-1 0 0,-3-2-1,0-1-790,-1-1 0,-1-1 535,-3-2 1,-1-2 0,-3-2 0,-1-3 0,-1-1 26,-1-3 1,0-1 0,0-2-1,-1 0 151,2 0 1,-2 1-1,3 1 1,0 0 343,1 0 1,2 3-1,0 0 1,2 1 482,0 0 1,0 1-1,1 1-123,-1 0 0,1 3-450,1 0 1,2 3-1,1 3 1,1 1-169,2 1 1,0 1 0,1 1 0,1 1 73,0 0 62,1 1 1,0 0 0,1 1 245,-2-2 1,2 1-1,-5-1-409,-1 0 0,0-4 0,-3-1 0,0-1 1,-1-1 43,-1-1 1,-2-2-1,-1-3 1,-2-2 0,-2-4-641,0-1 1,-1-1-1,0-2 505,1 0 1,-1-1-1,0 0 1,2 0 0,0 1 289,0 0 0,1 2-84,2 0 1,0 3 0,0 1 0,1 1 0,1 1 626,0 1 16,1 1-590,-1 2 0,3 2 0,0 2-151,2 2 0,1 2 1,1-1-1,-1 1-9,0 1 0,2 2 1,1 1-1,0 0 61,0 0 0,2 0 0,-1 0 202,-1 1 1,1-1-1,-2-1 1,-1-1 0,0-1-1,-2-3-144,-2-1 0,-1-1-986,-1-1 1,-2-3 684,-1-3 0,-2-4 1,-2-1-1,0-4 1,-1-2-128,0-1 1,-1-1 0,1 1 0,0 0-56,1 0 610,-2 0 1,4 2 0,-1 1 201,1 0 1,1 3 0,1 0 0,1 3 0,1 1 1976,0 2-1608,1-1 1,-1 5-681,2 0 1,2 2 0,1 5-1,2 1-49,1 1 0,-1 2 0,3 2 0,1 1 181,1 1 0,0 1 0,1-1 1,0 1 58,0-1 0,-2 0 1,-2-2-1,-2-2-565,-1-1 0,-2-3 0,-1-2-44,0-1 0,-3-2 0,-2-2 0,-1-2 0,-1-3-1448,-1-1 1480,0-4 1,-2-3 0,2-2 191,-1-1 0,0-2 0,-1 1 0,0 0 311,1 0 1,2 4 0,0-1 0,1 1 265,0 2 0,1 0 1,0 5-1,1-1 826,2 1 1,-1 2-16,0 0-1077,1 2 0,1 2 1,2 3-1,1 2 0,0 1-258,2 0 0,1 4 1,0 1-1,1 2-223,1 0 424,2 3 0,-1-1 0,2 1-111,-2-1 0,-1 0 0,-1-3 1,-2-1 4,-1-3 1,-3-2-1,0-1 1,-2-3-35,-2-1 1,-3-4 0,-2-3-1123,0-2 0,-1-3 1,0-4-1,1-1 1013,1-1 0,-2-2 1,3 2-1,-2 1 152,1 1 1,1 3 0,1 0 0,0 2 316,0 0 0,1 2 0,1 2 903,0 1-806,2 0-403,-1 4-32,2 0 0,1 3 1,0 3 34,2 1 1,3 2 0,1 1-1,1 2 156,-1 1 1,3 2-1,-1 1 1,1 1 202,1 1 1,-2-1 0,1-1 0,-3-2 0,-1-1 195,-1-3 0,-2-1-1364,-2-2 1,-1-2 0,-1-4-1,-2 0 1,-2-2 53,-1 0 0,0-4 1,-3-3-1,1-1 442,1-3 1,0-3 0,-2-1 0,2 0 353,1 0 0,1 3 1,1 1-1,-1 2 1,2 2 2263,0 1-1620,-1-1 0,2 3 0,-2 0-631,1 2 51,2-1 0,-1 4 0,3 0 0,0 4 0,2 1-114,1 2 0,2 2 1,0 1-1,0 3 354,0 1 1,1-1-1,0 3-224,1 1 1,-1-2 0,0-2-1,-2-2 25,-1-2 0,-1-2 1,-1-1-1,-2-2-966,-1-1 1,-1-1 0,-3-3 0,1-1 0,-2-2-2432,0-3 3016,-2-3 0,2-2 1,-2-3-1,-1-1 0,0-1 1,0 0-47,-1 1 1,2 0 0,-1 2-1,0 3 345,2 1 1,0 2-1,2 1 1,1 2 3691,0 2-3184,2 0 1,0 1 0,3 2-125,2 4 0,0 2-425,5 3 0,-1-1 0,2 4 0,0 0 0,1 2-128,0 1 1,0 2 0,-2 0-1,-1-2 1100,-1-1-887,0-3 0,-3 0 1,-2-3-1674,0 0 1073,-1-2 0,-2-4 0,-1-2 0,-1-3 214,-1-2 0,1-2 1,-1-2-1,1-1 299,-2-1 0,1 1 1,-1 1-1,1-1 29,1 0 0,-2 0 0,0 2 0,0 1-113,2 1 0,1 1 0,0 1 96,1 1 17,1 2 0,1 0 1,0 2-1,2 3-65,1 1 1,1 2 0,1 4-1,1 0 274,0 0 1,1 2 0,-1-1 0,1 0 8,-1 2 1,-1-2 0,-1 0 0,0-2-466,-1-2 1,0 0 0,-2-2-1110,0-1 1,0-2 911,-2-2 1,-2-3 0,-2-2 0,0-3 86,-1-1 0,-1-3 0,0-1 0,0-1 215,-1 0 0,-3-1 0,3-1 1,-1 1 122,1 2 1,3 2 0,0 2 0,1 2 1645,1 1-725,2 1-518,-1 2 1,2 0-14,0 4 1,2 1 0,1 2 0,2 3-291,1 2 0,1 1 1,0 1-1,1 0 1,1 0-312,1 1 0,-1 0 0,-2-1-48,-1-1 0,-1-1 0,-1-3 0,-1 0-41,-2-2 0,-1 0 1,-1-2-435,-2-2 0,-1-1 0,-1-3 0,0-2-99,-1-1 1,0-3 0,-1-1 0,0 0 1464,1-1-423,1 0 1,-3-3-100,2 1 1,-1 0 0,1 0 0,-1 1 0,1 2 0,1 1 1,0 1 0,1 0-1,0 3 1173,1 1-1154,2 0 0,-1 4 0,3 0 0,1 3-42,2 3 0,1 1 0,3 3 62,-1 2 1,0 1 0,1 2 0,1 0 32,1 0 1,0 1-1,-1-3 1,-1 0-148,-1-1 1,-2 0 0,-2-3 0,-1-1-230,-1-1 0,-1-3 0,-2-2 0,-1-2-1384,-1 0 1,0-2 0,-2-3 0,0-2 1050,-1-1 1,0-3 0,-2-1 0,0-1 323,0-1 0,2 0 0,-1-1 0,1 2 1521,0 1-1304,-1-1 1,3 4 222,-1-1 1,1 2 0,1 1 0,1 1-1,0 2 375,1 0 1,0 3 0,2-1-454,-2 0 0,1 2 1,2 1-1,1 2-37,0 3 1,3 4 0,3 0 0,0 3 411,1 1 1,0 1 0,1 1-160,2 0 1,-1 0 0,-1-1 0,0-1 0,-2 1-567,-1-3 1,-2 0 0,-4-4 53,0-1 0,-2-2 0,-2-4 0,-2-1-1546,-1-3 1,0-2-1,-1-4 1,-1-2 1361,0-1 1,-1 0 0,1 0 0,1 2 243,1-1 0,0 2 0,0-2 279,0 2 0,2 1 0,1 0 0,0 2 0,-1 0 1478,1 0 0,0 2-1833,1 1-255,1 2 347,1-1 0,1 7 0,1 3 1,1 0-240,2 2 0,0-1 0,2 1 370,1 0 0,-1 2 0,1-1 0,-1 0 0,0-1 867,1 0 0,-4-1 0,-1 0-1212,0-2 1,-2-1-374,-1-1 1,-2-3 0,-1-2 0,0-3 14,-2-3 1,-1 0 0,0-3 57,1 2 0,0-1 0,1 0 0,-1 0 1,1 1 330,-1-1 1,2 2-1,-1-1 1,1 1 2239,0 1-1643,-1-2 1,1 2-102,0-1 1,1 2-684,0 1 1,1 1-1,1 2 533,1 2 1,2 2-1,0 2 166,1 1 1,1 0-1,0 2 1,1 0-1,0 0 200,0 1 0,-1 0 1,1 0-1,-1-1-293,-1 0 1,1 0 0,-1-1 0,-1 0-889,-2-2 0,0-3 1,-2-1-592,0 0 0,-3-4 907,-2-4 1,-1-2 0,2-1-1,-3-1 1,0-1 28,1 0 0,-1 1 0,1 0 0,0-1 442,1 1 1,1 1 0,1 2 0,-1-1 676,1 2 1,1-1 0,2 3 1509,-1 1-1874,1-1 0,-1 6-380,2-1 1,2 3 0,1 2-1,1 0 1,0 1-52,1 1 1,1 2-1,0 0 1,-1 0 82,2 1 0,-3-2 1,1 0-1164,-2-1 782,-2-3 0,3 3 0,-3-2-1,0-1 1,-1-2-288,-1-1 0,-2-2 1,-1-2-1,0-2 285,-1-1 1,1-3 0,-1 2 0,1-1 434,0 1 1,0 0 0,0 2-1,1-1-152,0 1 0,0 1 1,0 1 388,0 0-444,1-2 0,0 4 0,2 0 0,1 3-257,0 1 1,0 0 854,2 2 0,0 0-23,1 1 1,-1 0 0,0 1 0,1-1 0,-1 1-211,0 0 1,0-1 0,-1-1-945,-1-1 1,-1-2 0,0-1 2,0-2 0,-2-1 0,-1-4 0,0 0 406,-2-1 0,2-2 0,0 1 1,0 0 367,-1 0 0,1 1 1,1 0-1,0 2 882,1-1 398,-2 1-788,3-1-577,-2 3 0,2 0 0,0 4 81,0 1 1,0 1-1,1 0-51,1 1 0,1-1 1,-1 0-1,-1-1 784,1 0-2971,0 0 1278,-2 0 0,0-2 1,-1-2-252,0-2 0,0-1 1,-2-1-1,0 0 1067,-1-1 0,1-2 0,1 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51.21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168 22 8594,'4'0'3016,"-1"-1"-2273,-1 0 1,-2-1-1,0 1 460,2-1-449,-2 1-1009,2 1-1689,-2 0 1624,0 2 1,0-1 618,0 2 0,0-2-568,2 0 200,-2-1 0,2 0-308,-4 0 469,2-1 0,-2 0 149,0 0 91,2 0 1,-3 1 39,2 0 1,0 1-488,0 0 1,-1 0-259,0 2 0,0-2-167,1 0 470,0 2 1,-1-2 0,2 1 497,-2 0-443,2 0 49,-2-2 0,2-1-93,0 0 1,-2 0 167,1-2 1,0 1 540,1-1-124,0 2-26,0-1-1209,0 2 513,-2 0 65,1 0-140,-1-1 158,2 0-40,0-1-24,-2 2 156,2 0 1,-3 0 538,2 0-126,0 0-186,-3 0 22,4 0 0,-3 0-77,2 0-257,0 0-89,-2 0 229,2 0-162,-1 0 99,0 0 125,2 0 49,-4 0-318,3 0 58,-1 0 59,0 0 0,1 0-17,-2 0 538,2 0-325,-1 0 0,2 0 47,-2 0-175,2 0 1,-2 1 44,0 0 0,1 0-152,-2 0 0,2-1 70,-2 0 1,1 2 9,-1-1 1,2 1 8,-2-2 0,1 0 237,0 0-45,1 0 0,-3 0 8,1 0-89,1 0 1,-1 0-31,2 0-400,-2 0 301,1 0 38,-2 0 11,2 0 0,-1 0 13,0 0 1,1-2-2,-1 1 0,2-1-37,-2 2 0,1 0-45,-1 0-270,0 0 481,-1 0 322,0 0 0,1 0-318,0 0 0,1 0 68,-1 0 0,2 0-751,-2 0 438,2 0 0,-1 0 418,0 0-577,2 0 325,-4 0 265,3 0-3284,-1 0 2918,2 2 53,0-1 0,2 1 1,1-2 241,1 0-199,0 0 0,1 0-54,-1 0 0,-1 0 0,0 0 93,1 0 0,-2 0 1,1 0-69,0 0 1,0 0 16,0 0 1,0 0-71,1 0 1,-1 0-180,0 0 120,-2 0 1,1-1 114,-2 0 1,2 0-11,1 0-45,-1-1 0,2 1 1,-1 0-35,1 0 1,-1 1-1,-1 0 62,2 0 1,-2 0 118,1 0-153,-2 0-141,3 0 149,-3-2 0,1 2 0,-1-2 44,1 0 0,0 1 0,-1 0 344,2 0 1,-1 1-150,1 0-650,-2 0 87,1 0-151,-2 0 1,-2-1 301,-1-1 0,1 0 269,-1 1 1,0 0-11,-1 0 0,1 0 0,0 1 290,-1 0-227,0 2 1,1-1-119,1 0 1,-1 0 0,-2-1-74,1 0 1,1 0-1,0 0 1,-1 0-56,1 0 1,0 0-1,0 0-75,-1 0 0,2 0 1,-1 0-749,1 2 1,1-1-3427,1 2 4339,-2 0 0,1-1 0,-1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14.294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142 27 7820,'4'0'228,"-1"-1"-252,-2 0 0,0-2 0,-1-1 130,2 1 2444,-2 1-720,2 1-858,-2 0-348,0-1 1,-2 2-235,-1 0 0,1 0 1,-1 0 67,0-2 0,-1 2-350,-1-2 1,2 2 0,1 0 22,0 2 0,0-1-205,0 2 0,1-1 0,-1 1-157,0 0 1,-1 0 9,0 0 0,0 0 0,0-1 208,0 1 0,0-2 1,1 1 177,0-1-172,1 0 1,0 3-245,0-1 1,0-1-1,0 1-726,0 1 1,1-2 806,0 1 1,0-1 0,0 0-1,-1 0 1,-1 1-402,1 0 495,1-1 0,0 0 1,0-4 56,0-1 1,0-1 0,0 0-58,0 0 1,1 1-9,1 0 1,0 0-35,-1-2 0,0 1 1,1 1-12,0 0 0,0 2 113,0-2 1,-1 0 0,1 0 351,0 0 1,0 1 309,-2-1 32,2 2 633,-2-1 286,2 2-1077,-2 0 1,-2 2-196,-1-1 1,0 1 0,-1-1-39,1 1 0,1 1-145,-3-2 0,2 2 0,1-1-555,0 1 1,0-2 0,2 2 287,-2-2 1,2 3 0,-2-2-101,0 1 1,1-1-1,-1-1 108,1 1 1,0 0-724,0-1-245,-2 0 711,3 1 0,-3-2 45,2 0 90,0 0 0,0 0 41,2 0 0,2 0 145,1 0 0,-1 0 0,0-1-51,0 0 1,0-2 0,-1-1-33,0-1 1,0 2 0,-1 0 109,1 0 0,0 0 582,-1 0 1,0-1-191,2 3 1,-2-1-244,0 0 0,0 1-105,-1-2 0,0 2 389,0-2 95,0 2-149,0-1-745,0 2 692,-2 0 0,1 0-189,-2 0 0,0 1 91,-1 0 1,1 0 0,1 1 372,0 0 1,1 1-784,-2-1-19,0 1 1,0-2-19,0 2 0,0-2-383,2 1-198,0-2-996,-1 0 1619,6 0 0,-2 0 0,2-1 1,-1-1 147,0-1 0,0 2 1,-1-2 496,1-1 0,-2 2 0,1 0 653,0 0 80,-2-2-501,2 4-442,-2-2-113,0 2 1,-2 0 0,-1 1-52,-1 1 0,1 1 0,0-2-41,0 0 1,1 1 0,-1 0-66,1 0 0,0-1 1,1 1-103,0 0 1,-1-1-115,2 2 0,0-1-229,-2 1-181,2 0 231,-2-1-25,2 0-36,0-2 598,2 0 189,-2 0 438,2 0 1,-5 0-1152,0 2-442,0-2 952,1 2 17,2-2 1,-2 1-82,2 0 1,0 0-1,-1 1-150,-1 0 1,1-1-55,1 2 0,0-2 173,0 2 0,0-1-25,0 0 0,-2 0 688,1 1-585,-1-2 1,2 1-12,-2 0 163,2-2-192,-4 2 1,3 0 78,-2-1-42,2 1-3,-1 0 1,0-1-232,1 2 1,0-2 0,0 1-1,0 1 19,0-1 0,-1 0-80,2 1 0,0-2-724,0 2 558,0-2 100,0 1 0,0 0-261,0 1 1,0-1 989,0 1 1,0-1 901,0 1-1176,0-2 0,0 1 12,0 0-1010,0-2 529,0 4 226,0-1 1,0-1 720,0 1-254,0-2-482,0 3 1,0-3-45,0 2 1,0-1 223,0 1 1,0-2 77,0 2-147,0 0 1,0 0-74,0 0 1,0-2 7,0 2 1,0-1-129,0 1 1,0-2 0,0 2 220,0 1 1,0-2-65,0 1 0,0-2 85,0 2 1,0-1-63,0 1 1,0-2-34,0 2 1,0-1-40,0 1 0,0 0 47,0 1 0,0-1 1,0-1-85,-2 0 1,2 0 11,-2 0 58,2-2 1,0 3-34,0-2 58,0 0 0,0 1 6,0 0 40,0 0 1,0 2 0,1-1 96,1 0-127,-1-2 1,-1 1 1,0-1-1,1 0 18,0 0 0,0 1-71,0 0 0,0-1-148,-1 1 1,0 1-1,1 0 190,0 0 0,1-1 0,-2 0-49,2 0 1,-2 0 89,2 0 1,-1 0 187,0 1-164,0 0-43,1 0-196,0-1 0,-1 2 151,2-1 1,-2 0-1,1-1-86,0 0 122,-2 1 0,2-2 1,-1 1 132,1 0-117,-1 0 0,0 1 0,0-1 19,0 0 0,1-2-80,0 2 0,-2 0-156,2 1 0,-1-1 111,0-1 89,0 2 0,1-2-38,0 2 0,-2-2 1,2 2 46,0-1-83,-1-1 1,0 0 81,-1 0 1,2 0 6,-1 2 0,1-2 29,0 1 45,-2 0 0,2-1 144,-2 2-177,0-2 0,1 2 212,0-1 8,0 1-173,1 0 0,-2 1 152,2-1-759,-2 0 477,2 0-111,-2 1 298,0-1-325,0-1 474,0-2-282,-2-4 1,1 1 0,-1-2 0,0 2 343,1 0-368,-2-1 0,2 0 0,-1 0 0,0 1-297,1 0 302,-1-1 1,1 1 0,0 0-36,0 0 0,1 0 0,0 1 1,-1-1-7,-1 1 0,1-1 9,1-1 1,0-1-245,0 1 0,0-1 182,0 1 0,-2 0-94,1-1 1,-1 1-134,2-1 971,0 3-193,0 0-195,0 0 1,-1 1-29,-1-2 1,1 2-41,1-2-605,-2 2 282,1-3 0,-1 3 0,1-1 303,-1 0 1,1 1-8,-1-2 1,2 2-96,-2-2 0,1 2 1,0-1-123,0 0-106,-1 2 53,2-2 1,0 1 5,0 0 0,0 0-13,0-2 1,0 0-1,-1 0 1,-1 0-21,1-1 0,0 1 110,0-2 0,0 2 107,0 0 87,0 0 0,1 0-67,0 0 0,0 2-223,0-2 0,0 2 0,0-2 55,0-1 0,0 2 0,0-1 79,0-1 0,0 2 628,0-1-338,0 2-313,0-1-350,0 2 161,0-2 1,0 1-294,0-2 231,0 2 0,0-3 60,0 1 0,0 1 479,0-1 1,0 1-134,0 0 236,0 1-340,0-1-122,0 0 1,0 1-153,0-2 1,-1 1 37,-1-1 1,1 2-111,1-2 429,0 2 564,0-1-54,0 2-654,0-2 69,-2 2 135,2-2-161,-2 2 1,1 0 97,0 0 0,0 0-100,0 2 0,0-2-336,1 3 189,-2-2 0,2 2 102,-2-2 1,2 2 120,0 1 0,-2-1 0,1 0-66,0 0 1,0 0 0,1 0 47,0 0 1,0 0-555,0 0 24,-2-2 1,2 3 457,-2-1 1,2-1-5,0 1 0,0 0 85,0 1-137,0-1 1,0-1-426,0 0 439,0-2-250,0 4 1,0-3 82,0 2 0,0-2 185,0 2 1,0-1 412,0 1-316,0-2-61,0 1 0,0-2-92,2 0 1,-2 0-29,2 2 1,-2-1-55,0 2 108,0-2-151,0 1-77,0-2 169,2 0 0,-1 0-10,0 2 193,0-2-137,-1 4 1,0-4-59,2 2 213,-2-2 1,3 2-95,-2 1 1,0 0-18,0 0 1,0-2 61,-1 2 0,1-1-108,0 0 0,1 0 20,-2 1 0,0-2-15,0 2 22,0-2 1,0 2-25,0-2 50,0 0 0,0 1 0,1-2 62,1 2 0,-1-1 83,-1 2 0,0-2 70,0 2-283,0-2 1,0 1-1,1-1-156,0 1 1,0 0 63,0-1 1,0 0 263,1 2-161,-2-2 1,2 2 43,-2-2 1,2 0 472,1 2-356,-1-2 1,1 3-51,-1-1 1,1-1 0,-1 1-17,0-1-76,-1-1 0,2 1-49,-2-1 1,0 2-20,2-1 0,-2-1 122,1 1 1,-1 0-41,0 1 0,0 1 13,0-1 1,0-1 0,0 0-37,0 0-241,1-2 226,-2 2 234,0-2-93,0 2-47,0-2 1,0 2-155,2-2 172,-2 2-351,2-1 281,-2 1 0,0-2-216,0 2 90,2-2 147,-1 2 0,2-1-163,-1 0 221,-1 0 0,1 1-48,-1 0-19,1-2 34,-2 2 309,0-2-238,0-4-37,0 1 0,-1-3 1,0 1-1,0 1-10,0 0 0,-1-1 0,0 1 1,1-1-7,1 1 0,0 0 0,0-1 0,0-1 28,0 0-117,-2 1 0,1-1 67,0 0 0,0 0 0,1 1 104,0 1 0,0 1 0,0 0 1,0 0-1,0-1-34,0-1 0,0 2 0,0 1-128,0-2 1,0 0-1,0 0 1,0-1-1,0 1-285,0 0 1,0-1 193,-2 1 1,2-1 0,-2 1 0,2 0-247,0-1 1,0 1 859,0-1-64,0 3 1,0-1-150,0 2-105,0 0-580,0-2 1,0 2 482,0-2-2,0 2 1,0-1-66,0 4 0,0 0 0,0 2 0,0 1-7,2-1 1,-2 1 0,2 1 0,0-1-14,-1 1 1,2 0 0,-1 0 0,-1-1-235,-1 0-123,2 0-334,-1-1 302,1 1 0,-2-3 186,0-2 1,-1-3 119,0-3 0,0 0 0,-2-2 0,1 1 1,1-1 51,-1 0 1,1-1 0,-2 0 20,1 0 0,-1 0 0,2 0 0,-1 1-91,1 1 0,0 0 1031,-2 3-625,2 2 1,-1 2 0,2 2 0,0 2 24,0 1 1,0 1-1,0 0 1,0 1-108,0 1 1,1 0 0,1-1-1,-1 1-249,-1 0 1,0-2 0,0 1 0,1 0-38,0-2 1,0 0-2214,0-1 1824,-1-1 1,0-2 0,0-2 285,-1 0 0,0-3 0,-2 1 0,1-2 167,-1-3 1,1 1 0,-2 0 0,1-1 156,0 0-124,-1-1 0,1 1 1,1 0-104,0 1 0,-1 1 1901,1 0-1355,1 1 1,1 3 0,2 1-242,1 2 1,-1 1-1,1 3 1,0-1 49,-1 1 1,2 1 0,-2 1-1,0 1-14,0 0 1,1 0-1,-2-1 1,0 1-127,0-1 1,-1 1 0,0-2 132,0-1 0,0 0-1200,0 0-1499,0-3 1863,0 0 1,0-5-1,0-2 91,0-1 1,0 0 0,-1-2 263,0 0 123,0 0 1,-1-2 0,0 0 162,-1 0 0,1-1 0,-1 1 1,0 0-29,1 3 0,-1-1 0,2 3 0,0 1 417,0 0 0,0 2 414,1-1 0,1 2-372,0 0 1,1 1 0,2 1 0,-2 1-385,2 0 0,-2 1 0,1 2-722,1 1 591,0 1 0,0 0 1,0 0-1,-1 1 46,0-2 0,0 2 0,0-1 0,0-1-317,-1 0 0,-1-1-251,-1-2 0,0-1-207,0-1 0,0 0 0,0-4 0,0-1 523,0-1 1,0 0 0,0-2 0,0 0 172,0 0 1,0 0 0,0-2 0,0 0 9,0 0 1,0 1-1,-1 0 1,-1 1 8,1 1 0,1 1 0,0 2 760,0 0 491,0 1-712,0 0 0,0 7 0,2 1-106,1 2 0,-1-2 1,1 1-1,0 1-213,-1 1 1,2-1-1,-2 0 1,0-1-149,0-1 0,1 0 0,-2-2 64,0 1-782,0-3 1,-1 0 0,0-4 0,-1-1-109,0-1 1,0 0 0,-1-1-1,1 1 532,-1 0 0,1-2 0,0 0 1,0 0 100,0 0 0,-1 1 1,1-1-1,-1 1 1007,1 1 0,0-1 297,0 1-275,0-1 1,0 2-342,1 0-411,0 2 0,0 0-51,0 2 0,1 2 0,1 3 0,0 0-43,2-1 1,-2 2 0,1 0-1,0 0-17,0 0 0,0-1 0,-1 0 0,0-1-159,0-1 1,-1-1-689,-1 0 0,0-2 381,-2 0 0,0-2 1,-1-2-1,0-1 53,0 0 0,-1-1 0,-1 0 0,1 0 134,0-1 1,-1 0 0,1 2 0,1 0 177,0 1 1,1-1 0,0 2-1,-1 1 269,1-1 0,1-1 1,-2 1-1,1 0 431,-1 0 0,2 0 678,-2 0 35,2 2-994,-1-2 1,2 2-59,2 2 1,-2-1-261,2 2-175,-2-2 448,2 1-30,-1-2-3199,1 0 2990,-4-2-100,1 1-170,-1-1 84,2 2 0,1 0-164,0 0 3,0 0 0,1-2 61,-2-1 1,0 1 433,0-1 1,0 2 83,2 0 1,-1 0-51,2 1-85,-2 0 0,1 2-73,-1 1 0,2 1 0,1 0-28,1-1 0,-2 1 0,0-1 30,0 1 1,-1-2-1,1 0 92,-1 0 0,0-2-508,-1 2 0,0-2 93,0-2 1,0 1 0,-1-2 0,0 0-103,0-1 0,0 0 0,0-1-42,0 1 1,0-1-1,0 1 319,0 0 2640,0 1-2147,0 1 0,0 3-354,0 0 1,0 2-1,2 1 1,0 0-1,1 1 106,0-1 1,0 2 0,1 1 5,1-1 1,-1 0-1,-1 0 1,0 0 104,1 0 0,-1 0 1,0-2-487,-2 1 1,1-2-857,0-1 476,-1-1 475,-1-1 0,-1-2 1,-1-2-52,-1-1 1,2 0 0,-2 0 0,0-1-83,1-1 0,-2-1 0,1 0 0,-1-1 63,1 0 1,-1 2-1,2 0 1,0 0 96,0 0 1,0 2 1171,1-1 1,0 3-872,2 1 1,0 2-1,2 2-10,-1 1 0,1 1 0,-1 0 0,1 2 48,0 0 0,0 2 1,2-2-1,0 2 554,0-1-640,0 1 0,2 0 0,-3 0-21,0-1 0,-1-2 1,0 1-334,1-1 1,-2-2-2020,-1 0 1647,0-2 0,-2 1 1,0-4 297,0-1 1,-3-1 0,1-1 0,0 0 48,0-1 1,-2-2 0,2 1 0,-1 0 0,0 0 28,0-1 0,1 1 0,0 2 32,1 0 0,0 2 1,1 0 82,0-1 799,0 2 0,2 0-549,0 2 1,1 2-1,2 1 133,-2 1 1,1 1-1,2-1 1,-1 1-1,1 0-14,-1 1 1,0 2-1,1-1 1,-1 0-16,1-1 1,-2 0 0,0 0 0,0-1-522,-1 0 1,0 0-297,0-1 550,-2-2 0,2 0 0,-3-2 0,-1-2-646,-1 0 0,2-2 1,-1-1-1,-1 0-10,1-1 1,0 1 0,0-2 0,-1-1 679,1 1 1,0 0-1,0 0-19,0 0 0,0 1 0,1-2 0,0 2 0,0 1-24,0 1 0,1 1 681,0 0 1,1 2-92,0 0 0,1 1-355,3 1 1,-1 2 0,0 1-1,0 0 12,-1 1 0,0 1 0,1 0 0,0-1-58,1 2 0,-1-2 0,1 1 0,-1-1 48,0-1 0,0 0 0,0 1-644,-1-1-1156,0 1 991,-1-3 0,0-1 1,-2-2 232,0-2 0,-1-1 0,-1 0 1,0-1 158,0 1 1,-1-1-1,1 0 1,0-1 26,0 0 0,-1 0 0,1 0 0,0-1 50,0 1 1,-1 0 0,2 2 158,0-1 1,0 2 150,1 0 191,0 2 0,1 3 0,0 2-87,2 1 0,0 0 0,1 1 0,-1 0 72,0 1 1,1-2 0,-1 2 0,0-1-199,-1 0 1,1 0-1,-2-2-1073,0 0 417,-1-1 1,0-1 0,-2-3 42,0 0 0,-2-2 1,-1-1-1,1-1 22,-1-1 1,0 1-1,-1-2 1,0 0-42,1 0 370,1 2 1,0-4 22,-1 2 1,1-1-49,1 1 1,0-1 0,1 1 218,1 0-51,1 0 0,0 3 142,2 0 1,0 1-1,3 2 1,-1 1 55,1 1 1,0 2 0,1 1-1,0 1 439,-1 1-523,1-1 0,-3 3 0,2-3-72,-1 1 1,0-1 0,0-1 0,-1 1 225,0-1 0,-2-1-396,0 0-725,2 0-353,-3-1 409,2 0 547,-2-2 1,0 0 0,0-1 0,-1-1-52,-1-1 0,1 2 215,1-2 0,-1 1 0,0 0-48,0-2 1,-1 2 0,1 0 384,0 0 1,-1 2 309,0-2 0,1 0-296,-2 1 0,0-1-192,-1 2 1,-1 0 2,1 0 0,0 0 1,-1 0-1,1 0-5,-1 0 1,2 2-1,1 1 1,0 1-11,-1 1 1,2-1 0,-2 0 0,1 1-172,1-1 0,-1 1-107,1-1 0,-3-2 0,1 0 13,-1-2 1,2 0 0,-1-1-1,-1-1-83,0 0 1,0-1 0,-1-2 0,1 1-134,0-1 1,-1 1 0,1 0 351,1-1 0,0 2 0,1 1 193,0 0 0,1 0-130,-1 0 237,2 2-274,0-2 0,1 2 1,1 2 163,0 1 0,-1-1 0,1 1 0,0-1-11,-1 1 1,3 0 0,-2 1 21,1 0 1,-1 1 0,-1-1-447,1 1 1,-1-2-1229,-1 0 380,0-3 760,0 2 0,-1-2 290,-1-2 131,1 2-379,-1-4-363,1 4 365,-1-2 1,2 1-115,0 0 719,0 0 1418,0-1-1141,-2 2-527,2 0 1,-2 1-263,2 0 0,0 0-328,0 2 529,0-2-80,0 1-510,0-2 679,2 0 1,0 0 0,3 0-1,-1 0-81,0 0 0,1 0 0,-1 0 0,1 0 3,1 0 1,-1 2 0,1-1-8,-1 0 0,-1-1 0,1 0 0,-1 0-137,0 0 0,-1 0 0,0 0 0,1 0-33,0 0 1,1 0-1,1 1 1,0 0 144,1 0-38,-1 3 1,2-2 53,-1 3 1,0-1 0,1 1 0,-1-1 0,1 0-8,-2 1 0,2-1 1,-1 1-1,-1-1 35,2 0 0,-1-1 0,-1 0 0,-2-1-27,1-1 1,-1 1-1,1-1 1,-1 0-122,1 0 0,0-1 0,1 0 0,0 1-20,1 1 1,-2 0 0,2 0-1,1 0 206,0 0 0,1 1 0,-1-1 0,-2 1 20,1 0 1,-1-1 0,-2 0-1,1 0-290,-1-1 86,0 0 0,-1-1-68,0 0 1,-1 0-1,0 0 1,0-1-10,-1-2 1,0 0-1,-1 1-75,2 0 327,-2-2 1,3 3 327,-1-2-372,-1 2 3,1-1 0,-1 2 317,0-2-273,-2 2 0,0-2 0,-2 2-188,-1 0 171,3 0-138,-1 0 71,0 0 1,1 0-217,-2 0 85,2 0 113,-1 0 5,2 0-45,-2 0-20,1 0 1,-1 0 19,2-2 1,0 1 7,-2-2 1,2 2-1,-2-2 2,2-1 0,-2 2 184,1-1 0,0 1 486,1-1-163,0 3-241,0-2 0,-1 2-458,0 0 108,0-2 1,-1 1-1,1-1-326,-1 0 616,1 2 517,1-2-257,0 2-935,0-2 294,0 1 0,0-1 63,0 0 368,0 2 1,0-2 20,2 4 1,-2-1-1,2 2-33,-2 0 0,2 1-92,-1 1-348,2-1 0,-2-1 0,0 0-471,0 0 523,-1-1 0,0 0 0,-1-3 60,0-1 1,-1-1 0,-2 0 162,1-1-10,-1 2 1,1-2 12,-1 3 1,1-2 0,0 1 0,1 0 0,0-1 64,0 1 1,1 0 525,1-1-262,0 2 0,2 0-286,1 1 1,-1 0 82,1 1 1,0 2-107,1 1 0,-1 0-7,0-1 0,-1 1 0,0-2 21,0 0 1,1 1-1,-1 1 49,0-1 1,-1-1-1531,1 0 793,-2-2 0,0 2 400,0-4 1,-1 0 0,-1-3 171,-1 1 1,2 1 29,0 0 0,-1 2 0,1-2 21,0-1 1007,0 2 239,1-2-1048,0 4 1,0-2-57,0 4 0,2 0 0,0 3 28,0-1 1,-1 1 0,2-1-121,-1 0 0,1 1 0,0-1 28,-1 1 0,1-2-304,-2-1-1156,0-1 822,1 1 1,-2-2-1,-1-2 374,0 0 0,-1-2 0,-2-1-84,1 1 1,2-1-1,-2 1 433,1 0 1,0 1 0,1 0 504,0-1 997,0 0-1236,1 2 0,0 0-6,1 4 0,0 0 1,2 3-275,-1-1-147,1 1 0,-1-1 0,1 0 0,-1 0 1,0 0-1,-1-1 179,0 0 0,1 1-208,0 0 0,0 1 0,0-1 0,-1 0 0,1 0-226,-1-1-932,1-1 587,-2 1 0,0-2 219,0-2 180,-2-2 1,1 1 27,0-1 304,0 2 382,1-1 21,0 2-382,2 2-45,-1 0 1,1 2-1,-1 1 1,1-1-1,0 0 46,0 0 1,2 1 0,-2 2 44,0-1 0,1-1 1,-2-2-276,0 0-452,1 0-46,-2-1 0,0-2 394,0-3 0,-1 0 0,0 0 0,0 0 0,-1 0-292,0 0 567,2-1 1,-2 2-50,2-2 1,0 1-27,-2 2 0,2 0-96,-2-1 205,2 2 27,0-2 0,1 2 0,1 2 182,-1 1 1,0-1-198,0 1 0,0 0 0,1 1 36,0 1 0,0-2 0,-1 0 0,1 0-2,-1 1 0,1-1 1,-1 0-223,0 0 0,0-1 0,0 0-466,1 0-215,-1-1 619,-1 1 1,-1-4-1,-1-1-45,1-1 1,-1-1 0,0 1 0,0 0 0,0-1-327,1 1 530,-1-1 1,0 1 0,-1 0 261,2-1 1,0 1 49,1-1 218,0 3-618,0 0 152,0 2 4,0 4 1,0-1-1,1 3-33,0-1 0,-1-3 1,2 1-1,0 1 72,-1 0-122,1-2 0,-2 2 1,1-2-179,1 0-339,-1-1-100,-1 1 386,0-2 0,0-3 61,-2 0 1,2-2 0,-2 2 0,1-1 36,0 0 0,0 0 0,-2-1 0,1 1 47,2-1 0,-1 2 1,0 0 213,-1 0 461,1 1-424,1 0 0,0 2 0,1 1-37,1 0 0,0 1 0,-2 3 0,2-1 35,1 1 1,-2-1 0,1 1 0,-1-1-25,1 0 0,0 1 0,-1-1 0,0 1-93,0-1 1,0-1-157,-1 0-570,0 0-129,0-1 500,0 0-143,0-2 0,-2 0 161,1-2 175,-1 2-101,2-4 304,0 3 38,0-1 1,2 6 171,-1 0 1,1 0-195,0-1 0,-2 0 0,2 1-69,0 1 0,-1-2 0,0 0 0,-1 0-76,0 1 1,2-1 81,-1 0-338,1 0 252,-2 1 0,-1-1 1,0-1-823,0 0 336,-1-2 460,2 2 0,0-2 1,-1 1-132,0 0 253,-1 0-210,2 1-310,0-2 335,0-4 73,0 3 0,0-5 20,0 3 161,0-1-1,0 1 276,0 0-543,0 2 377,0-1 0,0 5 0,0 2-131,0 0 1,0-2-88,0 0 0,0 0 0,0 2 1,0-1-1,0 0 60,0 1 1,0-1-77,0 1 1,-1-2 0,-1-1-279,1 2 270,-1-2 1,1 0-46,0 0 0,0-2 0,0 2 1,-1 0 45,1 1 0,-1 0-8,1 0 1,-2-1-11,1 3 6,1-3 1,1 1 16,-2-2-20,2 0 1,-3 1 88,2-2 0,0 0-70,0 2 0,0-2 1,0 2 69,-1 0-71,1-1-51,1 0 1,-1 0 247,0 0-96,0 0 0,-2 1-77,1 0-2,-1-2 1,3 3-13,-2-2 0,1 1 89,0 1-108,0 1-2,-1-3 0,2 1 67,0 0 1,0-2-63,-2 1 1,2 0-18,-2 1 0,1-2-102,0 2 123,0-2-34,-1 0 1,1 1-13,-1 0 50,1 0 0,1 1 0,-1-1 203,0 1-43,0-1 1,-2 0-98,2 0 1,-1 0 125,2 2-308,0-2 1,-1 1-209,-1 0 272,1-2 1,0 3 236,0-2-152,0 0 0,-1 1 0,1-2 194,-1 2-207,1-2 0,0 2 19,0-2 0,0 1-26,0 0 0,0 0-70,0 0 1,0 0-48,0 1 0,0-1 0,1 1-38,-2 0 103,2-1 0,-3-1-185,2 0 53,0 0 0,-1 1 481,2 0-221,-2 0-10,2 1 1,-4-2-101,3 2 0,-3-2-91,2 2 80,0-2 1,-1 0-23,2 0 25,0 0 1,-1 1 0,2 0 62,-2 0 1,1 1 1,-2-2 0,2 0 41,-2 0 1,1 0-36,-1 0-6,3 0 1,-3 0 51,2 0 89,0 0 1,-1 0-84,0 0 0,1 0 60,-2 0-458,2 0 312,-1 0 1,2 1-175,-2 1 147,2-1 0,-3-1 46,2 0 1,0 0-12,-2 0 1,2 0-25,-2 0 0,1 0-14,-1 0-5,2 0 0,-1 0-47,0 0-84,2 0 120,-4 0 83,3 0 0,-1 0 106,0 0-183,2 2 1,-2-1-152,0 0 37,2 0 112,-2-1 7,0 0 1,1 0-53,-2 0 60,2 0 49,-1 1 1,1 0-302,0 0 235,0 0 0,-1-1-251,0 0 260,2 0 0,-2 0 7,0 0 230,2 0-162,-2 0-18,0 0-62,1 0 1,-1 0-30,0 0 31,2 0 1,-3 0 7,2 0-47,0 0-27,-1 0-95,0 0 98,2 0 0,-3 0 0,2-1-53,0 0 97,0 0 174,-1 0-147,1 1-14,-1 0 4,0 0 1,1 0-154,-2 0-19,2-2 1,-1 1 70,0 0 1,1 0 47,-2 1 64,2 0 1,-1 0-75,1 0 117,0-2 0,-1 2 79,0-2-107,2 2 51,-2 0 16,0 0-34,1 0-32,-3 0-363,4 0 171,-4 0 123,3 0 39,-1 0 83,0-2 1,2 1 127,-3 0-143,2 0-27,-3 1-37,3 0 1,-1-1 19,0-1 31,2 1 0,-4 0-116,3 0 51,-3 0-113,4-1 57,-4 2 1,4 0 85,-2-2 1,1 2 100,0-1-57,0 0 0,-1 1-29,0 0-15,2 0 0,-3 0-33,2 0 20,0 0 5,-3 0 266,4 0-174,-2 0 1,0 0-77,1-2 1,-1 2 63,1-2-228,0 2 0,-1 0 72,0 0 63,2 0 10,-4 0 1,3 0 0,-2-1-30,1 0 51,-1 0 0,2-1 173,-2 2-98,2 0-121,-1 0-231,0 0 144,2 0 0,-3 0 1,2 0-21,0-2 1,-1 2 57,0-2 1,1 1 181,-2 0-121,2 0 136,-1-1 1,2 2-61,-2 0-4,2 0 0,-2 0-78,0 0 1,2 0-665,-2-2 506,2 2 0,-2-2 4,1 0 71,-1 2 969,2-2-557,0 2-132,0-2-284,-2 1 73,2-1 1,-2 2-1,1-1 31,0-1-15,0 1 18,-1 1-39,2 0 0,-1-1-18,-1 0 1,0 0 36,1 0 0,1 0 67,-2-1-35,2 2 0,-1-2 155,0 2-73,0-2 1,-1 1-243,2-2 1,0 2 0,-1-1 39,-1 0 41,1 2 0,1-3-154,0 2 277,0 0 1,-1-1-46,0 2 0,0 0-423,0-2-103,0 2 734,1-2 179,0 0-119,0 1-412,0-1 129,-2 2 182,2 0-416,-2 0 0,4 2 0,0 0-2,1 0 297,-1-1 1,0 1-189,1-2 0,-1 1 0,1 0 100,0 0 1,0 2 0,-1-1 0,1 0-53,-1 0 42,1 2 0,0-4 0,0 3 135,1-1 1,-2 1-1,0-1 1,1 0 49,-1 0 1,0 0-29,1-1-32,0 0-18,-1 1 1,1-2-117,-2 0 1,1 0 0,1 1-83,0 1 0,0 1 397,2 0 0,-2-1 217,0 1-715,-2-2 0,0-1 1,-2-3-29,-2-1 0,0-1 0,0-1 1,0 0-208,1 1 0,-2-1 0,3 1 123,0-1 1,-1 1 1551,1 1-871,-1 1 148,2 1-67,2 2 0,-1 0-349,2 0 1,-2 0 56,2 0 0,-1 2 1,0 0-1,1 0 180,-1 0 0,0 1 0,1 0 119,0 1 1,-1 1-612,1-1-490,-2-2 1,1 0 226,-2-4 0,0 1 265,0-2 1,0 1-1,-1-3 1,-1 1-23,-1-1 0,2 2 0,0 1 246,-1 0 0,1-1 707,0 0-382,0 1 0,1 0-218,0 4 1,2-1 0,0 1 0,0 1-11,-1-1 1,1 1 0,0 1-1,0-1 1,1 0-5,0 1 0,-1 0 0,1 0 0,0 0 1,-1 1 0,1-1-413,-1 1-211,-1-3 0,-1 0 1,0-4 34,0-1 0,0 1 226,-2-1 1,2 0 141,-2-2 0,2 2 0,0 0 0,-1 0 89,0-1 0,1 1 0,-2 0 48,2 0 1095,0 1-873,0 0 0,0 2 0,1 2-99,1 1 1,1 1-1,-1 0 1,1 1 166,0-1 1,0-1 0,0 0 49,0 0 1,-1 1 0,0-1-1,0 0-484,-1 0 0,1 0-671,-1 0 0,1-2 1056,-2 2-658,0-2 0,0 1 1,0-4 132,0-1 1,-2 1 0,1-1 0,-1 0 21,0-1 0,2 0 0,-3 0-132,1 1 1158,1 0-215,1-1-408,0 2 1,0 0-84,2 2 1,0 0 0,1 1 0,-1 1 96,0 0 0,1 0 0,-1 0 18,1 0 0,-2 1 0,2-1-54,-1 1 0,1-2-147,-2 2 1,1-1-2,-1 0 1,0-1-506,0-1 0,0-1 0,-1-1 214,0-2 1,-2 0 0,1 0 72,0-1 0,-1 2 1,1 0 19,0 0 0,0-1 223,1 0 1004,0 1-788,0 1 0,2 4 0,0 1 0,-1 1 37,1 1 0,2-1 0,-2 0-28,1 1 1,-1-1 0,-1-1-149,1 0 0,-1-1-1367,-1 0 209,0-1 512,0 1 170,0-2 201,0-4 0,-1 2 1,-1-4 6,-1 1 1,2 2 0,-1 0 0,0-1 0,2 1-99,-2-2 622,2 3 1,0 0-1,0 4 1,1 1-76,1 1 0,0 0 0,-1 0 20,0 1 0,2-1 0,-1 1-188,1-1 0,-2-1 0,0 0-403,0 0 1,-1-1 0,1 0-741,0 0 852,1-1 0,-3-1 0,0-3-256,0-1 1,-2-1 328,2 1 0,-2 0 0,1-1 0,0 0 1,-1 0-1,1-1 162,-2 1 0,2 0 0,0 1 0,1 0 491,0 1 474,-1 2-497,2-1 0,1 3-442,0 0 0,0 2 1,1 1-1,1 1 85,-1-1-98,-1-1 1,2 1-1,-2-2 25,0 2 1,2 1 0,-1-1 0,0 1 0,1-1 137,-1 0 0,-1-1 0,2 0-530,-1 1-1131,-1-2 1118,-1 0 0,0-2 0,-1-1 0,-1 0 0,0-2-39,0-1 1,0-1 0,1 1 0,-1 0 191,0-1 0,0 1 0,0-1 0,0-1 112,1 1 1,-1-1-1,0 1 256,1 1-197,1 1 178,0 1 1,0 2 0,1 1-1,1 0-89,-1 2 0,1 0 109,-1 0 0,2 0 0,-1 1 0,0 1-53,0-1 1,1-1-1,-1 0 1,0 0 0,0 1-1,1 0-38,0-1 0,-1 1-291,0-1 1,0-1-547,-1 1 380,1-2 0,-2 1 0,0-4-511,0-1 625,-2-1 1,1 0 7,-2 0 1,1-1 0,0 1 0,0-1 104,1 1 0,-1 0 0,0-1 0,1 1-128,1-1 0,0 2 738,0 0-68,0 2 1,0 0-1,1 2-142,1 2 1,1 0-1,-1 0 1,0 0 0,0 1 390,1 1 1,-2-1-532,2 0 0,-1 1 0,0-1 0,1 1 0,0-1 375,0-2-518,-2 2-1026,1-3 1,-2 0 721,0-2 0,0-2 0,-1-1 0,-1-1 22,1-1 1,-1 1 0,0-1 0,0 0 0,-1 0-9,1-1 1,-2 1 333,3 1 1,-1 0 0,2 0-1,0 1 1416,0-1-1018,0 3 1,1 0-1,0 3-266,2 0 1,0 0 0,-1 2-1,1 0 1,0 1 374,0 1 0,-1-2-240,1 0 0,-1 0 1,2 3-1,-1 1 1,0 1-762,1-1 1,0 0 384,-1-1 0,0-2 0,-1 0-473,-1 0 1,-1-3 70,0-1 0,-2-2 0,-1-2 0,-1-1-8,0-1 0,-1 1 1,1-3-1,0 1 1,-1 0-278,1-1 0,-1 3 682,1-3 0,0 2 0,1-1 0,0 1 1,1 1-250,-1 0 0,2 2 885,0 0 1,1 2-250,1-1 1,0 2 0,2 0 0,0 2 0,0 0 93,0 1 0,0 1 0,1-1 1,-1 1 105,0 2 0,0-1 0,2 1-205,-1-1 1,0-1 0,0 0 0,0 1-129,-1-1 0,-2 0-1005,2-1 257,-2-1 0,1-2 1,-2-2-1,0-1 159,-2-1 0,2-1 156,-2 0 0,0 0 1,1-1-1,-1 0 132,0 0 1,2 1 0,-2-2 0,2 1 0,0 0 56,0 2 0,-2-1 0,1 1 378,0-1 1,1 3-49,1 0 0,0 2 0,2 1 0,0 1-12,0 1 0,1-2 0,-2 2 0,1 1 1,0 0 349,0 0 1,0 0-420,0 1 0,0-1 0,1 1 0,-1 0 0,0-1 0,-1 2 0,1-3 0,-1 0-248,0 0-1385,-1-1 0,0-2 967,-2-2 0,0 0 0,-2-3 0,1 1 36,-1-1 1,1 1 0,-2-1 0,0-1 136,1-1 0,0 0 0,-1 0 98,1-1 0,0 0 0,1-1 0,0 1 18,0 1 343,-1 0 1,2 1 1075,0 2-974,0 2 101,3 0 0,1 4 0,1 1 0,-1 1-78,0 1 0,0 0 0,1 0 0,-1 1 1,0 0 109,1 0 0,0 0 0,0 2-216,0 0 0,-1-2 0,0 0 0,0 1 0,0-2-277,0-2-1705,-2 1 1327,1-4 0,-2 2 0,0-4 0,0 0-22,0-2 0,-1-1 1,-1-1 184,1 0 0,-1-1 0,0-1 158,0 0 1,1 0 0,-1 0 0,0 1 0,1 1 0,0 0 159,0 1 1,1 2 1150,0 0-880,0 2 0,1-1 1,0 3-1,1 0 946,0 0-1123,-1 3 1,3-2-1,-1 3 1,1 1-1,0 0 56,1 1 1,-1 0-1,1 0 1,-1 0 0,-1 0 148,0-2 0,-2-1 0,2 0-789,-1-1-59,-1-2 1,-1 1 0,-1-3 0,-1 0 166,1-2 0,-1-1 1,-1-1-1,1 0 1,-1-2 84,1 0 1,-1 0 0,1-2 0,0 0 189,0 1 0,-1-3 0,1 1 46,0 0 0,1 1 1,0 1 831,0 0-423,1 2 0,1 4 0,1 2 0,1 2 660,0 0-834,-1 4 0,2-3 0,-1 4 57,-1 1 0,2-1 0,-1 4 55,1 0 0,0-2 1,1 2-1,-1-1 1,0 0-1,-1-2 417,-2-1 1,0-2-1162,-1-1 0,-1-2 1,0-1-58,-2-2 1,1-2-1,-1-4 1,-1 0-105,0-1 0,1 2 1,1-2 302,0 0 1,0 0 0,1-1 0,0 0 66,0 1 1,0-1-1,1 1 343,0 1 0,0 2 1620,0-1-1777,0 3 0,2 2 0,0 3 190,1 1 0,1 1 0,-1 3 1,1-1-1,0 1 443,1 0 1,-3-1 0,1 1 0,1 0-117,0 0 1,-1 0 0,-1-2-346,0 1 1,1 0-922,-1-1 20,-1-1-4,-1-2 0,0 0-1073,0-4 1593,-2 0 1,2-2 0,-2-1 0,0-1 0,1 0 14,0-1 1,-1 0 0,0-2 0,1 0 0,0 0 75,0 0 0,0 1 0,0 1 0,0 1 217,1 1 975,0 2 1,0 1-462,0 2 1,2 2 0,0 5-335,0 0 0,0 1 1,0-2-1,0 0-36,-1 0 0,1 0 0,0 0 0,0 1 61,0-2-246,1 0 0,-2-1 1,0 1-182,0-1 122,1-1-1366,-2 1 1012,2-4 0,-2 2 1,-1-2-1,-1-2 184,1-1 0,0 1 0,0-1 1,0-1-1,0 0 174,0-2 0,0 1 0,-1-2 19,1 0 1,0 0 0,1 1 629,-2 1 692,1 0-1059,1 3 1,0 0 0,0 4 0,1 1-148,1 2 0,0-1 1,0 2-1,1-1 109,0 0 1,0 0 0,0 1 26,0 0 0,1 1 0,-1-1 0,-1-1 0,1 1 100,-1-1 1,0 0 0,0 1-587,0-1 0,0-2-361,-2 0 0,-1-2 150,0 0 1,-1-1 0,-2-1 181,1-2 1,2 1 0,-2-1 0,1 0 0,0 0-911,0 0 1180,-1 0 56,2-1 290,-1-1 518,2 1 71,0 1-493,0 1 1,0 6 129,0 0-448,0 2 1,0-2-1,0 0 1,0 1-1,0-1 95,0 1 0,0-1 0,0 1 0,0 0 31,0 1-191,0 0 0,0-1 0,0 0 102,0 1 1,0-1 0,-1-2-673,-1 0 0,-1-1 0,0-1 157,-1 0 0,0-1 1,0-1-1,0 0-25,1 0 1,2-2 269,-2 2-13,2-3 120,-1 4-60,2-2 1,-1 2-1,0-1 36,0 0 445,0 0-279,1-1 0,0 3 0,0 0 411,0 2 0,0 0 0,0 0 459,1 0-1632,0 1 41,1-2 0,-3 0 365,0-2 1,-1-1 0,-2-1 0,0 0-2,1 0 1,2 0 0,-2 1 79,-1 0 318,0-1 0,2 2-38,-1 0 0,1 0-99,-1 0 1,2 2 5,-2-1 143,2 0 0,-2-1 0,2 1 63,0 0 1,-1 0-126,2 2 0,0 0 0,0 2 416,0-1-992,0 1 1,0-3-82,-2-1 1,1-1 310,-1-1 1,0-1-1,0-1 1,0 0 74,1-1 1,0 0-1,0 0 1,-1-1-110,1 1 0,-1 0 1048,1-1 392,-1 3-361,2 0-663,0 6 0,0-1 1,0 3-1,0-2 1,1 1 260,0-1-438,0 1 0,1-1 1,-1 1-84,1-1 0,0 0-566,-1 1-372,0-3 301,1 0 486,-4-6 1,1 3-1,-2-2 126,1 0 140,1 3 0,0-2 303,0 2-282,0-2 0,0 2 138,2-2 0,0 2 0,2 0 0,1 0 91,0 0 0,-1 1 1,-1 1-127,0 0 0,1 0 0,-1 0 0,0 1-139,0-1 0,0 0-253,-1 1 1,2-2 39,1 2 0,-1-2-111,0 1 0,-2-2 127,2-2 1,-2 0 0,1-3 144,-2 1-2,0 1 1,0 0 0,-1 1-1,-1 0 132,-1 0 0,2-1 601,-2 0 0,1 0 770,-1 0-922,-1 2 1,1 1-933,-1 3 0,0 0 223,1 0 1,-1-2-156,1 0 0,1 1-286,-1-1 918,2 1-158,-1-2-583,2 0 1,2-2 12,1-1 1,-1-1-51,-1 0 641,0-1 1,-1 2 0,-1 1-49,0 0 1,0 0-3,-2 2 1,1 0 0,0 1 26,0 0 0,0 0 0,2 2 0,0 1-65,0 0 1,0 0-1,1 1 240,0-1 1,0 0-539,0 1 99,0-1 1,-3-1-52,-1-2 0,-1-1 0,1-1-62,0 0 0,2-1 118,-2 2 0,2 0 1,-1-1-88,0-1 0,1 0 171,0 1 0,-1 0 1,0-2 233,-1 1-97,2-1 0,-1 3 1,1-2 71,0 0 55,-1 1 1,2-1 35,-2 2 0,2 1 0,-2 0-160,2 2 0,1 1 0,1 0 0,-1 1 25,-1-1 0,0-1 0,1 0-198,0 0 0,0 1-720,0 1 24,0-3 343,-1 0 383,0-2 0,-2-3 33,1-2 0,-2 1 377,1 2-86,1 1 0,1-1 1,2 2-79,1 0 0,1 0 0,-1 0 1,1 1 37,-1 1 0,0 0 1,1 0-5,1 1 0,-3-2-115,1 0 1,-1 0-484,1-1-1002,-2 0-95,1 0 1461,-2 0 0,-3-1-2,0 0 0,-1 0 0,3-1 407,0 0 265,0 2-131,-1-2-466,1 2-327,-1 0 190,0 0 1,1 0 50,-2 0 0,0 0 42,-1 0 1,1 0 59,2 2 1,0-2 0,0 2-3,0 0 1,-1-1 12,2 2-104,0-2-84,0 1-91,0-2 1,-1-2-1,-1-1 128,-1-1 0,1 0 0,-2 0 1,1 1 36,0 0 1,0 0 0,-1-1 0,2 0-14,0 1 0,-2 1 1,1-2 43,-1 1 0,1-1 1,1 2 77,-2 0 0,0-1-76,0-2-2,-1 1 1,2 2-97,0 0 1,2 2 76,-2 0-87,2 0 1,-2-1-77,1 0 1,0 0 7,1 0 0,-1 0 0,-2 0 85,1-1 1,2 1-1,-2 1 24,0 0 1,0 0 0,1 0 276,0 2 1,0-1-182,2 2-1304,0-2 167,0 1 866,0-2 1,0-3 0,-1-1 213,-1 1 0,1-1 0,1 0-474,0 0 1,-2-1 0,1 1 484,0-1 0,-2-1 0,1-1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0 7886,'2'0'3097,"0"0"-2919,-4 0 1,0 1 0,-1 0 0,0 1 0,0 0 0,0 2 0,0 0-177,0 2 0,-1-1 1,-1 1-142,1-1 0,-1-1 0,1 0 1,0 0-1,0 0-142,1-1 1,-1-1 0,1 1-1,-1-1-525,0 0 0,1-2 806,0 2 0,0 0 0,-2 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10649,'2'4'0,"0"1"0,-1-1 275,1 1 1,2-1-1,-1 0 1,1 1 0,0 0-1,1 0 1,-1 1 0,0 1-237,1-1 0,-1 1 1,1-2-1,-1 1 1,0-1-1548,-1 0 1,0-1 0,-1 1 1507,-1-1 0,1 3 0,1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4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 10252,'0'-3'2891,"0"1"-3171,0 2 475,0-2-410,0 2-374,0-4 0,0 3 0,1-2 0,0 1 23,2 1 1,0 0 453,0-1 0,-2 1 91,2 1 1,-2 0 188,2 0 0,0 0-109,0 2 1,-1-2 74,0 2 0,-2-2-134,2 2 0,0 0 0,-1 3 0,0-1 0,0 1 0,-1-1 1,1 0-1,0 1 0,0-1-61,0 1 110,-1-1 0,-2 1 0,1-1 0,-1 0 52,0 1 0,-1-1 1,1 1-1,0-1 29,0 0 0,-2 1 0,2-1 0,-1 1-74,0-1 0,2 0 1,-2-1 8,1 0 0,0 0 26,1 2 1,0-2-370,-2 0 1,1-2 0,-1 1 0,0 1-101,1-1 1,0-1-1,1 1 293,-1 0 1722,1-1-1407,1 1 1,0-2 188,2 0 1,-1 1-183,2 1 0,-1 0-295,3-1 1,-1 0 0,-1 2-115,0-2 0,-1 1 194,1-2 0,-1 0 0,1 1 0,0 1 165,1-1 1,0-1 0,0 1-144,1 0 0,0 0 1,1 1-1,0-1-235,-1 1 0,-1 0 0,-1-1 0,0 0-963,0 0 0,0 0-204,0-1 1358,-2 0 0,1 0 0,-2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115 119 8455,'5'-2'4016,"-1"0"-1122,-6-1-434,1 1-386,-3 2-1003,4 0-623,-2 4-268,2-1 0,0 4-219,0 0 0,-1-4-928,-1 2 542,2-2 476,-2 2-34,2-1-231,0-1-396,0 1-83,0-4-2122,0 3 2627,0-8 1,-1 1 66,0-4 0,0 1 0,-1 2-67,0-2 0,2 1 169,-2 0 211,2 1 150,0-4 39,0 4-110,0 0 28,0 3 275,0 2-337,0 4 0,0 0 0,0 4-64,0 0 1,0 0 0,0 1 44,0 1 0,0-3 0,0 1-199,0 0 1,0-1-1,0 1 19,0 2 1,0-1-1,0 2 1,0-2 34,0 1 0,1-1 0,1 0 0,-1 0-38,-1 0 1,0 0-1,1 0 1,0-1-70,0 0 0,1-2 1,-2 2-69,0 2 0,0-1 0,0 1-28,0 0 0,0-2 1,0-1-1,0 2 1,0 1 46,0 0 1,1 1-1,1-1 1,-1 0 120,0 0 0,0 1 0,1-2-144,-1 0 1,0 2-1,0-2-188,0 0 1,1 1-164,-2 0 1,0-1-316,0-1 56,0-2-59,0 0 382,0-3 204,0-1 80,0-10 1,0 3 0,0-6 0,0 2 25,0 1 0,-2-3 0,1-1 0,0 0 2,0-1 0,0 0 0,-1 1 1,1 1 8,1 0 1,0 0 0,-1 2 51,-1 0 0,2-2 86,-2-1 1,2 1 0,0-1-16,0 1 1,0 3 0,0-1-1,-1 0 22,0 1 1,0 0-1,-1 0 1,1 0 33,-1 0 0,0 0 1,1 2 310,0-1 139,-1 2 79,2 1 0,0 3-394,0 6 0,0-1 0,0 6-54,0 1 0,0-1 1,1-1-1,0 0-118,0 0 1,1 0 0,-2 1 0,0 0-20,0 1 1,0 1 0,1-1 0,1 1 14,-1 1 1,1-1-1,-1 1 1,0 0-121,0 0 0,-1 0 0,0-3 0,1 0-129,1 1 0,0-3 0,-2-1 103,0 2 0,1 1 22,1 0 1,-1 3-44,-1-3 1,0 2 52,0-1 0,1 1 0,0-1-17,0-1 0,1-2-75,-2 0 1,1 0 146,1 1 0,0-2 7,-1 1 0,0-2 76,0 2 0,0-4 74,1 0-11,-2 2 0,4 1 21,-3 2-312,1-4-241,-2 1 327,0-5-241,0 1 259,-2-2 0,0-4 1,-2-2-101,1 0 0,2-2-42,0 2 307,-2 1 135,3-3 0,-2 1-212,2-3 1,0 4-65,0 0 0,-1 2-191,0-2 80,0 1 188,-1 0 59,2 3 98,0 0-145,0 8 1,0-2-25,0 5 0,0-2-66,0 0 1,1-1 0,0 1-1,0-1 1,1-1-12,0 1 1,-1 1-39,2 1-100,-2-1-222,1-1 299,-2-3 178,0 1 59,0-4-55,0 6-70,0 0-88,0 1 105,0-1 496,0-3-56,0-1-228,0 0-208,-2 0 1,1 3 93,-2 0-15,0-3 76,-2 0 1,0-2-76,-1 0-519,3 0 89,-3 0-376,5 2-117,-3-1 343,4 3 344,-2-4 1084,2 2-1110,-2-4 266,1 0-44,-1-1-24,2-1-71,-2 4 0,1-3 75,-2 2 47,2-2 119,-3 0-142,3-1-79,-1 4 4,0-4-37,2 3 10,-4-3-290,3 4 220,-3-2 0,3 0-62,-2-1 1,2 1 150,-1-2 1,2 1 38,-2-2-64,2 1 0,-3-1-64,3-1 51,0 1 0,0-4-17,0 1 0,0 1-41,0 0 0,0-1 19,0-1 1,0 1 46,0 1 4,0 1 0,0-3 1,0 2 0,0 1-155,0 0 136,0 2 1,0-4 19,-2 2-24,2 0 0,-4-1 66,1-1 0,1 3 200,0-1-177,0 4-37,1-4-76,-1 1-5,2 0-29,0-4 0,1 4-30,0-1 123,0 1 3,1-2 0,-2 2 14,0-3 0,-1 1 42,0-1 0,0 0 1,-1 1-29,0 0 1,2 1 242,-2 1-93,2 2-35,0-4-181,0 3 52,0-3-46,0 4 1,0-5-51,0 2 1,-1 0 21,0 0 1,0-2 94,0 1 23,0 2 0,2-2-22,0 2 0,0-1-52,0 0 1,0 2-29,-1-2 0,0 1 0,0-2-40,2 0 65,-2 1 16,2 4 1,-2-4 0,1 0-16,0-1 19,0 1 0,1 1 1,-2-1-65,2 0 1,-2-1 29,2 1 1,-2 1-16,0-3 0,0-1 1,0-2 1,0 1-20,0 1 0,0-1 43,0 1 0,0 2 7,-2 1 1,2-1-1,-2-1 1,2 3-13,0-1 1,0 3 34,0-4 0,0 4 4,0-3 1,0 4-30,2-3 0,-1 2 7,2-2 13,-2 3-21,3-3 1,-3 3 1,2-3 10,-2 3 0,2-1-94,-2 2-25,0 0-7,3-3 141,-4 2-19,4-3 26,-3 0-32,3 3-89,-4-2 96,4 1 0,-3-1 84,3-1-39,-4 3-66,5-2-7,-5 3 17,4-1-2,-1 2 14,-1 0-48,0 0-6,0 0 0,-1 1 20,2 0 52,-2 0 0,3 3 1,-3-2 5,2 3-8,-2-3-7,2 0 0,-1 0 0,-2-1 0,3 3-1,-2-1 0,0-1 0,3 2 17,-4-1 1,2-1 19,0 2 69,-1-1 49,1-1-81,-2 2 1,0-1 65,2 1-14,-2-1-111,2 1 1,-2-1 18,0 3 1,0-2 40,0 2 1,0-3 7,0 4 1,2-3-8,-1 4 0,1-2-9,-2 1 1,0 0-57,0 0 0,0-2 20,0 1 0,0-2 14,0 4 0,0-2 1,0 2 130,0 0-156,0-1 0,0-1 1,1-1 31,1 1 1,0 0-100,-2 2 14,0-3 1,0 4 63,0-2 0,0-1 37,0 0 4,0-2 1,0 5-28,0-2 1,0 2-17,0 0 1,0-3-14,2-2 1,-2 2-2,2 2 1,-2-1 3,0 0 0,0-1-7,0 2 1,0-2-4,0 2 0,0-2 12,0 1 1,0 0-1,0 0 1,0-2 0,0 1 42,0 1 1,0 0-9,0 0 0,0-2-66,0 1 0,0-2-2,0 4 3,0-4 0,0 4-1,0-2 1,0-1 11,0 1 0,2-1 7,-1 2 0,1-2 7,-2 1-11,0-4-9,0 6 13,0-3 2,0 2 0,0 1-8,2-1 1,-2-1-4,2 0 1,-2-2-107,0 2 101,0-4 0,1 6-4,0-3 1,0 1-1,0 0 1,0-2 0,-1 1-15,2 1 8,-2 0 0,2-1 0,-1 0-54,0 1 1,0 0-7,0-2 1,0-1 51,-1 3 0,0-4 52,2 3-23,-1-2 0,1 3 228,0 1-308,-2-1-366,2-2 444,-2 1 112,0-3 57,0 0-87,0 0 0,0 1-136,-2 2 4,2-1 12,-2-1 1,0-1-91,-2 0 99,2-2 241,-2 2 30,4 0-308,-4-1 119,3 3-320,-3-2 153,2 1 1,-3 0 84,1-2 53,1 0-30,-1 1 51,1-2-48,-1 0-1,1 0 0,1 0 0,0 2 4,2-2 149,-4 2-148,1-2 6,1 0 2,-3 0 31,5 0-116,-2 0 151,0 0 22,-1 0-50,1-2-34,-2 2 11,1-2-156,1 2 85,-2 0 79,1 0 63,1 0-73,-3 0-35,5 0-32,-2 0 3,0 0 32,1 0-6,-3 0 26,4-2-42,-2 1-71,0-1 0,1 0-18,-2-1 64,2 1 44,-1-2 20,2-1 1,-2 0 36,1-3-50,-1 2 1,2-2-18,0 0 1,0 3-43,0-2 1,0 1-25,0-3 0,0 3 124,0 0 1,0 0 455,-2-1-12,2 2-107,-3 1 1,4 3-343,1-2-383,-2 2 194,2-1 0,-2-2-10,0-2 191,0 2 26,0-4-86,2 5 0,-1-4-13,0 0 1,0 2 20,-1-3 0,0 2 22,0-1 1,0 2 21,0-1-27,0 4-71,0-6 0,0 3-81,0-5 1,0 3 104,0-1 1,0 2 90,0-2 1,0 2 174,0-1 7,0 3-160,0-4-15,0 3-146,0-2 1,-2 0 16,1 1 0,-2-1 77,1-3 0,0 1 105,2 0 1,0 3-67,0 0 0,1 2-99,1-2 0,-1-1-69,2-1 0,-2 1 17,0-1 1,0 1 82,-1-3 1,1 3-14,1-1 1,1 2 0,0-1 2,1 0 21,-1 1 0,0 1-57,-1-1 1,1 1 12,-1-3 0,0 2-19,-1 0 108,0 1 1,1 1 35,0-1-14,-2 2-65,2-1 1,-1 2 29,0-3 1,0 0-119,0-1 1,0 0 48,-1-1 1,0 2 319,0-1-167,0 4 1,0-4-21,2 3-57,-2 1 0,3-2-274,-2 1 191,0-1 0,1-1 56,0 1 1,-1-1-51,2 1 61,-2-1 0,3-1-24,-1 0 1,0 1-29,0 2 1,-2 0 34,2-2 0,-1 1 10,1-1 0,-2 1-41,2-1-9,-2 3 59,2-4-27,-3 5-12,0-4 32,0 3 10,0 0 3,0-3 55,0-1 18,0 1-5,0 0-46,0 1-24,0 3 1,-1-1-58,-1 0 38,2 2 18,-2-4 64,2 1 17,0 1-68,0-2 3,0 3-18,0-1-63,0 0-104,0 2 69,0-4 73,0 3 32,0-3 16,0 1-234,0 1-155,0 0 195,0 0 332,-2 1-101,1-1-52,-1 0-1,2 2-3,-2-2 0,1 1 79,-2 0 38,2 0-101,-1-1 146,0 0-95,2 2 1,-4-3 101,1 2-117,1 0 22,-3-1-44,5 2 1,-3-1-79,2 0 6,0 0 63,-3-1-25,2 2 0,-3 2-33,1-1 32,-1 1-6,3-2 49,-1 0 104,1 0-58,2 2-2,-4-1-94,3 1-13,-3-2-66,4 2-107,-2 0 163,0 1 51,1-1 64,-3 0 4,4-2-65,-4 2-3,3-2-32,-3 0-139,4 0-23,-3 2-258,-1-1-624,1 1-607,-3-2 528,1 0 0,1-1 164,-1 0 0,0 0 973,1-2 0,-3-2 0,0-2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8.8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90 8082,'2'-4'-234,"0"1"645,-1-2-232,0 1 1,-1 1 65,0 3 0,0 2 0,1 2 0,2 0 584,0 0-703,-2 1 1,4 0-126,-2 0 0,2 1 0,0-1 0,1 1 0,1 1 7,0 0 1,4-1 0,1-2 0,0-2-74,1-2 0,2 0 0,-1 0 0,0-2-255,0-2 0,-4-1 1,1-2-1,-2 0 296,-3-2 1,1 0-1,-5-1 1,-1-1-11,0 0 1,-2 1 0,-1-1 0,-2 1 129,-3 1 1,1 1 0,-3 3 0,-1 0 167,0 1 1,0 0-1,-2 3 1,0 2 252,0 2 1,-3 4 0,1 3-297,1 2 0,-2 4 0,2-1 0,2 3-144,-1-1 0,4 2 1,1 0-1,1 2 0,1-1-30,2-1 1,0-1 0,4-1 0,1-2-623,3 0 1,1-4-1,4 0 1,1-1-258,3-1 1,1-2-1,2-1 1,1-2-762,1-2 1593,2 0 0,1-2 0,-1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19 10 8766,'2'-3'551,"-2"0"507,0 2 265,-2-1 0,2 6 0,0 2 0,0 2-1435,0 1 0,-2-1 0,1 0 0,0 0 1,0 0-1,1 1 0,-2 1 0,1 0 0,0 1 1,0 0-1,0-1 0,-1-1 93,1 0 1,-1-1 0,-1 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19.3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183 62 8606,'0'-5'0,"0"-1"0,0 1 0,0-1 0,0 1 0,-1 0 0,-1 0 547,-1 1 1,-2 0 0,0 1-1,-1-1 1,-1 1 0,-1 1 0,0 1-1,-1 0-246,1 1 0,-2 0 1,3 1-1,1 1-509,0 3 0,3 3 0,1 3 0,2 2-286,2 1 0,1 3 0,5 2 0,2-1 81,2 1 1,1-2-1,-1 0 1,1-1 426,-2 0 0,-1-3 0,-2 0 1,-1-3 273,-2-1 0,0 1 1,-3-3-1,-1 0-163,-1 1 1,0-2-1,-2 1 1,-2-2-317,-3-1 1,-2-2 0,-3-2 0,-3 0-303,-2 0 0,-3 0 0,-3-2 1,-1-2 492,2 0 0,-6-7 0,3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2.6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1 8055,'0'5'1736,"0"0"-1377,-2 1 0,1 0 0,-1 1 0,0 1-51,0 0 0,-1 1 0,1 3 0,1 0-117,0 3 1,-1 3 0,0 0 0,1 0-24,0 1 1,2-2-1,1 3 1,2-1 9,0 1 1,2-1 0,0 2 0,1-2-48,0 0 0,3-1 0,-1-2 1,0 0-465,1-1 0,-2-2 1,-1-4-1,0-2-283,0-1 0,-1-1 1,-1 0-1,1-1-231,-1-2 1,-1-2-1,-1-2 1,1-2 846,-1-1 0,4-2 0,-1-2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27.1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166 56 7642,'0'-6'891,"0"3"0,-2 1-354,-2 2 0,-1-1 0,0 0 0,-1-1-539,-1 1 1,-3-2 0,-4 0-2179,-4-2 1152,-2-1 1028,-4 1 0,0-3 0,-3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1.3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241 151 8096,'2'-3'208,"1"1"25,0-1 1,0 3 196,-1-3 118,-1 3-189,1 0-416,-2-2 222,0 2 1,0-3 210,0 1 192,0 1-274,0-4-91,-2 2 0,-1-2-62,0 0 0,-1 1 1,1 1-1,1-2 163,-1 1-248,-1-2 62,1 1 1,-1 1 0,-1 1 0,2-1-69,-1-1 0,-1 0 1,0-1-1,-1-1 0,-1 0 1,-1 0-70,0 1 0,0 1 79,-1 0 1,-1-1 0,1 2-1,0-1 1,1 3 0,0-1-1,0 2 53,0 0 0,-1 3 1,1 1-1,-1 2-31,0 3 0,0 2 1,0 2-1,1 2 128,0 2-30,-2 2 0,6 0-101,-1 4 0,1-1-2,1 6 0,0 1-189,3 6 0,0-1 75,0 1 1,3-3-137,3-1-46,-1-2 250,5 3 1,-2-3-549,3 0 348,-3-3 1,4-1 0,0-3-1,0-2-122,1-1 1,0-3 0,-1-1-1,1-2 56,-2-2 1,1 1 0,-2-4 0,1-1-107,-3-2 1,4 0 0,-1-2 0,0-1 5,1 0 1,-2-3 0,1-1-1,0-2-310,-1-3 343,1-1 0,-1-4 0,-1 1 0,-2-1 302,-1 0 0,2 0 0,0-3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1.8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 0 8523,'3'1'780,"-1"0"0,-2 4 0,0 2 0,1 3 0,0 5-481,1 2 1,0 3-1,-2 3 1,2 1-1,0 1 1,1-1 0,1 1-1,1-1 1,1 0-308,1 0 0,-1-1-631,3 0 1,-2-3-1,0-3 1,-1-2-350,-1-3 1,1-1 0,-1-2 0,0-2 987,-2-1 0,5-1 0,-3 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2.4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237 49 9449,'-5'0'679,"-2"0"1,-1-1 0,-2-1 0,-4 1-1,-2-1 1,-3 1 0,1-1-1316,0-1 1,-2 1-1,2-2 1,1 0-1,1 0 1,2-2 635,1 1 0,2-1 0,0 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3.1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55 8464,'5'3'0,"-1"0"0,0 0 0,-1-2 0,1 2 0,0 0 0,-1 0 95,0 1 0,2-1 0,-2 1 0,2-1 1,1 0-1,-1-1 0,0 1 0,1 0-133,1-1 1,-1 0 0,2 0 0,-1-1 17,0 1 0,2-2 1,-1 0-1,0 0 20,-1 0 0,1 0 0,-2 0 0,0-2 42,-1-2 0,-2-1 0,1 0 0,-1 0-2,0-1 1,-1-1 0,-2 0 0,0-1 33,0 0 1,-2 0 0,-1 2 0,-1-1 257,-2 0 1,-1 1 0,1 1 0,-1 1-73,-2 1 0,-1 2 1,-1-1-1,-1 1 55,-1 1 0,1 1 1,1 1-1,1 3-92,-1 1 0,3 4 0,0-1 0,3 2-305,1 1 0,2 0 1,2 2-1,1 0 1,1 0-1,3-1 0,4 0 1,1 0-1,3 0 1,1 0-1,0-1 1,0-1-1,0-1-1037,0-1 1,1 1-1,-3-3 727,0-1 0,0 0 0,-2-3 1,-1-2-847,-2-2 1238,-1-2 0,1-4 0,2-2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112 7 8252,'-1'-4'1507,"-1"2"-1231,-2 1 0,0 1 0,0 0 0,-1 0-125,-1 0 1,-3 0 0,0 0 0,1 0-820,1 0 1,0 0-1,1 0 1,-1 0 323,1 0 0,-1 0 344,1 0 0,-1 0 0,1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426 40 7835,'-6'-1'-323,"1"0"1,1-1-1,-1 0 1,1-1-1,-1 1 250,0 1 0,2-1 1,-2 1-1,1-2 23,0-1 1,1 3-1,1-2 45,0 0 1,-1 2-15,1-1 30,1 1-9,-2 1 1,4 0 86,1 0 1,0 0 307,2 0-224,-2 0 1,1 0 842,-1 0 214,-1 0-744,2 0 0,-4 0-206,-1-2 1,-2 1 0,-2-1-10,-1 1 0,1 1 0,-1 0 0,-1 0-12,-1 0 1,-3 0 0,1 0-1,-1 0-18,-1 0 1,0 0 0,0 0 0,0 0-45,-1 0 1,3 0-1,-2 0 1,0 0-72,-1 0 0,1 2 0,1 1 1,2 0-63,0 0 0,2 2 1,2-1-1,1 2-293,0 1 1,4-1 0,-1 1 0,2 0 0,2 1-237,2 1 0,3 2 344,2 0 0,1 2 0,3 0 0,0 0-203,0 0 0,2 0 0,1 0 0,-2 0 253,0 0 1,0 0-1,0 0 1,2 1-1,-1-2 1,0 0 152,0-2 1,3 1 0,-3 2 0,0 1 197,-1-1 0,-1-2 1,-1 2-57,-1 0 0,-2 2 1,-3-1-150,-1 1 0,-3 0 0,-2 1 0,-1 0-79,-3-1 1,-1-1 0,-7-1 0,-2 0 0,-3-1-15,-2-1 0,-2-1 0,-2-4 0,1 1 8,-1-1 0,1-1 0,3-2 1,-2 0 126,-1-1 1,0-2 0,-3 0 0,3 0-467,1 0 0,0 0 0,4-2 1,1-3-113,0-1 0,3-1 0,3-1 461,4-1 0,-1-5 0,3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3.8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 1 9146,'0'6'167,"0"1"1,0-1 0,0 2 0,0 0 0,1 1 0,0 1-1,1 0 1,-1 2 0,-1 0 172,0 0 0,0 2 0,0-1 1,1 1-246,1-1 1,-2-1 0,2-1-1,-1-1-140,-1-1 1,0 0-1,0-1 1,0 0-82,0 0 1,0-3 0,0-2-219,0 2 256,0-3 1,2 0-1,-1-4-189,1-2 1,-1-2-1,0-2 170,1 0 0,-1-3 0,0-1 0,0-1 56,1 0 1,2 1-1,-2-1 1,1-1-1,1 0 0,-1-1 0,1 0 1,0-1-1,1 2 196,2-1 1,-1 4 0,1 0 0,-1 4 33,0 1 0,1 3 0,0 1 1,0 1-113,-2 1 1,1 3 0,-1 0 0,1 3-60,-1 1 1,-2 2 0,0 3-1,0 2-12,0 2 1,-1 0 0,0 1-1,0-1-32,-1 0 0,2 1 0,-2-2 0,1 0-116,-1-1 1,1-1 0,1-3 0,-1 0 0,1-2 0,0 0 151,1-2 0,3-2 0,2-2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1 6963,'-2'6'499,"0"-1"-125,-4-5 596,0 0-592,1 0 1,5 2-295,0 0 0,0 2-48,0 2 1,0-2-1,0 3 1,0 1 24,5 3 1,-5-5 0,6 2-1,-2 1-63,5 1 0,-3-1 0,-2 1 0,2 1 38,1-1 1,-1 5 0,2-5 0,-1 1 10,-3-1 0,4 3 0,-4-3 0,-1 1-39,3-1 0,-6 1 0,4 2 41,-2-3 0,-2 1-208,0-1 0,0-2 29,0-1 183,0-5 0,0 4 51,4-6 246,-4 0-234,11 0-148,-9 0 1,4 0 49,-4 0 40,1 0-28,-8 0 0,-3 0 0,-7 0 64,3 0 0,3 0 1,1 4-1,-1-1-7,1-1 0,-3 0 0,1-2-78,-1 0 1,1 0-1,-1 0 1,-1 0-46,1 0 0,1 2 0,-1 0 28,1 0 0,-3 2 0,3-4 2,-1 0 0,1 0-48,-3 0 0,3 0-109,-1 0 1,5 0-95,-3 0 17,7 0 151,-2 0 521,4 7-154,0-7-17,0 4-97,-6-4-73,6 0 83,-6 6-138,6-6-48,0 6 1,-5-6-91,-1 0 0,0 0 9,-3 0 64,7 0 304,-2 0-191,4-6 1,0 6 1,4-4 0,-2 2-140,0-2 1,1 1 62,-3-5 0,0 6 1,0-4 26,4 1 0,-2-1 191,2 2 0,-4 2-98,0-5 1,0 3-81,0-2 1,0 2-112,0-5 0,0 7 91,0-6 0,0 4 0,2-1 61,0-1 0,0-2-31,3 1 0,-1 1 1,0-2-15,-2-1 1,2 3 0,3 0-40,-1-3 0,-4 3 0,0-2-5,0-1 22,2 5 0,-2-6 0,3 3 3,-5-3 1,4 3-1,0-1 15,-2 0 1,0-1 0,0 1 17,3 2 0,1-3 0,0 1-19,0-1 1,-3 5-1,3 2 88,0-2-36,3 4-275,-9-4 1,6 2-485,-6-3 618,0 5 1,-4-6 172,-1 2-81,1 2-56,4-2 0,9 6-45,-3 0 1,2 2 0,-8 2-35,0 3 1,0-1 0,2 0 55,3 1 0,-1-7 0,-4 6-3,0 1 0,0 1 0,0 1-36,0-1 0,0 1 0,0 1 42,0-1 1,0-5 0,0 3 99,0-1 0,0 0-6,0 5 1,4-3-64,-2 1 0,2-3-87,-4-1 1,0-3-50,0 2 95,0-4-31,0 5-166,-4-7 49,2 0 348,-6 0 108,6 0-826,-3 0 311,-1 0-267,2 0 0,-5 0 0,3-3-433,2-1 1,2 4 949,4-4 0,4 2 0,7 2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2:50.49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20 3016 10057,'0'4'2000,"0"0"0,-2-1-1370,0 1 0,0 0 0,2 3 1,0-1 2447,0 1-1295,0-3-1797,0-2 1,0-2 0,0-2 11,0-3 0,0 2 1,0-2-57,0 0 1,0-1 0,0 0 0,0-1 287,0 1 0,0 1 1,0-1-1,0-1-78,0 0 1,0-1-1,0 1-2,0-2 0,1 1 1,0-2-1,1 0 0,0 0 113,1-2 0,-1 2 0,1-1 0,1 0-58,0-1 0,-2 1 1,1 0-1,1-1-66,0 0 1,-2-1-1,1 0 1,0 0-216,-1 0 1,1-3 0,-1-2 0,1-2-19,0-2 0,2-1 1,-2 2-1,0-2 79,2-1 1,-1-1 0,-1 2 0,1 0-117,0 1 1,-1 0 0,2 0-1,0 1 58,0 1 0,-2 0 1,1 1-1,0 2-21,-1 2 1,-1 1 0,2 1 971,-1 0-659,2 0 0,-4 0 1,2 0-1,-1 0-128,0 0 0,1-1 0,-2-1 0,1-2-85,0-2 0,-1-6 0,1-1 0,0 0-131,-1 1 0,0 0 1,-1 1-1,0 0-23,0 0 1,1-1 0,0 3 0,1-1 23,0 1 1,-1-2-1,-1 1 1,0 2 24,0 0 1,0-2 0,2 5 0,0-1 24,-1 1 1,0 0 0,-1-2 0,1-1-4,1-1 0,-1 1 0,1 0 0,-1 0 38,-1 0 0,0-3 0,0 2 0,0 1 93,0 1 0,-2 0 0,-1 1 0,0 0-61,0 1 1,-2 0 0,3 0-1,0-1 18,-1 0 1,3-3 0,-3 1 0,0 0-1,1 0 0,-1 2 1,2 1-1,-1 0-47,0-1 0,-1-1 0,1 3 1,0-1-2,-1 0 1,2 0 0,-1 0-1,-1-1-14,1 0 0,-2 0 0,2 1 0,0 1 25,-1-2 1,1 4-1,-1-1 1,0 0-41,1 1 0,-1-1 0,1 2 0,0-2 1,-1-1 0,2 0 1,-2-3-1,1 1 53,0-1 0,-1 1 1,2-1-1,-1 1 10,0 2 0,1-2 0,-1 3 0,0-1 65,1 2 0,-1 0 0,1 1 1,-1-1-31,0 0 1,-1 1 0,1-2 0,0-1-536,-1-2 0,2 0 0,-3-1 0,0 1 300,1-1 1,-1-2 0,-1 1-1,1 0 67,-1 0 1,1 2 0,0-1-1,-1-1 25,2-1 0,-2-2 0,2 2 0,0 1 205,0 1 0,1 1 0,2 1 0,0 1 115,0-1 1,0 1-198,0 0 0,6-4 1,1-2-1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34.0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304 27 8070,'0'2'57,"0"0"1518,0-2 0,-1-3 0,-2 0-1480,-1-1 1,-1 2 146,1-1 0,-1 2 0,1 0 1,0 0-53,-1 1 1,1 0-227,-1 0 0,1 0-77,0 0 1,-1 0 74,1 0 0,-1 0 124,1 0 1,0 0 165,-1 0-94,1 0 0,-1 0 1,1 0-1,-1 0 1,1 0-1,0 1 0,-1 0 20,1 0 0,-1 1 0,1-1 1,0 1-142,-1-1 1,1 1-1,-1 0 1,1 0-37,0-1 1,-1 2-1,-1-1 1,0-1-204,1 1 153,0-1 0,1 2 1,-1-1 61,1 1 0,-1-2 0,1 2 0,-2 0-135,0-1 1,0 2 0,2-1 0,0 1 46,-1-1 1,1 2 0,-1-2 0,1 0-26,0 1 0,-1 2 1,1 0-1,1-1 201,0 0 0,0 1 0,0 0 1,1-1 3,0 0 0,-1-1 1,1 1-1,0 0-10,0 1 1,0-3-1,2 2 1,-1 0-68,-1 0 1,0-1 0,1 2-1,0-1-478,0-1 311,0 1 0,0-1 46,0 1 0,-1-1 0,2 0 0,0 1 10,-2-1 0,2 1 0,-2-1 1,0 0-17,1 1 0,-1-1 0,2 1 0,0-1 76,0 0 1,0 1-1,0 1 1,0 0 84,0-1 0,0 0 1,0 0-1,0 0-141,0 1 70,0 0 1,1-1 24,0 1 1,0-1-17,0 0 1,0 0-1,0 0 1,1-1 0,-1 1-1,-1-1 1,1 0-193,0 1 81,-1-1 0,2 1 0,-1-1 13,0 0 1,0 1 88,0-1 1,1 1 0,0-1 0,1 1 0,0-1 31,-1 0-5,2 1 0,-3-1 0,2 1 0,0-1 1,1 0-1,-1 1-2,0-1 104,0 1 0,0-1 1,0 0-93,0 1 1,1-1-8,-1 1 0,-1-2-134,0 0 1,0-1 127,1 3 0,1-1-31,-2-1 1,2 1-8,-1-1 1,1 1-9,-1 0 0,1 0 27,0 1 1,-1-1-1,0 0 1,0 0 74,1-2 1,1 1-83,-1 2 1,1-1 48,-1-1 0,0 1 0,1-2 0,-1 1 1,1 0 24,-1 0 20,0-1 1,1 2-1,-1-2 1,1 0 0,0 1-1,1 0 1,0-1 49,-1-1 0,0 1 1,0 1-1,1-1-82,-1 0 1,2-1 0,-2 2 0,1-1-9,-1 1 1,1-2 0,1 2-1,0-1 16,1 0 1,-1 0 0,0 0-1,0 0 131,0-1 1,0 1 0,-1 0-1,1 0 301,-1 0-410,2 0 1,-3-1-87,3 1 0,-3-1 121,1-1 0,0 0-204,0 0 1,0 0 52,-2 0 1,1 0 39,1 0 1,-1 0 38,1 0 1,-1 0-48,-1-2 1,0 2-292,0-2 0,0 1 103,1 0 0,0 0 101,0-2 1,-1 1-1,1 0 1,-1-1 153,0 1 0,1 0 0,-1 0 0,1 0 1,-1-1-1,1 0 54,1-1 1,0-1 0,2 1-1,-3 0 1,0-1 40,0 1 1,-1-1 0,1 1-19,-1-1 0,0 1 0,1 0-175,1-1 0,-1 1-12,1-1 0,-1 0 0,-1-1 3,1 0 1,-1 0 0,0 0 0,-1 0 126,0 0 0,0 1 0,2-1 0,-1 1 8,-1-1 1,0 1 0,-1-1 0,0 1-37,0 1 0,0-1 1,-1 1-52,0-1 0,1 0 1,-2-1-1,0 0 0,0 1-137,0 1 1,0 0 0,0-1 0,0 1 83,0-1 1,0 1 0,0-1-1,0 0 12,0-1 0,0 0 0,0 1 0,-1 1 159,0-2 1,0 1 0,0-1 0,0 0 47,1 1 0,0 0 0,0-2 1,-1 1-22,-1 1 0,0-3 1,1 2-1,-2-1-154,-1 1 1,0-2 0,-1 1 0,1 0-29,-1 0 1,1 1-1,0-1 1,1 1-166,0 0 1,0 0 0,-1 0 0,0 1 85,2 0 0,-1 0 0,0 1 305,0-1 1,1 1 0,0 0 0,0-1 0,0 1-58,0-1 0,1 1 1,-1 0-1,-1-1-117,0 1 1,-1-1 0,2 1-1,-1 0-33,0-1 1,0 1-1,-1 0 1,-1 0 20,1 1 0,-1 0 1,1-1-1,-1 0-285,-1-1 0,1 1 1,-2-1-1,0 1-55,2 0 0,0-1 0,1 1 0,-1 1 162,1 0 153,0 0 1,-1 0 0,1 1 34,-1 0 0,2-1 0,0 1 190,0-1 1,-1 2-1,0-2 1,-1 1-1,1 1-28,-1-1 0,0 1 0,-1-1 211,0 0 0,0-1-205,0 1 0,-1-1-22,1 2 1,0-2-378,2 1 0,-2-1 1,0 2-1,0-1 123,1 1 1,1 0-182,0 0 1,-2 0 0,-1 1 0,1 1-889,-2 0 0,-1 1 785,1 3 0,-1-2-662,0 0 452,-2 0-1500,2 1 2084,-2 1 0,0-1 0,0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47.828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265 62 11983,'4'2'0,"1"1"416,-1 1 1,-1 1 0,0-1 0,0 0-1,0 1 1,0-1 0,0 1 0,0-1-750,0 1 1,-1-1 0,1 0-1,0 1-690,-1-1 0,-1-1 1,-1 0-1,-2-2-764,-1 0 1494,2-2 0,-3 0 266,1-2 1,-1 0 0,-1-3-1,1 0 1,0 0-110,-1-1 1,1-1 0,-1 0-1,1-1 643,1-1 0,-1 0 1,2 1-1,-1 0 405,0 2 1,1-1 517,-1 2-1219,1 0 1,2 7 0,0 3 0,1 3-93,1 1 0,3 2 0,-1 0 0,1 0-68,2 3 0,-2-2 0,2 0 0,0 0-40,0-1 0,-2-1 1,1-2-1,-2 0-518,-1 0 278,-1-1 1,-2-3 208,0-1 1,0-1 0,-2-1-139,-1-1 0,1-3 0,-1-1 1,0 0-1,-1 0-977,-1-1 1,1 1 1103,0-3 1,1 2-1,0-1 1,-1-1 0,1 0 255,0 1 1,-1-1 0,1 2 0,0-1-32,0 1 1,0 1-1,2 1 64,0 1 1,0 2 404,2 0-408,0 2 1,3 3 0,-1 2-45,0 0 0,2 0 1,1 0-159,0 1 0,1-1 1,-1 1-1,-1 1-2,0-1 1,0-1 0,-1-2 0,0 1-1,0-1-68,-1 1-566,-1-3 0,-2 0 0,-2-2 0,0-1 168,-1 0 1,-2-2 0,1-2 0,-1-1 255,0 0 1,0 0 0,1 0 178,0-1 1,0 1 0,0 1 0,2 0 0,-1 1 675,1 1-438,1-1 1,-1 3 995,2-2-919,0 2 0,2-1 1,1 2-255,1 2 1,0 0-1,1 3 1,0 1-51,1 0 0,1 0 1,-2-1-1,1 2 43,1 0 0,-1-2 1,0 1-1,-2-1-174,-1-1 1,0 1-384,-1-1 0,-1-2 1,-3-1 48,-1-2 0,-1-2 0,-2-2 1,-1-1-473,0-1 792,-1 0 0,2-2 0,-2 0 109,0 0 1,3 1-1,0 0 1,1 1 0,1 1 795,1 0 333,1 1 1,1 1-679,0 0 0,2 1 1,1 2-1,1 2 1,0 2-193,1 1 1,-1 2 0,1 0-44,1 1 1,-1 0-1,1 1 1,0-1-244,0-1 1,1 1 0,-3-1-304,0 0 0,0-1 0,0-1 297,-1 0 0,-2-1-88,-2-2 0,-3-2 0,-3-2 0,1-2 0,-1 0-966,0-1 1,1-2 0,-1 1 847,-1-1 0,2-1 0,0 0 0,0 1 0,0 0 235,2 0 0,0 3 305,1-1 0,1 1 0,1 1 0,0-1 1759,1 1-1854,0 2 0,2 0 0,1 4 0,1 1-55,2 2 0,-1 1 0,2 1 1,-2 1 104,1 0-161,2-1 0,-3 2 0,2-3 16,0 1 0,0 1 0,-3-2 0,0-1-193,0 0 0,-2-2-447,0 0 0,-4-2 1,-1 0-1,-1-2-9,0-2 0,-1-1 0,0-1 291,-1-1 0,0 2 0,2-3 0,-1 1 366,1 0 0,0 1 0,0 0 1,2 1 181,0-1 0,1 2 0,1 0 412,0 0 1,0 1 416,0-1-1023,0 2 1,0-1-1,1 3 1,2 1-17,1 1 0,1 1 0,0 2 0,0 1-26,1-1 0,1 2 1,0-1-1,-1 0 0,0-1 108,0 0 0,-2-1-330,-1 1-186,1-1 1,-5-2-1,-1-2 1,-2-2-1,-1-2 241,-1-1 0,-1-2 0,0-1 1,1 1-1,-1-2-924,2 1 1,0 1 745,1 0 0,-1 0 0,1-1 0,1 1 1617,0 1 0,2 0-498,0 0 1,0 2-593,1 0 0,2 3 0,1-1 0,1 3-368,0 2 0,1-1 0,-1 2 1,1 1 7,1 0 1,-1 1-1,3 1 1,-1-1 209,0-1 1,-1 2-153,-1-2 1,-1-1-1,0 0-711,-1-1 1,-2-1 346,-2-2 0,-2-1 1,-1-1-1,0-2 108,-1-1 1,1-1 0,-1 1 302,1 0 0,0-1 0,1 1 220,0-1 1,1 1 0,0 1 0,0 0 264,1 0 1,0 0-1,1 0-33,0 0 1,0 0-136,0 0-250,0 2-110,0 0 1,2 1 0,0 1 71,0 2 1,1 1 0,2 1 0,-1-1 98,-2 1 1,2-1 0,-1 0-179,-1 1 1,0-2-680,-2 0 551,0-2 1,0 0-252,0-2 1,-1 0 0,-1-2 395,-1-1 0,1 2 0,-2-1 1,2 0 57,0-1 0,-1 1 0,0 0 0,0 0 201,0 0 1,2-1 282,-2 1 240,2 1-383,-1 1-300,2 1 1,2 0-1,1 1 1,1 2-1,0 1 15,1 1 1,-1-1-1,0 1 35,1-1 1,1 2 0,0 0 0,-1 0 0,-1 0-132,-1-1 1,1 1 82,-1-1 0,-1-1-1176,0 1 626,-2-3 1,-2 0 0,-1-3 0,-1-1 0,0-1-569,-1-3 986,-1-2 0,-1 1 1,-1-1-1,0-1 22,1 0 1,0 0 273,0 0 1,0 1-1,3 1 1,0 1 0,0 1-1,2 0 953,0 1-251,1 2 0,1 0 0,1 2-658,2 0 0,2 2 0,0 1 0,1 2-252,-1 3 0,2 0 0,1 1 0,0 0 44,-1 0 1,1-1 0,-2 1 0,-1-1-68,2-1 0,-4-2 0,1 1 0,-1-1 0,-2 0-1111,-1-1 159,0-2 0,0 0 698,-2-2 0,0-2 0,-3-1 0,1 0 1,-1-2-31,1 1 1,0-1 0,-1 1 0,1-1 213,-1 1 1,2 0 0,-1 0 0,1 0 427,0 1 0,0 0 0,0-1 172,0 0 1,1 1-276,0 0 20,2 2 0,2 3 0,1 3-60,1 1 1,0 2 0,1-1 0,0-1-266,1 0 131,0 2 1,-1-2 0,-1 0-39,0 1 0,1-1 0,-1 0 0,-1-1 0,0-1-272,-1 0 1,-1-3 8,-1 2 0,0-2 1,-2-1-336,-1-3 1,-1-1-1,-1-1 1,0 0 368,-1-1 1,-2-2 0,1 1 0,-1-1 33,1-1 0,-2-1 0,3 1 0,-2 0 311,1 1 0,1 0 0,1 1 0,0 1 650,2 1 0,0 2 1008,1 0-1565,1 2 1,1 0-1,2 3-112,1 2 0,1 1 0,2 2 0,1 1 1,0 1-434,1 1 1,0 1-1,3 1 372,0 0 0,-1-1 1,1 1-1,-3-2 1,-1 0 246,-2-1 1,-1-1 0,-3-1-1150,0-1 1,-1-3 629,-1-1 0,-4-3 0,-4-2 0,-1-3 0,-2-3-1023,0-1 670,-4-3 1,4 1 0,-2-3 277,2 1 1,-1 0 0,4 1 0,0 2 400,3 0 1,1 2-1,2 2 1,1 1 0,0 1 4118,1 1-3806,0 1 0,3 2 1,1 2-1,1 3 54,0 1 0,3 2 0,0 2-490,1 2 1,2 0-1,0 2 1,0-1-38,2 0 0,-3 0 1,2 0-1,-2 0-30,-2-2 1,-1 0 0,-3-2-1,0-1-790,-1-1 0,-1-1 535,-3-2 1,-1-2 0,-3-2 0,-1-3 0,-1-1 26,-1-3 1,0-1 0,0-2-1,-1 0 151,2 0 1,-2 1-1,3 1 1,0 0 343,1 0 1,2 3-1,0 0 1,2 1 482,0 0 1,0 1-1,1 1-123,-1 0 0,1 3-450,1 0 1,2 3-1,1 3 1,1 1-169,2 1 1,0 1 0,1 1 0,1 1 73,0 0 62,1 1 1,0 0 0,1 1 245,-2-2 1,2 1-1,-5-1-409,-1 0 0,0-4 0,-3-1 0,0-1 1,-1-1 43,-1-1 1,-2-2-1,-1-3 1,-2-2 0,-2-4-641,0-1 1,-1-1-1,0-2 505,1 0 1,-1-1-1,0 0 1,2 0 0,0 1 289,0 0 0,1 2-84,2 0 1,0 3 0,0 1 0,1 1 0,1 1 626,0 1 16,1 1-590,-1 2 0,3 2 0,0 2-151,2 2 0,1 2 1,1-1-1,-1 1-9,0 1 0,2 2 1,1 1-1,0 0 61,0 0 0,2 0 0,-1 0 202,-1 1 1,1-1-1,-2-1 1,-1-1 0,0-1-1,-2-3-144,-2-1 0,-1-1-986,-1-1 1,-2-3 684,-1-3 0,-2-4 1,-2-1-1,0-4 1,-1-2-128,0-1 1,-1-1 0,1 1 0,0 0-56,1 0 610,-2 0 1,4 2 0,-1 1 201,1 0 1,1 3 0,1 0 0,1 3 0,1 1 1976,0 2-1608,1-1 1,-1 5-681,2 0 1,2 2 0,1 5-1,2 1-49,1 1 0,-1 2 0,3 2 0,1 1 181,1 1 0,0 1 0,1-1 1,0 1 58,0-1 0,-2 0 1,-2-2-1,-2-2-565,-1-1 0,-2-3 0,-1-2-44,0-1 0,-3-2 0,-2-2 0,-1-2 0,-1-3-1448,-1-1 1480,0-4 1,-2-3 0,2-2 191,-1-1 0,0-2 0,-1 1 0,0 0 311,1 0 1,2 4 0,0-1 0,1 1 265,0 2 0,1 0 1,0 5-1,1-1 826,2 1 1,-1 2-16,0 0-1077,1 2 0,1 2 1,2 3-1,1 2 0,0 1-258,2 0 0,1 4 1,0 1-1,1 2-223,1 0 424,2 3 0,-1-1 0,2 1-111,-2-1 0,-1 0 0,-1-3 1,-2-1 4,-1-3 1,-3-2-1,0-1 1,-2-3-35,-2-1 1,-3-4 0,-2-3-1123,0-2 0,-1-3 1,0-4-1,1-1 1013,1-1 0,-2-2 1,3 2-1,-2 1 152,1 1 1,1 3 0,1 0 0,0 2 316,0 0 0,1 2 0,1 2 903,0 1-806,2 0-403,-1 4-32,2 0 0,1 3 1,0 3 34,2 1 1,3 2 0,1 1-1,1 2 156,-1 1 1,3 2-1,-1 1 1,1 1 202,1 1 1,-2-1 0,1-1 0,-3-2 0,-1-1 195,-1-3 0,-2-1-1364,-2-2 1,-1-2 0,-1-4-1,-2 0 1,-2-2 53,-1 0 0,0-4 1,-3-3-1,1-1 442,1-3 1,0-3 0,-2-1 0,2 0 353,1 0 0,1 3 1,1 1-1,-1 2 1,2 2 2263,0 1-1620,-1-1 0,2 3 0,-2 0-631,1 2 51,2-1 0,-1 4 0,3 0 0,0 4 0,2 1-114,1 2 0,2 2 1,0 1-1,0 3 354,0 1 1,1-1-1,0 3-224,1 1 1,-1-2 0,0-2-1,-2-2 25,-1-2 0,-1-2 1,-1-1-1,-2-2-966,-1-1 1,-1-1 0,-3-3 0,1-1 0,-2-2-2432,0-3 3016,-2-3 0,2-2 1,-2-3-1,-1-1 0,0-1 1,0 0-47,-1 1 1,2 0 0,-1 2-1,0 3 345,2 1 1,0 2-1,2 1 1,1 2 3691,0 2-3184,2 0 1,0 1 0,3 2-125,2 4 0,0 2-425,5 3 0,-1-1 0,2 4 0,0 0 0,1 2-128,0 1 1,0 2 0,-2 0-1,-1-2 1100,-1-1-887,0-3 0,-3 0 1,-2-3-1674,0 0 1073,-1-2 0,-2-4 0,-1-2 0,-1-3 214,-1-2 0,1-2 1,-1-2-1,1-1 299,-2-1 0,1 1 1,-1 1-1,1-1 29,1 0 0,-2 0 0,0 2 0,0 1-113,2 1 0,1 1 0,0 1 96,1 1 17,1 2 0,1 0 1,0 2-1,2 3-65,1 1 1,1 2 0,1 4-1,1 0 274,0 0 1,1 2 0,-1-1 0,1 0 8,-1 2 1,-1-2 0,-1 0 0,0-2-466,-1-2 1,0 0 0,-2-2-1110,0-1 1,0-2 911,-2-2 1,-2-3 0,-2-2 0,0-3 86,-1-1 0,-1-3 0,0-1 0,0-1 215,-1 0 0,-3-1 0,3-1 1,-1 1 122,1 2 1,3 2 0,0 2 0,1 2 1645,1 1-725,2 1-518,-1 2 1,2 0-14,0 4 1,2 1 0,1 2 0,2 3-291,1 2 0,1 1 1,0 1-1,1 0 1,1 0-312,1 1 0,-1 0 0,-2-1-48,-1-1 0,-1-1 0,-1-3 0,-1 0-41,-2-2 0,-1 0 1,-1-2-435,-2-2 0,-1-1 0,-1-3 0,0-2-99,-1-1 1,0-3 0,-1-1 0,0 0 1464,1-1-423,1 0 1,-3-3-100,2 1 1,-1 0 0,1 0 0,-1 1 0,1 2 0,1 1 1,0 1 0,1 0-1,0 3 1173,1 1-1154,2 0 0,-1 4 0,3 0 0,1 3-42,2 3 0,1 1 0,3 3 62,-1 2 1,0 1 0,1 2 0,1 0 32,1 0 1,0 1-1,-1-3 1,-1 0-148,-1-1 1,-2 0 0,-2-3 0,-1-1-230,-1-1 0,-1-3 0,-2-2 0,-1-2-1384,-1 0 1,0-2 0,-2-3 0,0-2 1050,-1-1 1,0-3 0,-2-1 0,0-1 323,0-1 0,2 0 0,-1-1 0,1 2 1521,0 1-1304,-1-1 1,3 4 222,-1-1 1,1 2 0,1 1 0,1 1-1,0 2 375,1 0 1,0 3 0,2-1-454,-2 0 0,1 2 1,2 1-1,1 2-37,0 3 1,3 4 0,3 0 0,0 3 411,1 1 1,0 1 0,1 1-160,2 0 1,-1 0 0,-1-1 0,0-1 0,-2 1-567,-1-3 1,-2 0 0,-4-4 53,0-1 0,-2-2 0,-2-4 0,-2-1-1546,-1-3 1,0-2-1,-1-4 1,-1-2 1361,0-1 1,-1 0 0,1 0 0,1 2 243,1-1 0,0 2 0,0-2 279,0 2 0,2 1 0,1 0 0,0 2 0,-1 0 1478,1 0 0,0 2-1833,1 1-255,1 2 347,1-1 0,1 7 0,1 3 1,1 0-240,2 2 0,0-1 0,2 1 370,1 0 0,-1 2 0,1-1 0,-1 0 0,0-1 867,1 0 0,-4-1 0,-1 0-1212,0-2 1,-2-1-374,-1-1 1,-2-3 0,-1-2 0,0-3 14,-2-3 1,-1 0 0,0-3 57,1 2 0,0-1 0,1 0 0,-1 0 1,1 1 330,-1-1 1,2 2-1,-1-1 1,1 1 2239,0 1-1643,-1-2 1,1 2-102,0-1 1,1 2-684,0 1 1,1 1-1,1 2 533,1 2 1,2 2-1,0 2 166,1 1 1,1 0-1,0 2 1,1 0-1,0 0 200,0 1 0,-1 0 1,1 0-1,-1-1-293,-1 0 1,1 0 0,-1-1 0,-1 0-889,-2-2 0,0-3 1,-2-1-592,0 0 0,-3-4 907,-2-4 1,-1-2 0,2-1-1,-3-1 1,0-1 28,1 0 0,-1 1 0,1 0 0,0-1 442,1 1 1,1 1 0,1 2 0,-1-1 676,1 2 1,1-1 0,2 3 1509,-1 1-1874,1-1 0,-1 6-380,2-1 1,2 3 0,1 2-1,1 0 1,0 1-52,1 1 1,1 2-1,0 0 1,-1 0 82,2 1 0,-3-2 1,1 0-1164,-2-1 782,-2-3 0,3 3 0,-3-2-1,0-1 1,-1-2-288,-1-1 0,-2-2 1,-1-2-1,0-2 285,-1-1 1,1-3 0,-1 2 0,1-1 434,0 1 1,0 0 0,0 2-1,1-1-152,0 1 0,0 1 1,0 1 388,0 0-444,1-2 0,0 4 0,2 0 0,1 3-257,0 1 1,0 0 854,2 2 0,0 0-23,1 1 1,-1 0 0,0 1 0,1-1 0,-1 1-211,0 0 1,0-1 0,-1-1-945,-1-1 1,-1-2 0,0-1 2,0-2 0,-2-1 0,-1-4 0,0 0 406,-2-1 0,2-2 0,0 1 1,0 0 367,-1 0 0,1 1 1,1 0-1,0 2 882,1-1 398,-2 1-788,3-1-577,-2 3 0,2 0 0,0 4 81,0 1 1,0 1-1,1 0-51,1 1 0,1-1 1,-1 0-1,-1-1 784,1 0-2971,0 0 1278,-2 0 0,0-2 1,-1-2-252,0-2 0,0-1 1,-2-1-1,0 0 1067,-1-1 0,1-2 0,1 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51.21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168 22 8594,'4'0'3016,"-1"-1"-2273,-1 0 1,-2-1-1,0 1 460,2-1-449,-2 1-1009,2 1-1689,-2 0 1624,0 2 1,0-1 618,0 2 0,0-2-568,2 0 200,-2-1 0,2 0-308,-4 0 469,2-1 0,-2 0 149,0 0 91,2 0 1,-3 1 39,2 0 1,0 1-488,0 0 1,-1 0-259,0 2 0,0-2-167,1 0 470,0 2 1,-1-2 0,2 1 497,-2 0-443,2 0 49,-2-2 0,2-1-93,0 0 1,-2 0 167,1-2 1,0 1 540,1-1-124,0 2-26,0-1-1209,0 2 513,-2 0 65,1 0-140,-1-1 158,2 0-40,0-1-24,-2 2 156,2 0 1,-3 0 538,2 0-126,0 0-186,-3 0 22,4 0 0,-3 0-77,2 0-257,0 0-89,-2 0 229,2 0-162,-1 0 99,0 0 125,2 0 49,-4 0-318,3 0 58,-1 0 59,0 0 0,1 0-17,-2 0 538,2 0-325,-1 0 0,2 0 47,-2 0-175,2 0 1,-2 1 44,0 0 0,1 0-152,-2 0 0,2-1 70,-2 0 1,1 2 9,-1-1 1,2 1 8,-2-2 0,1 0 237,0 0-45,1 0 0,-3 0 8,1 0-89,1 0 1,-1 0-31,2 0-400,-2 0 301,1 0 38,-2 0 11,2 0 0,-1 0 13,0 0 1,1-2-2,-1 1 0,2-1-37,-2 2 0,1 0-45,-1 0-270,0 0 481,-1 0 322,0 0 0,1 0-318,0 0 0,1 0 68,-1 0 0,2 0-751,-2 0 438,2 0 0,-1 0 418,0 0-577,2 0 325,-4 0 265,3 0-3284,-1 0 2918,2 2 53,0-1 0,2 1 1,1-2 241,1 0-199,0 0 0,1 0-54,-1 0 0,-1 0 0,0 0 93,1 0 0,-2 0 1,1 0-69,0 0 1,0 0 16,0 0 1,0 0-71,1 0 1,-1 0-180,0 0 120,-2 0 1,1-1 114,-2 0 1,2 0-11,1 0-45,-1-1 0,2 1 1,-1 0-35,1 0 1,-1 1-1,-1 0 62,2 0 1,-2 0 118,1 0-153,-2 0-141,3 0 149,-3-2 0,1 2 0,-1-2 44,1 0 0,0 1 0,-1 0 344,2 0 1,-1 1-150,1 0-650,-2 0 87,1 0-151,-2 0 1,-2-1 301,-1-1 0,1 0 269,-1 1 1,0 0-11,-1 0 0,1 0 0,0 1 290,-1 0-227,0 2 1,1-1-119,1 0 1,-1 0 0,-2-1-74,1 0 1,1 0-1,0 0 1,-1 0-56,1 0 1,0 0-1,0 0-75,-1 0 0,2 0 1,-1 0-749,1 2 1,1-1-3427,1 2 4339,-2 0 0,1-1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4.2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134 59 8147,'0'-5'0,"0"-1"0,-1 1 254,0-1 0,-1 1 0,-1 0 0,-2-1-23,-1 1 0,-1 0 1,-1 2-1,0 0-176,1 1 1,0 1 0,-1 0-1,0 3 24,-2 3 0,2 3 0,-1 3 0,0 1 73,1 1 0,0 2 0,3 1 0,2 0-214,1 0 0,1 2 0,2-2 0,1 0 364,1 1 1,2-3 0,1-1-1,0-1-116,2-2 0,-1 2 1,0-5-1,0-1-178,0 0 0,0-3 0,0 0 0,1-2-212,-1 1 1,-1-1-1,2-2 1,-1-4-96,0-1 1,0-3-1,-1-2 1,-1-1-129,0-3 0,0-1 0,-1-1 73,0-3 1,-3 1 0,1 0-1,-2 0 1,-2 2-380,-1 1 0,-2 0 733,-1 2 0,-1 1 0,-2 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14.294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142 27 7820,'4'0'228,"-1"-1"-252,-2 0 0,0-2 0,-1-1 130,2 1 2444,-2 1-720,2 1-858,-2 0-348,0-1 1,-2 2-235,-1 0 0,1 0 1,-1 0 67,0-2 0,-1 2-350,-1-2 1,2 2 0,1 0 22,0 2 0,0-1-205,0 2 0,1-1 0,-1 1-157,0 0 1,-1 0 9,0 0 0,0 0 0,0-1 208,0 1 0,0-2 1,1 1 177,0-1-172,1 0 1,0 3-245,0-1 1,0-1-1,0 1-726,0 1 1,1-2 806,0 1 1,0-1 0,0 0-1,-1 0 1,-1 1-402,1 0 495,1-1 0,0 0 1,0-4 56,0-1 1,0-1 0,0 0-58,0 0 1,1 1-9,1 0 1,0 0-35,-1-2 0,0 1 1,1 1-12,0 0 0,0 2 113,0-2 1,-1 0 0,1 0 351,0 0 1,0 1 309,-2-1 32,2 2 633,-2-1 286,2 2-1077,-2 0 1,-2 2-196,-1-1 1,0 1 0,-1-1-39,1 1 0,1 1-145,-3-2 0,2 2 0,1-1-555,0 1 1,0-2 0,2 2 287,-2-2 1,2 3 0,-2-2-101,0 1 1,1-1-1,-1-1 108,1 1 1,0 0-724,0-1-245,-2 0 711,3 1 0,-3-2 45,2 0 90,0 0 0,0 0 41,2 0 0,2 0 145,1 0 0,-1 0 0,0-1-51,0 0 1,0-2 0,-1-1-33,0-1 1,0 2 0,-1 0 109,1 0 0,0 0 582,-1 0 1,0-1-191,2 3 1,-2-1-244,0 0 0,0 1-105,-1-2 0,0 2 389,0-2 95,0 2-149,0-1-745,0 2 692,-2 0 0,1 0-189,-2 0 0,0 1 91,-1 0 1,1 0 0,1 1 372,0 0 1,1 1-784,-2-1-19,0 1 1,0-2-19,0 2 0,0-2-383,2 1-198,0-2-996,-1 0 1619,6 0 0,-2 0 0,2-1 1,-1-1 147,0-1 0,0 2 1,-1-2 496,1-1 0,-2 2 0,1 0 653,0 0 80,-2-2-501,2 4-442,-2-2-113,0 2 1,-2 0 0,-1 1-52,-1 1 0,1 1 0,0-2-41,0 0 1,1 1 0,-1 0-66,1 0 0,0-1 1,1 1-103,0 0 1,-1-1-115,2 2 0,0-1-229,-2 1-181,2 0 231,-2-1-25,2 0-36,0-2 598,2 0 189,-2 0 438,2 0 1,-5 0-1152,0 2-442,0-2 952,1 2 17,2-2 1,-2 1-82,2 0 1,0 0-1,-1 1-150,-1 0 1,1-1-55,1 2 0,0-2 173,0 2 0,0-1-25,0 0 0,-2 0 688,1 1-585,-1-2 1,2 1-12,-2 0 163,2-2-192,-4 2 1,3 0 78,-2-1-42,2 1-3,-1 0 1,0-1-232,1 2 1,0-2 0,0 1-1,0 1 19,0-1 0,-1 0-80,2 1 0,0-2-724,0 2 558,0-2 100,0 1 0,0 0-261,0 1 1,0-1 989,0 1 1,0-1 901,0 1-1176,0-2 0,0 1 12,0 0-1010,0-2 529,0 4 226,0-1 1,0-1 720,0 1-254,0-2-482,0 3 1,0-3-45,0 2 1,0-1 223,0 1 1,0-2 77,0 2-147,0 0 1,0 0-74,0 0 1,0-2 7,0 2 1,0-1-129,0 1 1,0-2 0,0 2 220,0 1 1,0-2-65,0 1 0,0-2 85,0 2 1,0-1-63,0 1 1,0-2-34,0 2 1,0-1-40,0 1 0,0 0 47,0 1 0,0-1 1,0-1-85,-2 0 1,2 0 11,-2 0 58,2-2 1,0 3-34,0-2 58,0 0 0,0 1 6,0 0 40,0 0 1,0 2 0,1-1 96,1 0-127,-1-2 1,-1 1 1,0-1-1,1 0 18,0 0 0,0 1-71,0 0 0,0-1-148,-1 1 1,0 1-1,1 0 190,0 0 0,1-1 0,-2 0-49,2 0 1,-2 0 89,2 0 1,-1 0 187,0 1-164,0 0-43,1 0-196,0-1 0,-1 2 151,2-1 1,-2 0-1,1-1-86,0 0 122,-2 1 0,2-2 1,-1 1 132,1 0-117,-1 0 0,0 1 0,0-1 19,0 0 0,1-2-80,0 2 0,-2 0-156,2 1 0,-1-1 111,0-1 89,0 2 0,1-2-38,0 2 0,-2-2 1,2 2 46,0-1-83,-1-1 1,0 0 81,-1 0 1,2 0 6,-1 2 0,1-2 29,0 1 45,-2 0 0,2-1 144,-2 2-177,0-2 0,1 2 212,0-1 8,0 1-173,1 0 0,-2 1 152,2-1-759,-2 0 477,2 0-111,-2 1 298,0-1-325,0-1 474,0-2-282,-2-4 1,1 1 0,-1-2 0,0 2 343,1 0-368,-2-1 0,2 0 0,-1 0 0,0 1-297,1 0 302,-1-1 1,1 1 0,0 0-36,0 0 0,1 0 0,0 1 1,-1-1-7,-1 1 0,1-1 9,1-1 1,0-1-245,0 1 0,0-1 182,0 1 0,-2 0-94,1-1 1,-1 1-134,2-1 971,0 3-193,0 0-195,0 0 1,-1 1-29,-1-2 1,1 2-41,1-2-605,-2 2 282,1-3 0,-1 3 0,1-1 303,-1 0 1,1 1-8,-1-2 1,2 2-96,-2-2 0,1 2 1,0-1-123,0 0-106,-1 2 53,2-2 1,0 1 5,0 0 0,0 0-13,0-2 1,0 0-1,-1 0 1,-1 0-21,1-1 0,0 1 110,0-2 0,0 2 107,0 0 87,0 0 0,1 0-67,0 0 0,0 2-223,0-2 0,0 2 0,0-2 55,0-1 0,0 2 0,0-1 79,0-1 0,0 2 628,0-1-338,0 2-313,0-1-350,0 2 161,0-2 1,0 1-294,0-2 231,0 2 0,0-3 60,0 1 0,0 1 479,0-1 1,0 1-134,0 0 236,0 1-340,0-1-122,0 0 1,0 1-153,0-2 1,-1 1 37,-1-1 1,1 2-111,1-2 429,0 2 564,0-1-54,0 2-654,0-2 69,-2 2 135,2-2-161,-2 2 1,1 0 97,0 0 0,0 0-100,0 2 0,0-2-336,1 3 189,-2-2 0,2 2 102,-2-2 1,2 2 120,0 1 0,-2-1 0,1 0-66,0 0 1,0 0 0,1 0 47,0 0 1,0 0-555,0 0 24,-2-2 1,2 3 457,-2-1 1,2-1-5,0 1 0,0 0 85,0 1-137,0-1 1,0-1-426,0 0 439,0-2-250,0 4 1,0-3 82,0 2 0,0-2 185,0 2 1,0-1 412,0 1-316,0-2-61,0 1 0,0-2-92,2 0 1,-2 0-29,2 2 1,-2-1-55,0 2 108,0-2-151,0 1-77,0-2 169,2 0 0,-1 0-10,0 2 193,0-2-137,-1 4 1,0-4-59,2 2 213,-2-2 1,3 2-95,-2 1 1,0 0-18,0 0 1,0-2 61,-1 2 0,1-1-108,0 0 0,1 0 20,-2 1 0,0-2-15,0 2 22,0-2 1,0 2-25,0-2 50,0 0 0,0 1 0,1-2 62,1 2 0,-1-1 83,-1 2 0,0-2 70,0 2-283,0-2 1,0 1-1,1-1-156,0 1 1,0 0 63,0-1 1,0 0 263,1 2-161,-2-2 1,2 2 43,-2-2 1,2 0 472,1 2-356,-1-2 1,1 3-51,-1-1 1,1-1 0,-1 1-17,0-1-76,-1-1 0,2 1-49,-2-1 1,0 2-20,2-1 0,-2-1 122,1 1 1,-1 0-41,0 1 0,0 1 13,0-1 1,0-1 0,0 0-37,0 0-241,1-2 226,-2 2 234,0-2-93,0 2-47,0-2 1,0 2-155,2-2 172,-2 2-351,2-1 281,-2 1 0,0-2-216,0 2 90,2-2 147,-1 2 0,2-1-163,-1 0 221,-1 0 0,1 1-48,-1 0-19,1-2 34,-2 2 309,0-2-238,0-4-37,0 1 0,-1-3 1,0 1-1,0 1-10,0 0 0,-1-1 0,0 1 1,1-1-7,1 1 0,0 0 0,0-1 0,0-1 28,0 0-117,-2 1 0,1-1 67,0 0 0,0 0 0,1 1 104,0 1 0,0 1 0,0 0 1,0 0-1,0-1-34,0-1 0,0 2 0,0 1-128,0-2 1,0 0-1,0 0 1,0-1-1,0 1-285,0 0 1,0-1 193,-2 1 1,2-1 0,-2 1 0,2 0-247,0-1 1,0 1 859,0-1-64,0 3 1,0-1-150,0 2-105,0 0-580,0-2 1,0 2 482,0-2-2,0 2 1,0-1-66,0 4 0,0 0 0,0 2 0,0 1-7,2-1 1,-2 1 0,2 1 0,0-1-14,-1 1 1,2 0 0,-1 0 0,-1-1-235,-1 0-123,2 0-334,-1-1 302,1 1 0,-2-3 186,0-2 1,-1-3 119,0-3 0,0 0 0,-2-2 0,1 1 1,1-1 51,-1 0 1,1-1 0,-2 0 20,1 0 0,-1 0 0,2 0 0,-1 1-91,1 1 0,0 0 1031,-2 3-625,2 2 1,-1 2 0,2 2 0,0 2 24,0 1 1,0 1-1,0 0 1,0 1-108,0 1 1,1 0 0,1-1-1,-1 1-249,-1 0 1,0-2 0,0 1 0,1 0-38,0-2 1,0 0-2214,0-1 1824,-1-1 1,0-2 0,0-2 285,-1 0 0,0-3 0,-2 1 0,1-2 167,-1-3 1,1 1 0,-2 0 0,1-1 156,0 0-124,-1-1 0,1 1 1,1 0-104,0 1 0,-1 1 1901,1 0-1355,1 1 1,1 3 0,2 1-242,1 2 1,-1 1-1,1 3 1,0-1 49,-1 1 1,2 1 0,-2 1-1,0 1-14,0 0 1,1 0-1,-2-1 1,0 1-127,0-1 1,-1 1 0,0-2 132,0-1 0,0 0-1200,0 0-1499,0-3 1863,0 0 1,0-5-1,0-2 91,0-1 1,0 0 0,-1-2 263,0 0 123,0 0 1,-1-2 0,0 0 162,-1 0 0,1-1 0,-1 1 1,0 0-29,1 3 0,-1-1 0,2 3 0,0 1 417,0 0 0,0 2 414,1-1 0,1 2-372,0 0 1,1 1 0,2 1 0,-2 1-385,2 0 0,-2 1 0,1 2-722,1 1 591,0 1 0,0 0 1,0 0-1,-1 1 46,0-2 0,0 2 0,0-1 0,0-1-317,-1 0 0,-1-1-251,-1-2 0,0-1-207,0-1 0,0 0 0,0-4 0,0-1 523,0-1 1,0 0 0,0-2 0,0 0 172,0 0 1,0 0 0,0-2 0,0 0 9,0 0 1,0 1-1,-1 0 1,-1 1 8,1 1 0,1 1 0,0 2 760,0 0 491,0 1-712,0 0 0,0 7 0,2 1-106,1 2 0,-1-2 1,1 1-1,0 1-213,-1 1 1,2-1-1,-2 0 1,0-1-149,0-1 0,1 0 0,-2-2 64,0 1-782,0-3 1,-1 0 0,0-4 0,-1-1-109,0-1 1,0 0 0,-1-1-1,1 1 532,-1 0 0,1-2 0,0 0 1,0 0 100,0 0 0,-1 1 1,1-1-1,-1 1 1007,1 1 0,0-1 297,0 1-275,0-1 1,0 2-342,1 0-411,0 2 0,0 0-51,0 2 0,1 2 0,1 3 0,0 0-43,2-1 1,-2 2 0,1 0-1,0 0-17,0 0 0,0-1 0,-1 0 0,0-1-159,0-1 1,-1-1-689,-1 0 0,0-2 381,-2 0 0,0-2 1,-1-2-1,0-1 53,0 0 0,-1-1 0,-1 0 0,1 0 134,0-1 1,-1 0 0,1 2 0,1 0 177,0 1 1,1-1 0,0 2-1,-1 1 269,1-1 0,1-1 1,-2 1-1,1 0 431,-1 0 0,2 0 678,-2 0 35,2 2-994,-1-2 1,2 2-59,2 2 1,-2-1-261,2 2-175,-2-2 448,2 1-30,-1-2-3199,1 0 2990,-4-2-100,1 1-170,-1-1 84,2 2 0,1 0-164,0 0 3,0 0 0,1-2 61,-2-1 1,0 1 433,0-1 1,0 2 83,2 0 1,-1 0-51,2 1-85,-2 0 0,1 2-73,-1 1 0,2 1 0,1 0-28,1-1 0,-2 1 0,0-1 30,0 1 1,-1-2-1,1 0 92,-1 0 0,0-2-508,-1 2 0,0-2 93,0-2 1,0 1 0,-1-2 0,0 0-103,0-1 0,0 0 0,0-1-42,0 1 1,0-1-1,0 1 319,0 0 2640,0 1-2147,0 1 0,0 3-354,0 0 1,0 2-1,2 1 1,0 0-1,1 1 106,0-1 1,0 2 0,1 1 5,1-1 1,-1 0-1,-1 0 1,0 0 104,1 0 0,-1 0 1,0-2-487,-2 1 1,1-2-857,0-1 476,-1-1 475,-1-1 0,-1-2 1,-1-2-52,-1-1 1,2 0 0,-2 0 0,0-1-83,1-1 0,-2-1 0,1 0 0,-1-1 63,1 0 1,-1 2-1,2 0 1,0 0 96,0 0 1,0 2 1171,1-1 1,0 3-872,2 1 1,0 2-1,2 2-10,-1 1 0,1 1 0,-1 0 0,1 2 48,0 0 0,0 2 1,2-2-1,0 2 554,0-1-640,0 1 0,2 0 0,-3 0-21,0-1 0,-1-2 1,0 1-334,1-1 1,-2-2-2020,-1 0 1647,0-2 0,-2 1 1,0-4 297,0-1 1,-3-1 0,1-1 0,0 0 48,0-1 1,-2-2 0,2 1 0,-1 0 0,0 0 28,0-1 0,1 1 0,0 2 32,1 0 0,0 2 1,1 0 82,0-1 799,0 2 0,2 0-549,0 2 1,1 2-1,2 1 133,-2 1 1,1 1-1,2-1 1,-1 1-1,1 0-14,-1 1 1,0 2-1,1-1 1,-1 0-16,1-1 1,-2 0 0,0 0 0,0-1-522,-1 0 1,0 0-297,0-1 550,-2-2 0,2 0 0,-3-2 0,-1-2-646,-1 0 0,2-2 1,-1-1-1,-1 0-10,1-1 1,0 1 0,0-2 0,-1-1 679,1 1 1,0 0-1,0 0-19,0 0 0,0 1 0,1-2 0,0 2 0,0 1-24,0 1 0,1 1 681,0 0 1,1 2-92,0 0 0,1 1-355,3 1 1,-1 2 0,0 1-1,0 0 12,-1 1 0,0 1 0,1 0 0,0-1-58,1 2 0,-1-2 0,1 1 0,-1-1 48,0-1 0,0 0 0,0 1-644,-1-1-1156,0 1 991,-1-3 0,0-1 1,-2-2 232,0-2 0,-1-1 0,-1 0 1,0-1 158,0 1 1,-1-1-1,1 0 1,0-1 26,0 0 0,-1 0 0,1 0 0,0-1 50,0 1 1,-1 0 0,2 2 158,0-1 1,0 2 150,1 0 191,0 2 0,1 3 0,0 2-87,2 1 0,0 0 0,1 1 0,-1 0 72,0 1 1,1-2 0,-1 2 0,0-1-199,-1 0 1,1 0-1,-2-2-1073,0 0 417,-1-1 1,0-1 0,-2-3 42,0 0 0,-2-2 1,-1-1-1,1-1 22,-1-1 1,0 1-1,-1-2 1,0 0-42,1 0 370,1 2 1,0-4 22,-1 2 1,1-1-49,1 1 1,0-1 0,1 1 218,1 0-51,1 0 0,0 3 142,2 0 1,0 1-1,3 2 1,-1 1 55,1 1 1,0 2 0,1 1-1,0 1 439,-1 1-523,1-1 0,-3 3 0,2-3-72,-1 1 1,0-1 0,0-1 0,-1 1 225,0-1 0,-2-1-396,0 0-725,2 0-353,-3-1 409,2 0 547,-2-2 1,0 0 0,0-1 0,-1-1-52,-1-1 0,1 2 215,1-2 0,-1 1 0,0 0-48,0-2 1,-1 2 0,1 0 384,0 0 1,-1 2 309,0-2 0,1 0-296,-2 1 0,0-1-192,-1 2 1,-1 0 2,1 0 0,0 0 1,-1 0-1,1 0-5,-1 0 1,2 2-1,1 1 1,0 1-11,-1 1 1,2-1 0,-2 0 0,1 1-172,1-1 0,-1 1-107,1-1 0,-3-2 0,1 0 13,-1-2 1,2 0 0,-1-1-1,-1-1-83,0 0 1,0-1 0,-1-2 0,1 1-134,0-1 1,-1 1 0,1 0 351,1-1 0,0 2 0,1 1 193,0 0 0,1 0-130,-1 0 237,2 2-274,0-2 0,1 2 1,1 2 163,0 1 0,-1-1 0,1 1 0,0-1-11,-1 1 1,3 0 0,-2 1 21,1 0 1,-1 1 0,-1-1-447,1 1 1,-1-2-1229,-1 0 380,0-3 760,0 2 0,-1-2 290,-1-2 131,1 2-379,-1-4-363,1 4 365,-1-2 1,2 1-115,0 0 719,0 0 1418,0-1-1141,-2 2-527,2 0 1,-2 1-263,2 0 0,0 0-328,0 2 529,0-2-80,0 1-510,0-2 679,2 0 1,0 0 0,3 0-1,-1 0-81,0 0 0,1 0 0,-1 0 0,1 0 3,1 0 1,-1 2 0,1-1-8,-1 0 0,-1-1 0,1 0 0,-1 0-137,0 0 0,-1 0 0,0 0 0,1 0-33,0 0 1,1 0-1,1 1 1,0 0 144,1 0-38,-1 3 1,2-2 53,-1 3 1,0-1 0,1 1 0,-1-1 0,1 0-8,-2 1 0,2-1 1,-1 1-1,-1-1 35,2 0 0,-1-1 0,-1 0 0,-2-1-27,1-1 1,-1 1-1,1-1 1,-1 0-122,1 0 0,0-1 0,1 0 0,0 1-20,1 1 1,-2 0 0,2 0-1,1 0 206,0 0 0,1 1 0,-1-1 0,-2 1 20,1 0 1,-1-1 0,-2 0-1,1 0-290,-1-1 86,0 0 0,-1-1-68,0 0 1,-1 0-1,0 0 1,0-1-10,-1-2 1,0 0-1,-1 1-75,2 0 327,-2-2 1,3 3 327,-1-2-372,-1 2 3,1-1 0,-1 2 317,0-2-273,-2 2 0,0-2 0,-2 2-188,-1 0 171,3 0-138,-1 0 71,0 0 1,1 0-217,-2 0 85,2 0 113,-1 0 5,2 0-45,-2 0-20,1 0 1,-1 0 19,2-2 1,0 1 7,-2-2 1,2 2-1,-2-2 2,2-1 0,-2 2 184,1-1 0,0 1 486,1-1-163,0 3-241,0-2 0,-1 2-458,0 0 108,0-2 1,-1 1-1,1-1-326,-1 0 616,1 2 517,1-2-257,0 2-935,0-2 294,0 1 0,0-1 63,0 0 368,0 2 1,0-2 20,2 4 1,-2-1-1,2 2-33,-2 0 0,2 1-92,-1 1-348,2-1 0,-2-1 0,0 0-471,0 0 523,-1-1 0,0 0 0,-1-3 60,0-1 1,-1-1 0,-2 0 162,1-1-10,-1 2 1,1-2 12,-1 3 1,1-2 0,0 1 0,1 0 0,0-1 64,0 1 1,1 0 525,1-1-262,0 2 0,2 0-286,1 1 1,-1 0 82,1 1 1,0 2-107,1 1 0,-1 0-7,0-1 0,-1 1 0,0-2 21,0 0 1,1 1-1,-1 1 49,0-1 1,-1-1-1531,1 0 793,-2-2 0,0 2 400,0-4 1,-1 0 0,-1-3 171,-1 1 1,2 1 29,0 0 0,-1 2 0,1-2 21,0-1 1007,0 2 239,1-2-1048,0 4 1,0-2-57,0 4 0,2 0 0,0 3 28,0-1 1,-1 1 0,2-1-121,-1 0 0,1 1 0,0-1 28,-1 1 0,1-2-304,-2-1-1156,0-1 822,1 1 1,-2-2-1,-1-2 374,0 0 0,-1-2 0,-2-1-84,1 1 1,2-1-1,-2 1 433,1 0 1,0 1 0,1 0 504,0-1 997,0 0-1236,1 2 0,0 0-6,1 4 0,0 0 1,2 3-275,-1-1-147,1 1 0,-1-1 0,1 0 0,-1 0 1,0 0-1,-1-1 179,0 0 0,1 1-208,0 0 0,0 1 0,0-1 0,-1 0 0,1 0-226,-1-1-932,1-1 587,-2 1 0,0-2 219,0-2 180,-2-2 1,1 1 27,0-1 304,0 2 382,1-1 21,0 2-382,2 2-45,-1 0 1,1 2-1,-1 1 1,1-1-1,0 0 46,0 0 1,2 1 0,-2 2 44,0-1 0,1-1 1,-2-2-276,0 0-452,1 0-46,-2-1 0,0-2 394,0-3 0,-1 0 0,0 0 0,0 0 0,-1 0-292,0 0 567,2-1 1,-2 2-50,2-2 1,0 1-27,-2 2 0,2 0-96,-2-1 205,2 2 27,0-2 0,1 2 0,1 2 182,-1 1 1,0-1-198,0 1 0,0 0 0,1 1 36,0 1 0,0-2 0,-1 0 0,1 0-2,-1 1 0,1-1 1,-1 0-223,0 0 0,0-1 0,0 0-466,1 0-215,-1-1 619,-1 1 1,-1-4-1,-1-1-45,1-1 1,-1-1 0,0 1 0,0 0 0,0-1-327,1 1 530,-1-1 1,0 1 0,-1 0 261,2-1 1,0 1 49,1-1 218,0 3-618,0 0 152,0 2 4,0 4 1,0-1-1,1 3-33,0-1 0,-1-3 1,2 1-1,0 1 72,-1 0-122,1-2 0,-2 2 1,1-2-179,1 0-339,-1-1-100,-1 1 386,0-2 0,0-3 61,-2 0 1,2-2 0,-2 2 0,1-1 36,0 0 0,0 0 0,-2-1 0,1 1 47,2-1 0,-1 2 1,0 0 213,-1 0 461,1 1-424,1 0 0,0 2 0,1 1-37,1 0 0,0 1 0,-2 3 0,2-1 35,1 1 1,-2-1 0,1 1 0,-1-1-25,1 0 0,0 1 0,-1-1 0,0 1-93,0-1 1,0-1-157,-1 0-570,0 0-129,0-1 500,0 0-143,0-2 0,-2 0 161,1-2 175,-1 2-101,2-4 304,0 3 38,0-1 1,2 6 171,-1 0 1,1 0-195,0-1 0,-2 0 0,2 1-69,0 1 0,-1-2 0,0 0 0,-1 0-76,0 1 1,2-1 81,-1 0-338,1 0 252,-2 1 0,-1-1 1,0-1-823,0 0 336,-1-2 460,2 2 0,0-2 1,-1 1-132,0 0 253,-1 0-210,2 1-310,0-2 335,0-4 73,0 3 0,0-5 20,0 3 161,0-1-1,0 1 276,0 0-543,0 2 377,0-1 0,0 5 0,0 2-131,0 0 1,0-2-88,0 0 0,0 0 0,0 2 1,0-1-1,0 0 60,0 1 1,0-1-77,0 1 1,-1-2 0,-1-1-279,1 2 270,-1-2 1,1 0-46,0 0 0,0-2 0,0 2 1,-1 0 45,1 1 0,-1 0-8,1 0 1,-2-1-11,1 3 6,1-3 1,1 1 16,-2-2-20,2 0 1,-3 1 88,2-2 0,0 0-70,0 2 0,0-2 1,0 2 69,-1 0-71,1-1-51,1 0 1,-1 0 247,0 0-96,0 0 0,-2 1-77,1 0-2,-1-2 1,3 3-13,-2-2 0,1 1 89,0 1-108,0 1-2,-1-3 0,2 1 67,0 0 1,0-2-63,-2 1 1,2 0-18,-2 1 0,1-2-102,0 2 123,0-2-34,-1 0 1,1 1-13,-1 0 50,1 0 0,1 1 0,-1-1 203,0 1-43,0-1 1,-2 0-98,2 0 1,-1 0 125,2 2-308,0-2 1,-1 1-209,-1 0 272,1-2 1,0 3 236,0-2-152,0 0 0,-1 1 0,1-2 194,-1 2-207,1-2 0,0 2 19,0-2 0,0 1-26,0 0 0,0 0-70,0 0 1,0 0-48,0 1 0,0-1 0,1 1-38,-2 0 103,2-1 0,-3-1-185,2 0 53,0 0 0,-1 1 481,2 0-221,-2 0-10,2 1 1,-4-2-101,3 2 0,-3-2-91,2 2 80,0-2 1,-1 0-23,2 0 25,0 0 1,-1 1 0,2 0 62,-2 0 1,1 1 1,-2-2 0,2 0 41,-2 0 1,1 0-36,-1 0-6,3 0 1,-3 0 51,2 0 89,0 0 1,-1 0-84,0 0 0,1 0 60,-2 0-458,2 0 312,-1 0 1,2 1-175,-2 1 147,2-1 0,-3-1 46,2 0 1,0 0-12,-2 0 1,2 0-25,-2 0 0,1 0-14,-1 0-5,2 0 0,-1 0-47,0 0-84,2 0 120,-4 0 83,3 0 0,-1 0 106,0 0-183,2 2 1,-2-1-152,0 0 37,2 0 112,-2-1 7,0 0 1,1 0-53,-2 0 60,2 0 49,-1 1 1,1 0-302,0 0 235,0 0 0,-1-1-251,0 0 260,2 0 0,-2 0 7,0 0 230,2 0-162,-2 0-18,0 0-62,1 0 1,-1 0-30,0 0 31,2 0 1,-3 0 7,2 0-47,0 0-27,-1 0-95,0 0 98,2 0 0,-3 0 0,2-1-53,0 0 97,0 0 174,-1 0-147,1 1-14,-1 0 4,0 0 1,1 0-154,-2 0-19,2-2 1,-1 1 70,0 0 1,1 0 47,-2 1 64,2 0 1,-1 0-75,1 0 117,0-2 0,-1 2 79,0-2-107,2 2 51,-2 0 16,0 0-34,1 0-32,-3 0-363,4 0 171,-4 0 123,3 0 39,-1 0 83,0-2 1,2 1 127,-3 0-143,2 0-27,-3 1-37,3 0 1,-1-1 19,0-1 31,2 1 0,-4 0-116,3 0 51,-3 0-113,4-1 57,-4 2 1,4 0 85,-2-2 1,1 2 100,0-1-57,0 0 0,-1 1-29,0 0-15,2 0 0,-3 0-33,2 0 20,0 0 5,-3 0 266,4 0-174,-2 0 1,0 0-77,1-2 1,-1 2 63,1-2-228,0 2 0,-1 0 72,0 0 63,2 0 10,-4 0 1,3 0 0,-2-1-30,1 0 51,-1 0 0,2-1 173,-2 2-98,2 0-121,-1 0-231,0 0 144,2 0 0,-3 0 1,2 0-21,0-2 1,-1 2 57,0-2 1,1 1 181,-2 0-121,2 0 136,-1-1 1,2 2-61,-2 0-4,2 0 0,-2 0-78,0 0 1,2 0-665,-2-2 506,2 2 0,-2-2 4,1 0 71,-1 2 969,2-2-557,0 2-132,0-2-284,-2 1 73,2-1 1,-2 2-1,1-1 31,0-1-15,0 1 18,-1 1-39,2 0 0,-1-1-18,-1 0 1,0 0 36,1 0 0,1 0 67,-2-1-35,2 2 0,-1-2 155,0 2-73,0-2 1,-1 1-243,2-2 1,0 2 0,-1-1 39,-1 0 41,1 2 0,1-3-154,0 2 277,0 0 1,-1-1-46,0 2 0,0 0-423,0-2-103,0 2 734,1-2 179,0 0-119,0 1-412,0-1 129,-2 2 182,2 0-416,-2 0 0,4 2 0,0 0-2,1 0 297,-1-1 1,0 1-189,1-2 0,-1 1 0,1 0 100,0 0 1,0 2 0,-1-1 0,1 0-53,-1 0 42,1 2 0,0-4 0,0 3 135,1-1 1,-2 1-1,0-1 1,1 0 49,-1 0 1,0 0-29,1-1-32,0 0-18,-1 1 1,1-2-117,-2 0 1,1 0 0,1 1-83,0 1 0,0 1 397,2 0 0,-2-1 217,0 1-715,-2-2 0,0-1 1,-2-3-29,-2-1 0,0-1 0,0-1 1,0 0-208,1 1 0,-2-1 0,3 1 123,0-1 1,-1 1 1551,1 1-871,-1 1 148,2 1-67,2 2 0,-1 0-349,2 0 1,-2 0 56,2 0 0,-1 2 1,0 0-1,1 0 180,-1 0 0,0 1 0,1 0 119,0 1 1,-1 1-612,1-1-490,-2-2 1,1 0 226,-2-4 0,0 1 265,0-2 1,0 1-1,-1-3 1,-1 1-23,-1-1 0,2 2 0,0 1 246,-1 0 0,1-1 707,0 0-382,0 1 0,1 0-218,0 4 1,2-1 0,0 1 0,0 1-11,-1-1 1,1 1 0,0 1-1,0-1 1,1 0-5,0 1 0,-1 0 0,1 0 0,0 0 1,-1 1 0,1-1-413,-1 1-211,-1-3 0,-1 0 1,0-4 34,0-1 0,0 1 226,-2-1 1,2 0 141,-2-2 0,2 2 0,0 0 0,-1 0 89,0-1 0,1 1 0,-2 0 48,2 0 1095,0 1-873,0 0 0,0 2 0,1 2-99,1 1 1,1 1-1,-1 0 1,1 1 166,0-1 1,0-1 0,0 0 49,0 0 1,-1 1 0,0-1-1,0 0-484,-1 0 0,1 0-671,-1 0 0,1-2 1056,-2 2-658,0-2 0,0 1 1,0-4 132,0-1 1,-2 1 0,1-1 0,-1 0 21,0-1 0,2 0 0,-3 0-132,1 1 1158,1 0-215,1-1-408,0 2 1,0 0-84,2 2 1,0 0 0,1 1 0,-1 1 96,0 0 0,1 0 0,-1 0 18,1 0 0,-2 1 0,2-1-54,-1 1 0,1-2-147,-2 2 1,1-1-2,-1 0 1,0-1-506,0-1 0,0-1 0,-1-1 214,0-2 1,-2 0 0,1 0 72,0-1 0,-1 2 1,1 0 19,0 0 0,0-1 223,1 0 1004,0 1-788,0 1 0,2 4 0,0 1 0,-1 1 37,1 1 0,2-1 0,-2 0-28,1 1 1,-1-1 0,-1-1-149,1 0 0,-1-1-1367,-1 0 209,0-1 512,0 1 170,0-2 201,0-4 0,-1 2 1,-1-4 6,-1 1 1,2 2 0,-1 0 0,0-1 0,2 1-99,-2-2 622,2 3 1,0 0-1,0 4 1,1 1-76,1 1 0,0 0 0,-1 0 20,0 1 0,2-1 0,-1 1-188,1-1 0,-2-1 0,0 0-403,0 0 1,-1-1 0,1 0-741,0 0 852,1-1 0,-3-1 0,0-3-256,0-1 1,-2-1 328,2 1 0,-2 0 0,1-1 0,0 0 1,-1 0-1,1-1 162,-2 1 0,2 0 0,0 1 0,1 0 491,0 1 474,-1 2-497,2-1 0,1 3-442,0 0 0,0 2 1,1 1-1,1 1 85,-1-1-98,-1-1 1,2 1-1,-2-2 25,0 2 1,2 1 0,-1-1 0,0 1 0,1-1 137,-1 0 0,-1-1 0,2 0-530,-1 1-1131,-1-2 1118,-1 0 0,0-2 0,-1-1 0,-1 0 0,0-2-39,0-1 1,0-1 0,1 1 0,-1 0 191,0-1 0,0 1 0,0-1 0,0-1 112,1 1 1,-1-1-1,0 1 256,1 1-197,1 1 178,0 1 1,0 2 0,1 1-1,1 0-89,-1 2 0,1 0 109,-1 0 0,2 0 0,-1 1 0,0 1-53,0-1 1,1-1-1,-1 0 1,0 0 0,0 1-1,1 0-38,0-1 0,-1 1-291,0-1 1,0-1-547,-1 1 380,1-2 0,-2 1 0,0-4-511,0-1 625,-2-1 1,1 0 7,-2 0 1,1-1 0,0 1 0,0-1 104,1 1 0,-1 0 0,0-1 0,1 1-128,1-1 0,0 2 738,0 0-68,0 2 1,0 0-1,1 2-142,1 2 1,1 0-1,-1 0 1,0 0 0,0 1 390,1 1 1,-2-1-532,2 0 0,-1 1 0,0-1 0,1 1 0,0-1 375,0-2-518,-2 2-1026,1-3 1,-2 0 721,0-2 0,0-2 0,-1-1 0,-1-1 22,1-1 1,-1 1 0,0-1 0,0 0 0,-1 0-9,1-1 1,-2 1 333,3 1 1,-1 0 0,2 0-1,0 1 1416,0-1-1018,0 3 1,1 0-1,0 3-266,2 0 1,0 0 0,-1 2-1,1 0 1,0 1 374,0 1 0,-1-2-240,1 0 0,-1 0 1,2 3-1,-1 1 1,0 1-762,1-1 1,0 0 384,-1-1 0,0-2 0,-1 0-473,-1 0 1,-1-3 70,0-1 0,-2-2 0,-1-2 0,-1-1-8,0-1 0,-1 1 1,1-3-1,0 1 1,-1 0-278,1-1 0,-1 3 682,1-3 0,0 2 0,1-1 0,0 1 1,1 1-250,-1 0 0,2 2 885,0 0 1,1 2-250,1-1 1,0 2 0,2 0 0,0 2 0,0 0 93,0 1 0,0 1 0,1-1 1,-1 1 105,0 2 0,0-1 0,2 1-205,-1-1 1,0-1 0,0 0 0,0 1-129,-1-1 0,-2 0-1005,2-1 257,-2-1 0,1-2 1,-2-2-1,0-1 159,-2-1 0,2-1 156,-2 0 0,0 0 1,1-1-1,-1 0 132,0 0 1,2 1 0,-2-2 0,2 1 0,0 0 56,0 2 0,-2-1 0,1 1 378,0-1 1,1 3-49,1 0 0,0 2 0,2 1 0,0 1-12,0 1 0,1-2 0,-2 2 0,1 1 1,0 0 349,0 0 1,0 0-420,0 1 0,0-1 0,1 1 0,-1 0 0,0-1 0,-1 2 0,1-3 0,-1 0-248,0 0-1385,-1-1 0,0-2 967,-2-2 0,0 0 0,-2-3 0,1 1 36,-1-1 1,1 1 0,-2-1 0,0-1 136,1-1 0,0 0 0,-1 0 98,1-1 0,0 0 0,1-1 0,0 1 18,0 1 343,-1 0 1,2 1 1075,0 2-974,0 2 101,3 0 0,1 4 0,1 1 0,-1 1-78,0 1 0,0 0 0,1 0 0,-1 1 1,0 0 109,1 0 0,0 0 0,0 2-216,0 0 0,-1-2 0,0 0 0,0 1 0,0-2-277,0-2-1705,-2 1 1327,1-4 0,-2 2 0,0-4 0,0 0-22,0-2 0,-1-1 1,-1-1 184,1 0 0,-1-1 0,0-1 158,0 0 1,1 0 0,-1 0 0,0 1 0,1 1 0,0 0 159,0 1 1,1 2 1150,0 0-880,0 2 0,1-1 1,0 3-1,1 0 946,0 0-1123,-1 3 1,3-2-1,-1 3 1,1 1-1,0 0 56,1 1 1,-1 0-1,1 0 1,-1 0 0,-1 0 148,0-2 0,-2-1 0,2 0-789,-1-1-59,-1-2 1,-1 1 0,-1-3 0,-1 0 166,1-2 0,-1-1 1,-1-1-1,1 0 1,-1-2 84,1 0 1,-1 0 0,1-2 0,0 0 189,0 1 0,-1-3 0,1 1 46,0 0 0,1 1 1,0 1 831,0 0-423,1 2 0,1 4 0,1 2 0,1 2 660,0 0-834,-1 4 0,2-3 0,-1 4 57,-1 1 0,2-1 0,-1 4 55,1 0 0,0-2 1,1 2-1,-1-1 1,0 0-1,-1-2 417,-2-1 1,0-2-1162,-1-1 0,-1-2 1,0-1-58,-2-2 1,1-2-1,-1-4 1,-1 0-105,0-1 0,1 2 1,1-2 302,0 0 1,0 0 0,1-1 0,0 0 66,0 1 1,0-1-1,1 1 343,0 1 0,0 2 1620,0-1-1777,0 3 0,2 2 0,0 3 190,1 1 0,1 1 0,-1 3 1,1-1-1,0 1 443,1 0 1,-3-1 0,1 1 0,1 0-117,0 0 1,-1 0 0,-1-2-346,0 1 1,1 0-922,-1-1 20,-1-1-4,-1-2 0,0 0-1073,0-4 1593,-2 0 1,2-2 0,-2-1 0,0-1 0,1 0 14,0-1 1,-1 0 0,0-2 0,1 0 0,0 0 75,0 0 0,0 1 0,0 1 0,0 1 217,1 1 975,0 2 1,0 1-462,0 2 1,2 2 0,0 5-335,0 0 0,0 1 1,0-2-1,0 0-36,-1 0 0,1 0 0,0 0 0,0 1 61,0-2-246,1 0 0,-2-1 1,0 1-182,0-1 122,1-1-1366,-2 1 1012,2-4 0,-2 2 1,-1-2-1,-1-2 184,1-1 0,0 1 0,0-1 1,0-1-1,0 0 174,0-2 0,0 1 0,-1-2 19,1 0 1,0 0 0,1 1 629,-2 1 692,1 0-1059,1 3 1,0 0 0,0 4 0,1 1-148,1 2 0,0-1 1,0 2-1,1-1 109,0 0 1,0 0 0,0 1 26,0 0 0,1 1 0,-1-1 0,-1-1 0,1 1 100,-1-1 1,0 0 0,0 1-587,0-1 0,0-2-361,-2 0 0,-1-2 150,0 0 1,-1-1 0,-2-1 181,1-2 1,2 1 0,-2-1 0,1 0 0,0 0-911,0 0 1180,-1 0 56,2-1 290,-1-1 518,2 1 71,0 1-493,0 1 1,0 6 129,0 0-448,0 2 1,0-2-1,0 0 1,0 1-1,0-1 95,0 1 0,0-1 0,0 1 0,0 0 31,0 1-191,0 0 0,0-1 0,0 0 102,0 1 1,0-1 0,-1-2-673,-1 0 0,-1-1 0,0-1 157,-1 0 0,0-1 1,0-1-1,0 0-25,1 0 1,2-2 269,-2 2-13,2-3 120,-1 4-60,2-2 1,-1 2-1,0-1 36,0 0 445,0 0-279,1-1 0,0 3 0,0 0 411,0 2 0,0 0 0,0 0 459,1 0-1632,0 1 41,1-2 0,-3 0 365,0-2 1,-1-1 0,-2-1 0,0 0-2,1 0 1,2 0 0,-2 1 79,-1 0 318,0-1 0,2 2-38,-1 0 0,1 0-99,-1 0 1,2 2 5,-2-1 143,2 0 0,-2-1 0,2 1 63,0 0 1,-1 0-126,2 2 0,0 0 0,0 2 416,0-1-992,0 1 1,0-3-82,-2-1 1,1-1 310,-1-1 1,0-1-1,0-1 1,0 0 74,1-1 1,0 0-1,0 0 1,-1-1-110,1 1 0,-1 0 1048,1-1 392,-1 3-361,2 0-663,0 6 0,0-1 1,0 3-1,0-2 1,1 1 260,0-1-438,0 1 0,1-1 1,-1 1-84,1-1 0,0 0-566,-1 1-372,0-3 301,1 0 486,-4-6 1,1 3-1,-2-2 126,1 0 140,1 3 0,0-2 303,0 2-282,0-2 0,0 2 138,2-2 0,0 2 0,2 0 0,1 0 91,0 0 0,-1 1 1,-1 1-127,0 0 0,1 0 0,-1 0 0,0 1-139,0-1 0,0 0-253,-1 1 1,2-2 39,1 2 0,-1-2-111,0 1 0,-2-2 127,2-2 1,-2 0 0,1-3 144,-2 1-2,0 1 1,0 0 0,-1 1-1,-1 0 132,-1 0 0,2-1 601,-2 0 0,1 0 770,-1 0-922,-1 2 1,1 1-933,-1 3 0,0 0 223,1 0 1,-1-2-156,1 0 0,1 1-286,-1-1 918,2 1-158,-1-2-583,2 0 1,2-2 12,1-1 1,-1-1-51,-1 0 641,0-1 1,-1 2 0,-1 1-49,0 0 1,0 0-3,-2 2 1,1 0 0,0 1 26,0 0 0,0 0 0,2 2 0,0 1-65,0 0 1,0 0-1,1 1 240,0-1 1,0 0-539,0 1 99,0-1 1,-3-1-52,-1-2 0,-1-1 0,1-1-62,0 0 0,2-1 118,-2 2 0,2 0 1,-1-1-88,0-1 0,1 0 171,0 1 0,-1 0 1,0-2 233,-1 1-97,2-1 0,-1 3 1,1-2 71,0 0 55,-1 1 1,2-1 35,-2 2 0,2 1 0,-2 0-160,2 2 0,1 1 0,1 0 0,-1 1 25,-1-1 0,0-1 0,1 0-198,0 0 0,0 1-720,0 1 24,0-3 343,-1 0 383,0-2 0,-2-3 33,1-2 0,-2 1 377,1 2-86,1 1 0,1-1 1,2 2-79,1 0 0,1 0 0,-1 0 1,1 1 37,-1 1 0,0 0 1,1 0-5,1 1 0,-3-2-115,1 0 1,-1 0-484,1-1-1002,-2 0-95,1 0 1461,-2 0 0,-3-1-2,0 0 0,-1 0 0,3-1 407,0 0 265,0 2-131,-1-2-466,1 2-327,-1 0 190,0 0 1,1 0 50,-2 0 0,0 0 42,-1 0 1,1 0 59,2 2 1,0-2 0,0 2-3,0 0 1,-1-1 12,2 2-104,0-2-84,0 1-91,0-2 1,-1-2-1,-1-1 128,-1-1 0,1 0 0,-2 0 1,1 1 36,0 0 1,0 0 0,-1-1 0,2 0-14,0 1 0,-2 1 1,1-2 43,-1 1 0,1-1 1,1 2 77,-2 0 0,0-1-76,0-2-2,-1 1 1,2 2-97,0 0 1,2 2 76,-2 0-87,2 0 1,-2-1-77,1 0 1,0 0 7,1 0 0,-1 0 0,-2 0 85,1-1 1,2 1-1,-2 1 24,0 0 1,0 0 0,1 0 276,0 2 1,0-1-182,2 2-1304,0-2 167,0 1 866,0-2 1,0-3 0,-1-1 213,-1 1 0,1-1 0,1 0-474,0 0 1,-2-1 0,1 1 484,0-1 0,-2-1 0,1-1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0 7886,'2'0'3097,"0"0"-2919,-4 0 1,0 1 0,-1 0 0,0 1 0,0 0 0,0 2 0,0 0-177,0 2 0,-1-1 1,-1 1-142,1-1 0,-1-1 0,1 0 1,0 0-1,0 0-142,1-1 1,-1-1 0,1 1-1,-1-1-525,0 0 0,1-2 806,0 2 0,0 0 0,-2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10649,'2'4'0,"0"1"0,-1-1 275,1 1 1,2-1-1,-1 0 1,1 1 0,0 0-1,1 0 1,-1 1 0,0 1-237,1-1 0,-1 1 1,1-2-1,-1 1 1,0-1-1548,-1 0 1,0-1 0,-1 1 1507,-1-1 0,1 3 0,1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2:24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 10252,'0'-3'2891,"0"1"-3171,0 2 475,0-2-410,0 2-374,0-4 0,0 3 0,1-2 0,0 1 23,2 1 1,0 0 453,0-1 0,-2 1 91,2 1 1,-2 0 188,2 0 0,0 0-109,0 2 1,-1-2 74,0 2 0,-2-2-134,2 2 0,0 0 0,-1 3 0,0-1 0,0 1 0,-1-1 1,1 0-1,0 1 0,0-1-61,0 1 110,-1-1 0,-2 1 0,1-1 0,-1 0 52,0 1 0,-1-1 1,1 1-1,0-1 29,0 0 0,-2 1 0,2-1 0,-1 1-74,0-1 0,2 0 1,-2-1 8,1 0 0,0 0 26,1 2 1,0-2-370,-2 0 1,1-2 0,-1 1 0,0 1-101,1-1 1,0-1-1,1 1 293,-1 0 1722,1-1-1407,1 1 1,0-2 188,2 0 1,-1 1-183,2 1 0,-1 0-295,3-1 1,-1 0 0,-1 2-115,0-2 0,-1 1 194,1-2 0,-1 0 0,1 1 0,0 1 165,1-1 1,0-1 0,0 1-144,1 0 0,0 0 1,1 1-1,0-1-235,-1 1 0,-1 0 0,-1-1 0,0 0-963,0 0 0,0 0-204,0-1 1358,-2 0 0,1 0 0,-2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47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8618,'3'0'565,"0"1"0,0 2 0,1 3 0,1 2 0,0 3 0,0 4 0,3 4 2529,0 2 1,1 4-2465,0 2 1,-2-1 0,0 1 0,1 1 0,-1 1 0,0 1 0,-1-3 0,0-1 0,0-3 182,0 0 1,0-3 0,-2 0-990,1 0 1,-1-3-1,0-2 1,-1-2 0,0-1-1142,-1-2 1,1-2-4685,-2-1-977,1-1 6978,-4-6 0,-1-3 0,-1-6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4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896 9 8246,'-5'0'201,"1"0"1,-2-1-1,0 0 1,1 0 0,0 0-1,-1 0 1,0-1 1269,-1 1 1,1 1-1097,-1 0 1,-1 0-163,0 0 0,-2 0 14,0 0 0,-2 0 484,-3 2 0,-2-1-280,-4 2 1,-4-1-1,-1 1 1,-2 0 430,0 1 1,-5 0-600,-4 0 1,-2 0-98,-2-1 1,2 1 0,-1-2-1,0 1 167,1 0 1,1-2-869,2 1 1,1 0 0,0-1 0,-1 0 0,3 0 534,2-1 0,-7-2 0,4-1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0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9967,'1'-2'0,"1"2"0,-1 2 0,-1 3 238,0 0 0,0 2 0,0 2 0,0 0 1,1 1-1,0 1 0,1 0 0,0 0 1,1 0-1,1 2 0,1-1-6,-1 2 0,1-3 0,-2 1 1,1-1-1,-2 0 0,1 0-443,-1 0 1,-1-3-1,1 1 1,0-2-1,-1-2 1,0 0-1,0-1-113,-1 1 0,-1-3 0,0 0 0,-2-2 0,-1-2 0,1-1 0,0-1 0,0-2 0,0-1 0,2-2 0,-1-1 0,0-1 0,0 0 0,0 1-239,1 0 1,-1-1-1,1 1 596,0 2 0,0-1 0,1 2 0,0 0 147,0 0 1,2 1-1,0 0 1,0 0-32,2 0 0,0 0 0,0 0 0,0 0-69,1 1 0,-1-1 0,-1 0 0,0 0-126,0 0 1,1 1 0,-1-2-56,0 1 0,-2 1 0,1-1 1,-1 2 128,0 1 1,0-1 0,2 2 27,-1 0 1,1 1-1,-2 1 1,2 1 363,0 2 1,0 0 0,-1 1 0,1 1-125,-1 1 1,1-1 0,0 3-1,-1-1-110,-1 0 1,0 1-1,1 0 1,0 0 286,1 1-240,-1 2 0,2-2 0,-1 1-10,1 0 1,1 0-1,2 1 1,-1-1-108,1 1 0,0-1 1,0-1-1,1 0 1,-2 0-1,1-1 1,0 0-1,-1-1 1,-1-1-1,1 0 1,-1-2-761,1-1 517,0-1 0,-2-1 1,1 1-1,-1-1-207,1-1-236,-1-2 1,0 0-1,1-3 113,-1-1 1,1 1-1,-1-3 1,0 1 241,1-2 0,-1 0 0,0 1 0,0 0 157,-1 1 1,-1 0-1,1 0 1,0 1 51,-1 1 1,0 1 0,-1-1 0,0 0-1,0-1 1,0 1 0,-2 0-1,0 0-164,0 0 0,-3-1 1,1 1-1,0-1-25,-2-1 1,1 2 0,-1-1 0,1 2 135,-1-1 0,2 1 0,-1 0 33,1 1 0,2 0 594,-2 2 1,2 1 0,-1 0 0,2 3-10,0 2 0,0 1 0,0 1 0,0 1-132,0 0 1,0 3 0,0-1 0,0 2-17,0 0 0,0 1 0,2 0 0,1 0-76,1 0 0,1 0 0,0 1 0,1-2-293,1 0 0,1 0 0,0-3 1,2 0-579,0-1 0,-1-2 0,2 0 0,-2-1-1275,0-2 0,-1 0 1811,-1-2 0,4 1 0,-2-2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1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18 9424,'-2'-2'0,"0"0"0,0-1 0,-1 1 0,-1 0 0,0 0 0,-1 1 0,0-1 0,0 1 523,-1 1 0,-2 0 0,1 2 0,-1 1 0,-1 1 1,1 1-1,1 2 0,0-1-104,0 0 1,-1 2 0,2 0-1,0 0-284,0 1 1,1 1 0,0 1 0,1 0 0,1 2 0,0 1 0,0 1 0,1 1 0,1 2 0,-1-2 0,1 0 1189,1 0-1319,0-4 1,1 4-1,1-5 1,1 0-205,0-1 1,2-3 0,0 0 0,1-1-1,0-1 1,0-1 0,2-1 0,0-1-1,1-1 1,-1-1 0,1 0 0,1-2 0,-1-2-1,2-3 1,-2 0 0,1-3 0,-2-1-1,-1-4 1,-1-1 0,-1-3 0,-2 0-1153,0-1 1,-1 4-1,0-1 1319,0 2 1,0 3-1,-1-1 1,0 2 285,0 3 0,0-1 1,0 3 246,1-1 0,-1 2 1,-1-1-1,0 1 0,0 1-121,-2 1 0,0 2 0,-2 4 0,1 2-148,2 3 1,0 0 0,2 4-1,0 0-106,2 1 1,1 1 0,0 0 0,1 1 0,0-1 0,0 1-1,1 0 1,1-1-111,1 0 1,-1-3 0,0-1 0,0-3 0,-1 0-1,1-2-604,0 0 1,-1 0-1,0-4 1,1 0-1,0-1 587,1 0 0,0-3 0,1-2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199 53 7803,'-1'-3'147,"0"0"0,-1 0 0,0 0 1,-2 1-1,-1-2 0,-1 0 1,-2 0-1,-1 1 0,-1 0 1,-1-1-1,-1 1 0,-1 0 399,0 0 1,-2 1 0,1 0 0,1 0 0,1 1 0,2 0-569,1 1 0,2 0 0,3 1 0,0 0-4,1 2-386,1 1 0,4 2 1,1 0-1,1 1 115,2 1 0,3 0 0,3 1 0,1-1-301,2 1 1,-1-3 0,3 4 0,0-1 319,0 1 1,0 0-1,-4-1 1,-1 0 881,-2-1 0,2 3 1,-4-1-1,-1 0 1,0-1 651,-2 0 0,0 0 1,-3-1-1,0 0-341,-2-1 0,0 1 1,-2 0-616,-2-1 0,-3 0 1,-2-1-1,0-1-113,-1 1 0,-3-1 1,-3-1-1,0-1-428,0 0 0,-3-2 0,4 0 0,-1 0-538,1-1 0,2-1 0,1-1 1,3-1-146,1-3 1,0-2 0,2 0 0,1-1 374,2-3 0,-1-1 0,3-2 549,0-3 0,2 0 0,2-1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2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7733,'0'-4'780,"0"1"1,0 1 0,0 2-362,0 2 1,2 1-1,-1 3 1,1 2-1,-1 0 1,1 1-1,-1 0 1,0 1 0,0 0-1,0 1 1,0-1-1,0 2 67,-1 1 0,0 0 0,1 0 0,1 1-503,-2 1 1,2-3 0,0 1 0,1-1 0,0 0 0,1-3 0,1 0 0,-1-2-1,1-1 1,0-1 0,2 0 0,-1-2 0,1-2 0,0 0-499,1-1 1,-2-1 0,1 0-1,0-3 375,-2-1 1,1-2 0,-1-4-538,1-2 0,-4-1 0,2-2 1,-1-1 356,0 0 0,-2 0 1,1 1-1,1 1 1,-1 1-1,0 1 1,0 0-1,1 1 1,-1 1-1,0 0-128,-1 1 0,1 0 1,-1 0 541,0 2 1,0 2 0,-1 0 259,0 1 0,0 3 1,0 0-1,0 3 0,0 4 1,0 3-1,0 4 1,0 1-1,1 2 0,1 3 1,0-1-1,0 2 1,1-1-1,0 1 0,1 0 1,1 1-1,-1-2 0,2-1 1,0-1-1,1-2 1,1-1-1,1-2-145,1-2 0,-1 0 0,2-2 0,-1-1-226,1-1 0,-1-1 0,-1 0 17,0-1 0,1-1 0,2-2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34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92 58 8006,'0'-6'0,"0"1"0,-1 0 0,-2-1 0,0 1 0,0 0 0,-1 0 518,1 1 0,-1-1 0,-1 2 1,-1 0-1,1 1 0,0 0 0,-1 1-430,1 2 0,-1 2 1,1 4-1,0 2 0,-1 2 1,2 3-1,0 2 0,1 3-111,0 1 1,1 1 0,2 0 0,0 0 88,0-1 0,3-3 0,0-2 0,2-1-106,0-1 1,1-3 0,-1-2 0,0-1-58,1 0 1,1-1 0,1-3 0,-1-1-16,1-1 0,1 0 1,-1-2-1,0-1-230,2-1 1,-2-2 0,0-1 0,0-1 250,-1-2 0,0-2 0,0-2 0,-1-2 106,-1-2 0,-1-4 1,-2 3-1,0 1 106,1 2 0,-1 4 140,-2 2 1,0 4 0,0 5-72,0 3 0,0 7 0,0 2 0,1 2-72,1 2 0,1-1 1,-2 2-1,1-1-70,1-2 0,1-2 1,1 0-1,1 0-127,1-2 0,0 0 1,1 0-1,0-2-799,-2 0 1,2-1-1,0-2 1,0 1-1299,1-1 2176,2-2 0,2 2 0,0-2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13424,'4'0'0,"1"0"0,-1 0 0,0 0 0,-1 2 0,0 1 0,-1 3 0,-1 1 594,-1 1 1,0 4 0,0 0 0,0 3 0,0 0 0,-1 0 0,-1 2 0,-1 0-705,0 0 1,1 0 0,1 1 0,0-1 0,1-1 0,0-1 0,0-2-366,0-1 1,0-2 0,0-1-1,0-2-71,0-1 1,1-3-124,0 0 516,0-4 0,2 1 0,-1-5 0,0-1-331,0-3 1,-1-2-1,-1-4 253,0-1 0,2-2 0,-1-1 0,0-1 13,0 0 0,-1-2 1,0 2-1,1 0 249,1 1 1,1 2 0,0 2 0,1 2 458,2 2 0,-1 2 0,2 4-202,-1 1 1,-1 1 0,3 1-1,-1 2 1,0 0 14,-1 2 1,0 3 0,0 0 0,0 1-117,0 2 1,-2 1-1,0 1 1,-1 1-171,-1 1 0,-1 1 1,2 0-1,-1 0 70,1 0 1,-2 0 0,2-1 0,1-1-56,0 1 1,0-2 0,0 0 0,1-1-120,-1-2 0,1 1 0,1-2 0,1-1 1,2-1-1,0-2 0,1 0-402,0-1 1,4 0-1,-1-2 1,1 0-1,-1-2 1,-1-2 0,-2 0-1,-1-3 489,0-2 0,0 1 0,0-2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3:54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1 142 8810,'4'0'516,"0"0"1,1 0-15,-1 0 1,1 0 0,-1 0 0,1 1-58,-1 0 0,1 1 0,1-1 0,1 1-233,1 1 1,3-2 0,-1 1 0,2-1-93,0 1 1,-1-1-1,0-1 1,-2 0 23,0 0 0,0 0 0,-2-2 0,-1-1-335,-1-1 0,0-1 0,-3 0 0,1-1 12,-2-1 0,0-3 0,-1-1 0,0-2 0,0 0-143,0 0 1,-2-2-1,-1 2 237,-1 2 0,0 2 0,-1 1 0,0 3 163,-1 1 0,-2 2 1,-3 3-1,0 1 551,-1 2 0,-3 5 0,-1 4 1,1 3-355,2 3 1,1 1 0,3 0 0,3 0 0,2 1 0,2 0-1,3 1 1,2-1 0,2-2 0,4 0 0,2 0 0,1-2-1,3-2 1,1-3 0,0-2 0,0-1 0,0-3-1070,-1-1 1,-2-2-1,-2-1-409,0 0 0,0-2 0,-1-4 1203,-2-1 0,-2-4 0,0-2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14.5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2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17 7591,'3'-2'-127,"-1"-2"1,-1 1 0,0 1 66,1 0 1,0 1 0,0-1-220,2 2 244,-2 0 654,0 0 1023,-2 0 1,0 2-1349,0 2 1,0-1-18,-2 0 1,-1 1-116,-2 1 1,0 1 0,1-1 0,0-1-15,0-1 0,1 0 0,-1 2 1,0-2-32,-1 1 0,2 1 1,-1 1-168,0-1 0,-1 0 0,0 1 0,-1-1 1,1 1 47,-1 1 1,1-1 0,-1 2 0,-1-2 0,0-1-294,0 0 0,-1 1 0,0-1 122,-1 1 0,-1-1 0,0 0 0,-1-1 77,-2 0 0,-1-1 0,1 3 0,1-1 15,-2 1 1,3-2-1,-2 1 1,3-2-5,1 1 0,-1 1 1,3-1-1,0-1 12,1 2 0,1-2 0,0 0 1,1 1 63,0-1 1,1 2-32,-3-2 1,1 2 0,0 0 0,1 0 2,0-1 0,1-1 0,-1-2-10,0 1 0,2 2 1,-1-3-51,-1 1 22,1 1 285,-2-3 152,5 3-216,-3-3-2045,3 0 1821,0 2 1,-1-1-372,-1 3-555,0-3 1004,0 4 0,-1-5 0,-3 3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2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8665,'0'6'169,"3"1"0,0 1 1,3 0-1,0 2 1,2 0-1,0 1 1,2 1-21,-2 1 0,3 4 0,-1 0 0,3 1 0,0 1 0,3 2 1,1 3-1,1 2 0,2 1 67,0 0 1,2 1 0,1 0-94,-2 1 1,-2 2-1,1 1-230,-2 1 1,2-1-1,-1-1 1,2-1-1,2-3 104,0-1 0,0-1 0,1 2 0,-2-1-113,-3-3 1,-3 1 0,-2-5-1,0 0-237,-2-1 1,1-2-1,-5-1 1,1-2-180,-2-2 0,-2-1 0,-1-1 1,-2-2-893,-2-1 1424,0 0 0,0-1 0,0 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8278,'6'0'650,"-1"0"1,-1 0 0,-1 0 0,2 0-449,-1 2 1,0-1-1,0 0 1,0 1 0,1-1-1,0 2 1,1 1 0,1-1-306,2-1 0,0 3 0,0-2-5,0 0 1,1 0 0,1-2 0,0 1 193,0-1 0,2 1 1,0 0-1,1-1 1,1 0 135,3-1 1,0 0 0,3 0-158,1 0 1,1 0 0,-1 0 0,1 0 70,0 0 1,5 0-1,0 0 1,2 0-98,3 0 1,-4 1 0,1 0 0,-3 1-72,-1-1 1,2 0-1,-4 0 1,1 1 2,-2-1 1,-1 0 0,-2-1 0,-3 0-101,-2 2 0,-1-1 0,-4 1 0,1-2 0,-2 0 0,0 0 0,-2 0 0,0 0 0,-1 0 0,-1 0-3162,1 0 2038,-3 0 733,2 0 1,-7-2 0,0-2 519,-2-1 0,-4 0 0,0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9 7876,'0'-4'110,"0"1"0,-2 1 1,1 3-1,1 2 0,2 2 1,1 1-1,1 1 0,0 2 1,1 2-1,1 2 0,2 1 1,2 2-1,0 2 0,1 0 1,0-1-1,2 1 0,1-1 1,2 1 360,0-1 1,0 2-1,0-1-555,1 0 1,-2 0-1,-2-2 1,-2-1 0,-2-1-1,0-2 1,-1-1-406,-2-2 1,1-1-1,-4-3 1,0 1-501,-1-1 0,-2-2 989,-2-1 0,-1-1 0,-3-1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3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909 1 7235,'2'0'631,"-2"1"-357,-3 0 1,-2 0 0,0 1 0,-1-1-1,-1 0 1,0 2 0,-1-1 162,0 0 1,-2 3-316,1-2 0,-2 3 0,-1 1 1,-1 2-1,-1 3 0,-1 1 1,-1 1-1,-2 3 0,-1 1 1,-2 1-1,0 1 0,-2 2 1,-3 1-1,-3 0 0,-3 1 1,-1 0 365,-3 3 0,6 2-1278,-3 3 1,5-1 420,-3 1 1,3 1 210,-3 0 0,6 0-54,0 5 0,6-4 23,-1 3 1,2-6-144,2 0 1,0-5-453,0-1 0,-5-2 245,0-1 0,-4-1-143,-1 1 682,2-5 0,-2 1 0,1-4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1439 60 6821,'-5'0'235,"-1"0"0,0 0 1,-1 0-1,-2 0 0,-1 0 1,-2-1-1,0 0 0,-3-1 74,0 1 1,-2 0 0,-1-1 0,0 1-1,-1-1 1,-1 0 0,-1 0 0,0 1 45,-3 0 0,-5 1 1,-2-2-1,-1 1-259,-1-1 0,-3 2 0,2 0 1,-3-1-239,-1-1 0,-5 2 0,0-2 0,1 1-84,3 1 1,-3-1 0,-2-1-1,2 1-25,1 0 1,2 1 0,3 0 0,0 0 32,0 0 1,3 0 0,1 0 0,3 0 83,3 0 0,4 0 0,4 0 0,1 0 81,1 0 1,2-2 0,2 0-1,0 1 35,2 1 0,-1-2 1,2-1-1,0 1-72,2 0 1,-1-2 0,3 2-1,-1 0-8,1 0 1,0 1 0,-1 0-1,1 0-67,-1 1 0,1 0 0,0 0 0,-1 0 66,1 0 0,-1 0 1,0 1-1,0 0-62,-1 1 1,-1 2 0,2-1 0,0 0 20,-1 1 1,-2-2 0,1 1 139,2-1 0,0 2 0,0-1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6:40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4 9048,'0'-3'1175,"0"4"0,0 4-1028,0 3 1,0 4 0,0 3 0,-2 3 0,1 1 0,-1 1 0,1 1 0,0-2-213,-1-1 0,0-1 0,2-2 0,0-3-763,0-1 0,-1-1 1,-1-1 827,1-1 0,0-3 0,1 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39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7155,'4'5'0,"-1"-1"0,0 0 0,-1 0 0,1 1 96,-2 0 0,1 2 1,1 1-1,-1 0 1,1 2-1,0 0 1,1 1-78,-1 0 0,2 2 1,-2 0-1,2 0 0,0 1 1,1-1-1,-1 0 0,0-1 85,-1 0 1,0-2 0,0 2 0,0 0-73,0 1 0,1 1 0,-2-1 0,1 1-19,0 1 0,1-1 0,-2 0 0,0 1 0,0-1-8,0 1 0,1-3 1,-2 2-22,1-1 0,-1 0 1,1-3-1,0 0-46,0-1 0,0 0 1,1 1-1,-1 1 0,0 0-126,0 0 0,1 0 0,1 0 190,0-1 0,0 3 0,-1 0 0,0-1 33,0 1 0,0-1 0,1 1 1,-2-2-25,-1 0 0,0-2 1,0-1-1,-1 1 0,1-2-92,-2 1 1,2-1-29,0-1 0,0-1 1,-1 1-202,1-1 1,1 0 0,-2 1 175,3-1 1,-1 0 0,0-1 0,0 0 133,0 0 0,0 1 0,1 0 0,0 1 75,0-1 1,-1 1-1,-1-1 1,0 0-1,0 1 404,-1-1-503,-1 1 0,0-3 0,-2 0 24,-2 0 0,0-2 0,-2-1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40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325 0 7089,'-5'0'-248,"1"0"160,1 0 0,2 0 2243,1 0-1661,-2 0 1,3 1-20,-5 1-56,3-2 1,-2 3-173,1-1 0,1 0 0,-2 3 0,0-2-105,0 1 0,1 3 1,-1 1-1,0 0-196,0 2 1,0 2 0,-3 3 0,1 3-38,-1 2 0,0 0 1,0 1-1,-1 0-689,0 1 659,-1 1 1,1 1-1,-1 1-51,0 0 1,-2 1 0,2-1 0,-1-1-89,0 0 1,0-2 0,-1 0 0,0 1 127,1 1 0,2 1 0,-2 1 1,1-1-68,2 1 1,0-1 0,0-3 0,-1-1 88,0-2 1,0-2 0,1-2 0,-1-1 0,0-1 0,0 0 0,0-1 0,-1-1 0,2-1 0,0-1 109,3-1 0,-2 1 0,2 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4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1 9293,'-4'5'0,"1"1"0,0 0 0,0 1 0,-1 2 0,-1 3 59,0 0 0,-1 5 0,-1-1 0,0 1 0,0 1 0,0-1 0,-1 1 1,1 0-1,0-1 0,0 0 0,0 2 0,1 0 0,1 1 0,0-1 0,1-1 1,0-1-1,0-1 0,0-2 0,-1-1 0,2-2 0,-1 0 0,-1-2 0,-1-2 1,1 0-1,0-1 0,-1-1-59,1 0 0,-1-3 0,1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4:43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7716,'3'3'229,"-2"0"0,3-2 1,-1 3-5,0 1 0,0 0 1,-3 1 164,2-1 1,-1 0-219,3 1 1,-1-1-1,1 1 1,0 1-70,0 3 1,3 0 0,0 3 0,-1 1-32,0 2 0,2 3 0,-1 0 0,1 2-88,-2 1 0,2 0 1,-3-1-1,1-1-165,-2-2 1,1-2-1,-2-1 1,2-1-1205,-2-1 1105,2-3 1,-4 0-1,0-3-15,0 0 1,-1-1 294,0-1 0,0 0 0,0 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04.60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1184 102 19578,'-1'-5'-172,"-1"-1"0,-2 3 1,2-1-1,-1 0 0,-2-1 1,1 0 725,-2 1 1,-1 0-1,-1 2 1,0-1-375,1 1 0,-5-2 0,1 3 0,0-1-150,0-1 0,-3 3 0,1-3 0,-1 2 15,1-1 0,0 0 1,0 2-1,-1 0-3,1 0 1,0 0-1,0 0 1,-1 0 27,-2 0 0,0 0 0,-1 0 1,0 1-11,-1 0 0,-2 2 0,1 1 1,1 0 4,-1 0 0,0 1 0,1 0-171,-4 0 1,-1 2-1,-3-1 1,-2 2-1,1 0-47,-1 0 1,1 1-1,-1 0 1,1 1-29,0-1 0,-4 3 1,2-1-1,-1 2 51,1 0 0,1 2 0,4 0 1,2 0-28,-1 1 0,2 2 1,-1-1 42,1 1 1,-1-3 0,3 2 0,1-2 0,1 1-83,3 2 1,-1 2-1,2-2 1,2 2-134,1 0 1,1 2-1,1 0 1,0-1-17,0 0 0,1 0 1,2-1-1,1 0-53,0 1 0,3 1 0,-1 2 0,2 1 65,2-1 0,1-2 0,3-1 0,-1-2 144,0 0 0,1 1 0,-1-1 0,-1 1 26,-1 0 1,0 4-1,2-2 1,-2 0 191,1 0 1,2 0-1,1-1 31,0-1 1,2 0 0,0-1 0,2 0 0,2 1 80,1 1 1,2 1 0,0-1 0,0-1 38,1-2 0,1 0 0,-1-1 0,-1-2-36,-1 1 0,-1-2 0,1 0 1,-1 1-100,-1 1 0,2 0 0,-3 0 0,1 1-10,0-1 0,1-1 0,2 1 0,0-3 48,0 1 0,1-2 0,1-1 0,0 0 34,-1 0 0,4-2 0,1-1 0,3 0 1,1-2 0,3 2 1,0 0-1,-1-2 28,-1 0 0,-5 0 0,0-1 0,-1 0 23,0-2 0,1 2 0,-1-2 0,1 1-5,-1-1 0,3-1 0,-1 1 0,0 0-12,-1-2 1,1-1 0,0 0 0,2 0-79,2-2 1,0 1-1,2-3 1,-2 0-91,-2-1 1,3-1 0,-3 0-1,3-2-11,1-1 1,1 0 0,1-2-1,-2 1 20,-3-1 0,1-1 1,-5 0-1,0-1 113,0-1 0,0 2 1,-1-3-1,1 0-38,0 0 0,-1-3 0,-2 0 0,-1 2-15,-1 1 0,0 1 1,-1-1-1,2 1-43,0 1 0,2-2 1,-2 1-1,1 0-56,2-1 1,0 1-1,0-2 1,-1 0-50,-2-1 1,-1 0-1,1 0 1,0-1 66,-1 1 0,1 0 0,0 1 0,-2-1 3,-1 1 0,2-1 0,-5-1 0,0-1 121,-3 0 0,-1-2 0,-2 3 0,-1-1-71,0 0 1,-2 0 0,0 1 0,-1 1-4,-1 1 0,1 2 1,-2-4-1,0 1-27,0 0 1,0 0-1,-2-1 1,1 0-165,-1-2 0,-1 3 0,0-1 0,0 1 178,-1 1 0,1 1 0,-3-1 0,1-1-137,-1 0 0,-1 1 0,-1-1 0,1-1 65,-1 0 0,-2-3 1,1 1-1,-1 1 148,-1 2 0,0 1 1,0-1-1,-1 1 575,-1 0-488,1 0 0,0-1 0,0 1-27,-1 0 0,-2 0 0,-1 0 0,-2 0 3,-1 2 0,-1-1 1,-2 2-1,1 1-25,-1 0 0,2 2 1,1 1-1,0 0-130,0 1 1,-1-1 0,-2 2 0,1-1 7,-1 0 0,-2-1 0,-1 2 0,-1-1 24,1 1 0,0 1 1,1-2-1,-3 1 23,-1-1 0,-4 1 0,1 2 0,0 1-182,1 1 0,3 0 0,1-1 0,0 2-589,-1-1 0,-1 3 0,3-2 0,1 3-776,0 1 1,2 2 1446,3 0 0,-2 0 0,1 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0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0 8131,'0'5'-44,"0"1"0,0-1 0,0 1 1,0 0-1,0 0 0,-1 2 223,0 1 1,-1-1 0,-1 2 0,0 0 0,1 2 0,-1-1-1,0 1 1,-1-2-593,1 1 0,-2 0 413,2 0 0,-2 0 0,0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1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239 16 8091,'-6'0'0,"1"-1"0,0-1 189,-1 1 1,-2-1-1,-1 1 1,-1-1 129,-3 1 1,-1-1-1,-2 0 1,0 1-366,2 0 0,-2 1 0,2 0-254,1 0 0,-1 0 0,2 0 1,1 0-1,1 0 300,2 0 0,-2 3 0,2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10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8525,'4'1'0,"-1"1"0,1 0 0,-1 0 0,1 0 165,0 1 1,1 1 0,0 2 0,1 1-1,0 0 1,0 2 0,2 0 0,0 2-265,0-1 0,1 3 0,0 0 0,-1-1 181,0-1 1,-1-1-83,1-1 0,-1 2 0,-2-3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1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 1 8100,'-2'3'13,"1"1"1,-3 0 0,-2 1 0,-2 1 0,-2 0 0,-4 2-14,-3 1 0,-4 0 0,-4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6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7716,'3'2'122,"1"0"1,-1 0 0,1 0-1,0 0 1,0 0 0,2 1 396,2 0 0,1-1 0,0 2 0,2 0 0,2 1 1,1 0-1,2 1 0,2-1-146,0 1 0,2-1 0,-1 1 0,1 1-274,0 0 0,-2 0 0,0-2 0,-2 1-611,1-1 1,-3 0-1,-1-1 1,-1-1-771,-2 0 0,-2 0 0,-2 0-738,-1 0 2020,-3-2 0,-2 4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2.9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35 8012,'0'-2'723,"0"-2"1,0 4 0,0 0-543,0 2 1,0 2 0,0 1 0,0 0-57,0 1 0,0 0 0,0 2 0,0-1-128,0-1 1,0 2-1,0-1 1,0 1-14,0 1 0,0-1 0,0-1 1,0-1-3,0 1 0,0-1 0,0 0 0,0-2-69,0 1 1,0-1-67,0 1-291,0-1 160,0-2 1,-1 0 160,0-4 1,0 0 0,0-2 0,0-1-71,1 1 1,0-2 0,0 0-1,0-1 225,0 1 0,0-2 0,0 1 0,0-2 17,0 0 1,0 1-1,1-1 1,0 2 73,0-1 0,1 2 0,-1-1 0,1 1 25,1 1 1,-2 1-1,2 1 1,-1 0-95,0 1 0,1-2 1,0 2-1,0-1-98,-1 0 1,1 0-18,0-2 0,0 1 0,0 1 100,0 0 0,-1 2 48,1 0 0,0 0-16,2 1 1,-3 1 0,0 0 0,0 0-11,-1 2 0,1 0 0,-2 1 0,0 1-44,1-1 1,0 1 0,0 0-1,0 1-39,-1 0 1,0 0-1,-1 0 1,0 1-4,0-1 1,0 2-1,1-2 1,0 0-12,0 1 1,0 0 0,0-1 0,0 1-3,0-1 1,1 0 0,1-2 0,0 1-76,0-1 1,1 1-112,0-1 0,1-1 0,-1-1 18,0 0 1,-1 0 0,0-3-1,0 0 10,1 0 1,-2-3-1,1 1 1,-1-2 73,1-1 0,1 0 1,-1 0-1,0 0 163,0-1 1,0 0-1,0 0 1,-1 1 161,1-1 1,-1 2 0,2-1 0,-1 0-28,-1 0 1,0 0-1,0 2 168,0 0 0,1-1-91,0 1 0,-1 1-9,2 0-272,-2 2 87,2-3 0,-2 3 0,1-1 102,0 0 44,-2 0 1,3 3-54,-2 0 1,0 2 0,0 2 0,0 2-24,-1 0 1,0-1 0,0 1-63,0 1 1,0-1-1,0 0 1,0 0-1,0 1 3,0-1 1,0 0-1,1 1 1,1-1-204,1-1 0,-2 1 0,2-1 1,0 0-57,-1-2 0,2 1 1,-1-1-1,0 1 105,0-1 0,0 0 1,1-1-1,-1 0-83,0-1 1,0-1-167,1-1 1,1 0 0,-1 0-801,-2-2 952,2 0 0,-3-3 0,1 1 19,0 0 1,-2-2-1,2-1 117,-2 1 1,0-2 0,1 0 0,0 0-1,0 1-54,0 1 0,0-2 0,0 3 0,1-1 175,-1 1 1,0 1 0,0-1-504,0 1 1,2 1 426,-2 0 0,3 2 0,-2-1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7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3 6793,'-5'-1'285,"1"-1"0,2 2 0,2 0-56,0 3 0,0 0 1,1 1-1,0 0 1,1 1-1,1 1 0,1 1 1,1 2-1,1 2 1,0 2-1,0 4 1,2 4-1,0 4 0,2 2 1,0 1-33,1 1 0,0 0 0,0-2 0,-1 0-251,1 0 1,0-2-404,0-2 0,-1-1 0,-1-3 457,-2-3 0,-1 0 0,0-2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8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352 0 9951,'6'0'485,"-4"0"1,-2 0 0,-2 1-1,-2 1 1,-1 3-249,1 1 0,-3 7 0,3 0 0,0 3 0,-2 2 0,0-1 0,-1 0 0,0-1-87,-1 1 1,-1 1-1,-2 0 1,-1-1-339,-1 0 0,-2-1 1,1 0-1,-2 1-301,0-1 1,-2 0 0,0-1 0,1-2 83,0 1 0,-2-2 1,-1-1-1,0-1 405,0-1 0,-1 1 0,2-1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39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893 222 9973,'0'-3'-24,"-2"2"0,1-2 0,-3 1 0,-1 1 354,-1-2 0,-1 2-132,-2-3 0,-3 1 0,-3-3 0,-4 1 486,-6 0 0,-4-1-275,-9 1 1,0-1-252,-4-1 1,-3 0-234,-2-2 0,-1 2 0,0-2 0,0-1 0,1 0-607,-2 1 0,-1-1 0,7 1 0,4-1 87,4-1 0,4 0 0,2 1 0,3-1 595,3 2 0,4-1 0,6 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4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0 395 9303,'6'-1'0,"-1"0"0,1-1 0,-1 1 0,0 0 0,1 0 0,1-1 0,0 0 0,1 0 0,-1 0 0,2 0 0,2-1 0,-1 0 0,2-2 0,0 1 0,3-2 0,3-1 0,5-1 0,5 0 0,4-2 0,0 0 0,0-1 0,-1 1 0,1 0 0,0 1 0,1 0 0,-2-1 0,0 0 38,-1 1 0,-5 2 0,-1-2 0,-2-1 0,-2-1 0,-1-2 0,-2 1 0,1 0-290,0-1 1,-3-1 141,1-2 0,-3 2 218,-1-1 0,0 3-102,1-3 0,-2 3-212,2 0 0,-1 2-92,1 1 1,-1 3-209,5 1 0,-1 0 506,5 3 0,2 0 0,4 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46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5 384 9440,'0'-5'0,"-1"0"0,0 1 0,-1 0 0,1 1 0,3-1 0,1 1 0,2 0 0,1 1 0,1-1 0,2 0 0,3-1 0,2 1 0,4-2 0,4 0 0,5-2 0,3-1 0,3-1 0,0-1 0,3-1 0,3-1 0,3-1 771,1 1 0,2-3-988,-4 3 1,0-2 83,-1 2 1,0 0 150,2-3 0,-4 3-14,-2-3 1,-4 3-395,0-3 1,2 3 96,2 0 0,-2-1-30,-1 2 1,-1-1 47,-1 3 1,1 1 74,0-1 1,-2 2-51,-1 0 250,-6 3 0,-2-1 0,-5 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48.7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0 504 9535,'5'-1'0,"-1"0"0,-1-1 0,0-1 0,0 0 0,0 0 0,0-1 0,1-1 0,3 0 0,3-1 0,2 0 0,3 0 0,2-2 0,4 0 0,1-1 0,2 0 0,0-1 0,2 0 0,4-2 0,6-2 0,4-2 0,2-1 0,1-1 0,2-1 0,1 0 0,0 1 0,-2 1 0,-2 1 0,-3 0 0,0-1 0,0 0 0,-1-1 0,-3 2 0,-3-2-5,-1-1 0,-2 1 0,0-1 0,-1 2 0,-1 2 0,-2 2 0,-2 2 0,-4 4 9,-3 1 0,-3 0 0,-2 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51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7 6670,'-5'0'-147,"-1"0"0,3 0 1,-1 0-1,0 0 0,-1 0 1,0 0 196,-1 0 0,3 0 77,-1 0 1,3 0-1,-1-2 0,1 1 1,1-2-1,1 2 0,1 2 1,1 1-1,2 1 0,1-1 1,1 1-1,2 0 1,2 2-1,2-1 0,2 2 1,2-1-1,4 1 0,1 1 1,2 1-1,0 0 1,1 1-1,-2 0 0,1 1 1,-3-1-1,1 1 520,-2-2 1,1 3-744,0-2 0,-1 0 0,-2 1 0,-2-2 0,-2 1 0,-1-1 0,-2-1 0,-2 0 0,-3-1 0,-1-1 0,-2 1 0,0-1 0,-3 0 0,-1-1 0,-3-3 0,0 0 0,-2-2 1,1 0-1,-1-1 0,1-1 0,0 0 0,1 1 0,1-1 96,0 0 0,0 1 0,1-1 0,0-1 0,2-1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52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8339,'0'-5'113,"0"2"1,0 3-3,0 3 1,0 2 0,1 1 0,0 1-1,1 2 1,1 2 0,0 2 0,1 1 53,2 2 1,3 4-1,0 2 1,2 2-40,2 0 1,0-1-1,2-1 1,0 0-11,0-1 0,-2-1 0,1 0 1,-1 2-253,-3-1 0,1 1 1,-3-4-1,0-1 35,-3 0 0,0-1 0,-3-2 0,0-2-374,0-2 1,-1-1-1,0-2 1,-2-2 0,-3-3 474,-1-4 0,2-1 0,1-2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5:53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1266 1 6717,'-6'0'510,"1"0"1,0 0 0,-1 0-434,1 0 1,-1 0 0,1 2 0,0 1-1,-1 1 1,1-1 0,-1 2 0,1-1 0,-1 1-1,-2-1 1,-2 0 0,-3 0 0,-1 1 0,-1 0-1,-1-1 1,-1 0 0,-2 0 0,0 1 0,0-1-1,1 1 43,-1-2 0,-1 0 0,0 1 0,-2 0 0,-1 0 0,-3 1 0,-1 1 0,-1-1 0,-3 0 0,1 1 1,-1 2-1,-2 1 0,-4 1 0,0 2 0,-1 1-413,2-1 1,3 1 0,0 0 0,0 1 0,-1-1 235,0-1 0,-1-1 1,2 0 1,3 0 0,0 0 0,1-1 0,1 0 0,-1-2 0,0-1 1,2-1-1,2-2-598,4 0 1,1-1 0,0 0 652,4 0 0,0 1 0,2-1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5 9055,'-4'0'420,"-1"0"0,1-2 0,-1 1 1,0 0-1,0 0 0,-1 1 1,0 0-1,0 0-175,1 0 0,-3 2 0,2 0 0,1 0 0,0 1 0,1 0 0,-1 0 0,1 1 1,1 0 251,0 2 1,0-1 0,1 1-295,0 0 0,0 1 0,1 2 0,-1 0-170,0 0 0,2 1 1,-2 0-1,2 0-237,0-1 1,0 1 0,0 0-1,2-3 71,1 0 1,-1 1 0,1-2 0,0-1-8,1 0 1,1-2 0,0 0-1,1 0-278,1 1 0,1 0 0,2 0 0,0 0-150,2-1 1,-1-2 0,0 2 0,0-1 117,-1-1 1,-1-1-1,-2 0 1,-1-1 103,-1-1 0,-1-1 0,1 1 0,-2 0 169,0-2 1,0 0-1,-2 0 1,0 0 4,0-1 0,0 1 1,-1-1-1,0 1 151,0-2 1,0 1-1,0-1 1,0 1 277,0 1 0,0-1 1312,0 1-1089,0 1 0,0 2 0,0 2 48,2 2 1,-1 1 0,1 1-1,1 0-235,-1 1 1,0 0 0,0-1-1,0-1-299,1 0 0,-2 1 1,2-1-1,1 0 78,0-1 1,0 1-1,1-1 1,0 1-457,1 0 0,1-1 1,-2 0-1,1-1-967,1-1 1,-1 1 1350,-1-1 0,2 1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3.0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72 55 7920,'5'-5'275,"-2"0"1,0 1 0,-3 0 0,0 0 0,-1-1 0,0 0 303,-1-1 0,-2 3 1,0 0-286,-1 0 0,0 0 0,-1 1 0,1 0-42,0 2 1,-1 1-74,-2 3 1,2 1-188,-1 5 0,1 4 0,1 5 0,1 3 120,2 1 1,2 1 0,0 2 0,0 0 0,2-1 0,2-1 70,1-1 0,3-2-136,1-1 1,-1-1-1,1-4 1,0-1-247,0-3 1,1 0-1,-1-5 1,0-1-79,0-2 1,-2-3 0,2 0 0,-1-1-130,1-3 0,-3-2 0,2-5 0,-2-2-897,-1-2 0,1-1 0,-1-2 1303,1-2 0,1-1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3.6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37 7447,'3'0'-242,"-1"-2"0,-2 1 399,0-2 1,0 2-209,0-2 1,-1 1-1,0-2 138,0 1 0,-1 2 68,2-2 496,0 2-429,0-1-42,0 2-19,0-2 260,0 1 101,0-1 1,0 6 0,0 0-1,0 1-499,0 0 0,0 0 0,0 0 0,0 1-30,0 0 1,0 0 0,0 0-1,1 1 42,0-1 1,0 0 0,1-2-1,-1 1-59,1-1 1,0 1-1,0-1 1,0 0-153,0 1 1,1-2-1,-1-1-124,1 0 0,0 1-146,1-1 0,0-1 224,1-1 1,-1 0 0,-1-2 0,0-1 86,1-1 0,-2 0 0,0-1 0,0 1 88,-1-2 1,0 0-1,-1-1 1,0 0-6,2 0 1,-2 0 0,2 1-1,-2 0 1,0-1 0,0 2 0,0-1 0,0 1 0,0 1 404,0-1 1,0 1 127,0-1 1,0 2-47,0 1 0,0 1-293,0 1 1,0 2-1,0 2 1,1 1-73,0 1 1,0 1 0,0 0 0,0 1 0,0 0-89,1 0 0,0-1 1,-1 0-1,1-1 0,0 0 1,0-1 34,-2-1 0,2 1 0,0-1-1157,1-2 517,-2 2 0,3-3 0,-2 1-105,1 0 1,1-2 727,-1 2 0,0-2 0,2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1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1 9178,'-5'0'517,"1"0"0,-2 0 0,-1 1 1,0 1-392,-2-1 1,0-1 0,-1 1 0,0 0 0,0 0 0,-1 0 0,1 1 0,-2-1 0,1 1 0,1-1-1,0 1 1,3-1-127,1 1 0,1-1 0,0 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18 7781,'0'-4'474,"-1"1"0,-1 0 1,-1 0-1,0 1-62,-1 0 0,1 2 0,0 0 0,0 0-187,-1 0 1,1 2-1,0 1 1,0 1 144,-1 0 1,-1 2 0,1 2 0,-1 0-13,1 1 0,2 0 0,0 0 0,0-1-64,1-1 0,0 2 1,2-2-1,2 1-26,1-1 0,1 1 0,1-1 0,1 0-17,1-1 1,1 0 0,0 0-716,0 0 0,0-3 0,-1 0 1,0 0-1,-1-1 249,1 0 0,-2-2 1,0-2-1,-1 0 128,0-2 0,-1-1 0,-1-1 0,-2-2-85,-1 0 0,0-3 0,-1 0 0,-2-2 86,-1 0 1,-1 0 0,-1 1 0,0 2-943,1 1 1,-1 2 1027,0 3 0,-2-3 0,1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10744,'3'2'0,"-2"1"0,0 1 0,1 1 0,1 0 0,1 2 1111,0 0 1,1 0 0,0 2 0,1 0-1022,0-1 1,0 2-1,0 0 1,0 0 0,-1 1-1,0 0 1,-1-1 0,-1-1-1,0 1 1,-2-1-1353,0-1 0,0-2 0,1 0 0,-1-1 1262,-1-1 0,0 1 0,0-1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03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95 8240,'-4'-1'428,"-1"-1"0,1 1 0,-1 1 1,1 0-1,0 0-80,-1 2 0,1-1 0,1 2 1,0 0-79,-1 1 0,2 0 1,1 1-1,0 1-60,1 0 0,0 1 1,0 1-1,0 2-31,0 0 1,2 1 0,1-2 0,1 0-199,1 0 0,-1-2 1,1 2-1,-1-2-76,0-1 1,1-1 0,-1-1-1,1-1-20,-1-2 0,0 0 1,1-1-1,-1-1 0,1 0-147,-1-2 1,0-3 0,0-1 158,-1-2 1,1 0 0,-3 0-1,1-1 133,0-2 1,-2 1-1,2-1 1,-2 0-42,-2 1 0,0-3 0,-3 2 0,1 0 144,-1-1 0,1 2 1,0-1-1,-1 2 0,1 0 174,-1 3 1,1-1 0,1 2 46,0 0 1,2 3-292,0 0 1,0 3 0,1 0 0,0 3-61,0 2 1,0 2 0,1 2 0,0 1-43,2 0 0,0 2 1,1 0-1,1-1 81,0 1 0,1 0 0,0 1 1,1 0-204,1-1 0,0 0 0,1 0 0,0-1-193,-2-1 1,2 1-1,-1-1 1,-2 0-3344,1-3 3697,-2 0 0,2-1 0,-3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49 53 25566,'3'-4'-7537,"-2"-2"6786,0-2 1,-1 3 0,0 0 125,2-1 225,-2 1 323,4 0 854,1 1-327,-2 2-1435,0 0 1928,-3 2-380,-3 2 1,2 0-370,-2 4 1,2 0-186,1 1 1,-2-2-1,-1 2 120,-1-1 1,1-1 0,0 1-148,0-1 0,-1-1 1,-1 1-36,1 1 1,1-1-1,0 1-293,1 1 0,-1-2-350,2 2 264,-2-1 0,2 3 390,-2-1 0,2 0 0,-1 0 0,0-1 0,1 0 90,0 1 1,0-1 0,0 1-144,-1 1 0,1-1 0,1 1 71,2 1 0,-1-3 0,2 2 0,0-1 91,1-1 1,1 0 0,-1 0 0,0 0 64,1 0 0,-2 2 0,0 0 0,0-1-61,1 1 0,0 2 0,0-1 1,0 0 39,-1 1 0,0-2 0,1 2 0,-1-1 73,0 1 0,-1-1 1,2 0-1,-1 1-16,0 0 1,1-1 0,-1 1 0,0 1 44,0 1 0,1 1 0,1 0 0,-1-1-167,1 2 0,-1-1 0,0 0 0,1 0-166,-1-1 1,1-1 0,-1 0 0,0 0 98,1 1 1,1 0-1,0 0 1,-1 1-26,-2-1 0,1 2 0,-1-1 0,0 1 46,0 0 1,1-2 0,-2 1 0,0 0-46,-1-2 1,1 3-1,-1-2 1,1 1-28,-1 1 1,-1 1 0,1 0-1,0 0 28,0 1 1,1 0 0,-2-1 0,1 0 25,1-1 1,-1 1 0,-1-1 0,0 0-107,0 0 1,0 1-1,0 1 1,0 0-73,0 0 1,0-1 0,0-1 0,0 1 51,0-1 1,0 0 0,1-2 0,0 2 80,0-1 1,1 4-1,-2-1 1,1-1 71,1 1 1,1 0 0,-1-1 0,1-1 27,0-1 0,0 0 0,1 1 0,0 0-5,-1 0 0,-1 0 0,2 2 0,0-1-31,-1 1 0,-2-2 0,1 0 0,-1-1-20,1-1 1,-1 3-1,-1-3 1,0 1-13,0 2 0,0-1 0,0 1 0,0 1-18,0-1 1,0 1 0,0 0 0,0-2 23,0 1 0,0 0 1,0-2-1,0 1 42,0 0 0,0 1 0,0 2 0,0-1 40,0 1 1,0 0-1,-1 1 1,-1-3-83,1 0 0,-1 0 0,-1 0 1,-1 0-45,1 1 1,-1 3 0,2-2 0,-2 1 8,1-1 0,-1 1 0,1-3 1,0 1-19,0 0 0,0 0 0,1 1 0,0 0 22,0-1 1,0 2 0,1-1 0,-1-1 21,1 0 1,1 0 0,-1-1 0,0-1-19,0 0 1,-1 1-1,2 1 1,0-1 46,0 1 1,0 1 0,0-2 0,0 1 32,0-1 0,0-1 0,1-1 29,0 1 1,0-1 0,0 1 0,0 0 0,-1 1 95,0-1 1,0 2 0,0-1-177,0 0 1,0 0 0,0-3-1,0 1 1,0-1-58,0-1 0,0 1 0,0 0 0,1 1 86,1-1 1,1 2 0,-2-1-1,1 0 73,0-2 0,-1 2 1,1-2-1,0 0-6,-1-1 1,1 1 0,-1-2 0,0 0-47,0-1 1,-1 2-1,0-1 1,0 0-143,0 1 1,0 0-1,0 1 1,0-1-84,0 0 1,0-1-1,0-1 1,0 0-88,0 0 0,0 0 0,0-1 0,0 1-201,2-2 1,-1 2 59,2 0 0,-2 0 0,0 1 4,-2 1 0,-2-2 0,-1 2 0,-1-1 467,-1 0 0,-3-1 0,-2 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 5 10728,'2'-3'-15,"-4"1"1139,1 2-648,-3 0 289,4 0-18,0 2-325,0 1 1,0 2 5,0 1 1,0 1-330,0 2 1,0 1 0,0-1 0,0 0 0,0 0 0,0 0-1,0 1 216,0 0 0,0-1-177,0 2 0,0-1 38,0 4 1,0-3-280,0 0 1,0-3 0,0 3 0,0-2 0,0 1 0,0 0-1179,0 1 1004,0-2 0,0-2-729,0-1 1,0 1-202,0 2 1,0-1 37,0-1 0,0 2 1078,0 2 0,2 1 50,1-3 0,1-1 1,1-3-1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9 10036,'0'-5'846,"0"1"0,0 5 0,0 2 0,0 4 0,0 2-580,0 2 0,1-2 0,0-2 1,0 1-1,0 1-3,0 0 0,-1 0-333,0 1 0,0 1 1,0 0-73,0 1 0,1-2 0,1-3 101,-1 2 1,-1-1-105,0 1 0,0 2-160,0 0 1,0-2-375,0-2-322,0-3 370,0 2 608,0-5 1,1-4-1,0-4 1,0-1-1,0-1 1,0 0 0,-1-2-1,0 1 1,0 0-1,0 1 265,0 0 1,0-2-233,0 0 0,0 1 0,0 1 164,0-1 0,0 3 205,0-1-307,0 5 308,0-3 253,0 3-532,0-2 0,0 3-212,0 3 0,0 4 0,1 8 0,1-3-92,-1 0 1,-1-1 0,0 1-187,0 0 0,0-1 1,0 0-452,0-1 1,0 0 216,0-1 0,-1-1 236,-1 2 1,0-1 231,1 1 0,0 0-256,0 0 0,0-3-849,1 2 1260,0-5 0,-2 2 0,0-4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4.38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84 7134,'5'-3'-320,"-2"1"438,0 2 0,-2 0 0,2 0 708,-1-2-503,-1 2 1,-1-3-43,0 2 1,0-2-97,0-1 1,-1 0 0,-1-1-55,-1 1 1,2 0 0,-2 0 0,1 2 39,-1 0 0,2-1 1,-2 1 81,1 0 1,-1 0-165,0-1 1,0 3 0,-1 0-79,1 2 1,2 2 0,-2 1 0,1-1 0,1 1-30,-1 1 1,1-1-1,-2 2 1,2 0-60,0 0 0,0-1 1,1 1-1,0 0 87,0 0 0,2 1 0,-1-2 0,1 1-4,0 1 0,2-2 0,-1 0 0,1-1-61,0 0 1,1-1 0,-1 0-1,0 0 26,1-1 0,1-1 1,0-2-1,-1 0-14,0 0 1,-1 0 0,1 0 0,-1 0 96,-2-2 1,2-1-1,-2-2 35,0-1 1,-1-2 0,1 1-1,-2-1-63,0-1 1,0 0-1,0 0 1,0 0-1,-1-1 70,-1 0 0,-1-1 0,1 3 1,0-1 54,1 0 0,-1 1 1,1 0-1,-1 1 126,1 1 0,1 0-60,0 1-184,0 3 1,0 0-1,0 4 1,0 3-1,0 2 1,0 1-1,0 1 1,0 1-203,0 0 0,0 3 1,0-2 66,0 2 1,2-1 0,1-1 0,1 0 48,2-1 0,-1-2 1,1 0-1,-2-2 0,1-1-513,1-1 0,-1-2 0,1 0-217,-1-2 0,-1 0 783,1-2 0,-1-4 0,1-3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5.77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18 117 8009,'0'-4'249,"2"-1"1,-1 2 0,1 0 0,1 0-198,-1 1 0,0-2 0,0 1 1,0 0-1,1-1 0,0 1 1,1 0-1,0 0 86,-1 1 0,1 0 0,-1 0 111,1 0 0,0-1 1,1 1-88,-1 1 1,1 1 0,-1 0-10,0 2 0,0-1 1,0 2-1,-2 0-78,0 1 1,1 2-1,-1 0 1,-1 1-69,1 1 0,-2 0 1,2 1-1,-2 0-72,-2 0 1,1-1 0,-1 0 0,-2-1 16,0 1 0,0-2 1,1 0-1,-1-1-35,-1 0 1,1-1 0,-2 1 0,1-2-82,1 0 0,-1 0 0,1-2 226,0 0 0,-1 1 0,1-2-98,-1 0 1,2-1 0,1 0 0,0-2-40,-1 1 0,1-2 1,-2 1-1,2-1 1,-1-2 17,1 0 0,-1 0 0,1 0 1,0-1 40,2-2 1,-2 1-1,1-1 1,0 0 116,0 0 1,1-2 0,0 0 0,1-2 0,0 2 0,1 0 332,0 0 1,-1 2-345,2 0 0,-1 1 0,0 2 0,1 1 152,-1 0 1,0 1-1,0 2 1,0 2 0,-1 2-259,0 4 1,-1 1-41,0 2 1,0 1 0,0 2 0,0 0-72,0 0 0,0 2 0,-1-2 0,0 0-39,0 1 1,-1-2 0,2-1 0,0-1-451,0 0 1,0-1-1,0-2 1,0 1-976,0-2 1591,0 0 0,0 0 0,0-1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36 8122,'2'-3'5046,"-2"-2"-4705,-5 0 0,0 0 0,-3 1-197,0 1 0,1-1-605,-2 1 54,0 1 59,3 0 273,-1 2 163,5 0-190,0 4 66,2-1 120,0 4 123,0-3 1,-1 0 260,0 1-88,0-1-198,-1 1 1,2-1 372,-2 0 126,2-1-694,-2 1 0,1 0-56,0 2 0,0 1 49,-2 1 1,2-1-89,-2 0 1,1 0 0,0 1 320,0-1 1,-2-1-79,1 1 1,1 0-1,-1 1-67,2-1 1,-2-1 43,1 2 0,-1-3-214,2 3 1,-2-1-93,1 2 0,1 0 267,1 0 1,-1-1 21,0-1-133,0 2 1,-1-3-39,2 3 36,0-2 1,0 1 17,-2-2 0,2 2 34,-2-1 1,2 0 19,0 0 0,0-1 99,0 1 1,0 1-11,0 1 0,0-1 158,0 1 1,0-1-116,0-1 0,0-1-87,0 1 0,0-1-54,0 1 0,0-1 27,0 2 0,0-4-28,0 2-81,0-2 114,0 4-3,-2-5-211,2 5 103,-2-5 1,2 5 90,0 0 0,0-2 50,0 2 1,0-2-53,0 1 1,0-3-27,0 2 1,-2-1 2,1 2 1,-1-1 17,2 1 1,-1-2 17,-1 1 1,1-3 30,1 2 0,0 0-34,0 2 1,0 1-50,0 0 0,-2 0-48,1-1 1,-1-1-182,2 1 1,-1-1 6,-1 2 0,-1-4 152,2 2 0,0-3-412,1 3 360,0-4 48,0 3 1,0-2 28,0 3 0,-1-1 1,0 2-82,0-1 0,-1-2 75,2 2 1,0-2 90,0 3 0,0-1 55,0 2 0,0-2 50,0 1 1,0 0-82,0 2 1,0-1 0,-1 0 37,-1 0 0,0-2-86,1 1 0,0 0 32,0 2 0,0 0 3,1 0 0,0-2 68,0 0-91,0-1 0,0-1 59,0 0 0,0-3-25,0 4 0,0 0-37,0 3 1,1-4-69,0 1 60,0-2 0,1 4 0,-1-2-33,1 1 1,-1-1 0,0 1 27,0-1 0,0 1 73,0-1 0,0 1-1,-1 1-61,0 1 1,0 0-7,2-2-43,-2 1-207,2-1 232,-2 2-17,0-4 0,0 1-148,0-1 67,0-1 272,0 4 0,0-1-86,0 2 0,0-3 0,0 0 1,0-2 1,0 3 0,0-2-8,0 1 1,0-2 88,2 2-149,-2-2-239,2 3 79,-2-2 0,1 3 39,0-3 106,0 3 0,1-1 79,0 0 1,-2 1-41,2 0 0,0-3 26,-1 1-279,1-2 20,-2 4 172,0-3-29,2 1 256,-2 1-158,2-2 1,-2 1 242,2-1-473,-2-1-23,2 2 1,-1-1 130,0 1 42,0-1 23,1-1 1,-2 2 120,2 0 0,-1 0-112,2-2 0,-2 3 0,2 0 1,-2-1 33,1-1 0,0 0-32,-1 2 1,1-3-5,-1 1 1,0 0-2,2 2 1,-2 0-7,1 0 0,0-1 1,-1 2 0,2-1-15,-1 2 1,0-2-159,-1-1-2,0-1 94,2 1 1,-2 0 108,2 2 1,0-2 0,0 0-25,0 0 0,-2-1 22,1-1 0,0-1-165,1 3-92,-1-1 146,2 2 0,-3-2 97,2 0 1,-2 0 0,2 0-2,1 1 47,0 1 0,-1 1-40,-1 0-21,1-2 0,0 0 6,0 0 1,0 0-113,2 0 175,-3-1 1,2 3 0,-1-1 165,1 0-224,-2-1 0,2-3-15,-1 0 1,1 0-98,1 2 111,-1-1 1,0 0 33,1 1 0,-1-2 0,1 0-12,-1 0 1,0 0 88,1-1 0,0 1-202,1 2-16,-2-1 0,3 1 144,-3-1 0,1 0 45,1 1 0,-3-2-3,2 0-99,-2 0 0,3 0-249,0 0 162,-2-2 70,2 1 4,-3-1 169,3 0-136,-1 3 1,-1-3-153,0 2 64,-1-2 1,2 1 50,0 0 0,1-2-31,-1 2 0,-1-1-10,2 0 0,-1 0 67,2 0 0,-3 0-19,2-1 1,-2 0-6,2 2 0,-1-2 9,1 1 0,-2 0-80,2-1 0,-1 0 89,2 0 1,-2-1 5,1 0 0,-1-1-19,-1-3 1,1 2 19,-1 0 0,1 0 17,-1-1 0,1 0 19,-1-1 1,0 1 0,1-1 32,-1 1 0,2-1 12,0-1 0,0 1 0,0-1-22,0 1 0,-1 1 0,0 0-39,1-1 1,-1 1 0,1-1-25,-1 1 1,0 0-11,1-1 1,-1-1-1,0 0 1,0 1 11,0 0 1,-2 1 0,0-1 0,0 1-3,1-1 1,-1 1-1,0 0 20,2-1 89,-2 1 1,3-1-45,-3 1 1,0 0-43,2-1 1,-1 0-35,1-1 0,-1 0 0,-1-3-11,0 2 1,-2-1 0,2 2-160,-1-1 204,1-1 0,-2 0 1,2 0-1,-1 1 142,1 1-147,-2 0 1,2 0 0,-2-2-1,1 1 141,0-1-122,-2 2 1,2-1 0,-2-1-22,0-2 1,0 1 0,0 2 1,0-1 0,1 0 32,0-1-13,0 2 1,1-1 28,-2 0 0,0 0-51,0-1 1,0 0-10,0 0 1,0 2-10,0 0 1,0-1-32,0 0 0,-1 2 0,0 1 21,0 0 11,-1 2 11,2-2 0,-1 2-27,-1-3 1,-1-1 36,2-2 0,-1 1 105,1 0 1,0 1 252,-2 1-283,2 0 1,-2 0-61,2 0 1,0 1 0,-1 1-6,0-1 0,1-2 0,-2 1 14,0-1 1,1 2 213,-1-1 134,2-1 0,-3 2 262,1-1-513,1 3 1,-1-1-1,2 1 7,-2-2 0,-1-2 1,0 0-100,-1 1 0,1 0 0,-1 0 73,1 0 0,1 1 62,0 1 0,0 0-82,-1-1 0,1 1 15,0-1 0,-1 1-128,-1 0 0,-1-1 9,-1 1 0,1-1 1,0 1 220,0 0-131,1 1 1,-2 0 116,1 1 0,1 1-77,-3 1-251,1 0 1,-2 0-80,0 0 1,-1 1 0,0 1 90,0-1 0,1-1 1,-1 0-14,0 0 1,2 0 243,-1 0 1,0 0 27,-1 0 1,1 0-1,2 0-90,-1 0 0,1-1 12,0-1 0,-1 1-72,-1 1 0,2 0 86,0 0 0,-1 0 0,0 0 61,1 2 1,0-1-92,3 2 0,-1-1 0,0 1-15,-1 0 0,0-1-67,1 1 4,-1-2 1,-1 1 0,-1-2 118,1 2 1,1-2 132,2 2 1,2-1-75,-3 0 1,3 0-151,-1 2 20,1-2-52,-3 3 8,-1-2 81,1 3 1,-2-2 292,3 0-244,0 0-138,-1 1 0,2 0-208,0 1 78,2-3 0,-3 2 40,2-1 1,-2 0 59,-1 0 1,1 0-111,-1 1 30,1 0 63,0 1 149,-1-1 0,3 0-209,0 0 0,1-2-217,0 2 87,0 0 200,-1 0-4,2-1-94,-2 1-61,2-4-80,-2 4 128,2-4-396,0 2 112,0 0 72,0-1 244,2 1-98,-2-2 129,2 2-135,-2-2-109,4 2 0,1 0 255,4 1 84,-2 1-91,-3-1 179,-2-2 1036,-2-1-1651,2 0 1,0-2 323,1-2 0,1 1 321,-1-2 0,-1 2-55,1-2 1,1 3 275,2 1 0,-2 0-46,1 1-172,-1 0 0,3 0-239,-3-2 0,-1 1 128,0-2 1,0 2 159,1-2 1,1 0 52,-1-2 1,1 2-25,-1 0-108,0 3 1,1-3-1,0 2 146,1-2-270,-3 1 1,4-2 80,-3 1 1,0 0 35,-1 0 15,-2 1 0,3-3-22,-1 1 1,-1 1 139,1 0-113,-2 2 0,5-2 0,-1 2-64,1 0-8,-1-3 1,3 4-8,-2-3 0,0 0 0,-2-2 9,1 1 1,-1 1 40,1 0 1,0 2-1,0-1 120,1 0 0,0 2 49,0 0 0,1 1-36,2 1 0,-2 0-207,-2 1 1,2-2-620,-1 2 190,0-2 384,0 1 0,0-1-23,2 0 0,0 2 443,-3 1 1,1 0-210,-1 1 0,-1-2-300,1 0-181,-3-2 260,4 1 0,-3-1 6,5 1 93,-5-1 0,4 1 25,-2 1 60,0-1 0,-2 0-207,0 0-94,-2-2 145,3 2 1,-2-1 83,3 0 0,-1 0 183,1 2-150,1 0 0,-1 0-33,1 0-78,-3 0 0,-1 0-4,0 0 1,-1-2 46,2 2 0,0 0 71,1 2 0,0 1-28,1 1 0,-1 0-28,1 1 1,-2-3-83,-1 1 1,0 1 23,1 0 0,-1 1 0,2 1 37,-1-2 0,-2 1 0,2-2 42,1 1 1,-2-2 0,0 2-81,0-1-84,2-1 1,-3 0-308,2-2 392,-2-2-376,1 1 407,-4-6 0,1 1 1,-2-3-20,-1-1 1,0 2 0,0-2 0,0 0 0,-1 0-14,1-1 0,-1 0 0,0 0 0,-1 0 52,0 1 0,0 1 0,0 0 0,1 0 0,-1 0-26,0 1 1,1 0-10,0 0 0,-2 1 0,1 0 0,0-1 0,-1 1-98,0-1 1,-1 1 156,2 0 1,3 1 212,-2 0-6,2 0 34,0 0-240,-1 1-51,4 2-177,-2 0 0,2 3 218,2 1 0,-1 1 0,2 2 18,0-1 1,0 1-195,0-1 0,-2-2 9,2 2 0,-1-2 0,0-1 38,2 0 0,-1-1 47,1 0 0,0-1 110,2 0 1,-3 0 130,2 0-85,-4-1-54,5 0-54,-1 2 22,1 1 1,1 1 0,0 1 29,-1-1 0,-1 1 0,1-1 17,-1 2 1,-2-2-1,0 0-21,0 0 0,0 0-32,-1 0 1,1 3-27,2 0 0,-3 0 1,0 0 2,0-1 1,-1 1 14,2-2 0,-1 2 9,1 2 0,-2-1 0,1 0-58,0 0 1,0-3 17,0 1 1,-1 0-79,2 0 1,-2 2 119,0-1 1,0 0 26,-1 1 1,1 1-9,1 3 1,-1 0-38,-1 2 0,0-2-48,0 0 0,0-1 10,-2-2 0,2 1 1,-2 0 4,0 0 1,1-2-18,0-1 0,0 0-22,-1 0 0,2 2-221,-2-2-550,2-2 657,0-2 1,-2-4 73,1-1 0,-1-1 49,2-4 0,0-1 0,0-4 0,1 2 0,0 1 53,0 0 1,1-1 0,-1-1 163,1-1-144,-1-1 0,-1 2 0,1-1 82,0 0 1,0 2 0,0 0 45,0 1 0,-1 0 1,0-1-1,0 1 33,2-2 1,-2 2 0,2 1 7,-2-2 0,0 1-207,0 0 1,0 0 0,-1 2 23,-1-1 1,0 3 23,1-1 0,0 0 24,-2 0 358,2 2 1,-3 4-327,1 5 1,1 1-1,1 3 1,0-1 0,0 0-31,-1-1 0,1 1 0,1 1-81,0-1 0,0 2-43,0 0 0,0 1 1,0 1-19,0 0 0,0-4 1,0 1-134,0-1 1,0-1-645,0 0 588,-2-1 1,-2-3 0,-2-4 186,0-3 1,2-2 0,1 1-1,0-1 1,0-1 111,0-1 0,0 1 157,1 0 1,-1-1 0,2-2 235,0 0 1,1 0 0,0 1 444,0 0-442,0 4-248,0-3 1,0 8-133,1-2-134,0 4 1,1 3 0,-2 0-100,2 1-11,-2 0-305,2-2 396,-2-1 170,0-1 1,0-8 9,0-1 0,0-1-32,0-1 1,0-1-1,0-1 1,0 0 22,0 0 0,0 2 1,0-2-1,-1 2 104,-1 0 1,1 2 595,1 0-422,0 3 1,0 1-1,0 7-172,0 3 1,-2 3 0,1 4 0,0 0-220,1 1 0,-2 2 0,1-2 0,0 1 59,0-1 0,1-2 0,0 1 1,0-1-52,0 0 1,0 0 0,1 0 0,0-1-41,0-2 1,1-1-300,-1 0 72,0-2 0,1-7 1,-2-5-376,0-4 659,0-1 0,0 0 0,0 0 72,0 0 1,0 0 0,0 1 106,2-2 1,-1 2-1,2-2-36,0 0 1,0 3 187,0-1 1,-2 3-156,2 4 0,-1 3 0,0 5 1,0 2-52,1 0 1,-2-1-48,0 1 1,0-1 0,-1 2-54,0 0 0,0-1 0,0 0 1,0 1 11,0 0 0,0 2 0,0 0 89,0-2 0,-1 2 0,0 0 75,0 0 1,-1-1-137,2 0-540,0-2 474,0-2 0,0-6 90,0-3 0,0-2 0,1-3 53,0 0 1,0-1 0,2 2-1,0-2 65,0 1 1,0 0-1,-1 1 117,1 1 0,-2 3 19,2 3 1,-2 4-252,0 5 1,-1 2 0,-1 2 0,-2 2 0,-1 0 51,0 0 1,-3 0 0,0 1 0,-1 0 0,0 1-101,-1-1 0,1-3 0,-2 1-85,0-1 1,2-2-1,1-2 1,1-2-125,1-1 1,1-3-425,-1 0 617,1-2 1,2-3 0,2-4 0,2-2 224,2 0-139,3-5 0,-2 1-59,2-4 0,-1 1 1,1 1-1,-1 0 0,0 1 230,1 1 1,-4 2-1,1 2 77,-2 1 307,2 3-572,-4 1 0,2 3 1,-4 2-3,-1 0 1,1 2 0,-1 1-55,0-1 1,-1 4-1,-1-1 1,1 1-1,0-1-88,1 0 0,-1 0 1,1 2-1,-1 0-29,0 0 1,-1-1 126,1 0 0,0 1 1,0 2-1,0-3-83,1-1 0,0-2-164,-1-2-242,2-1 523,-4 1 202,5-1-129,-3-6 0,4 1-13,2-3 1,-1 1 93,2 1-152,-2 1 121,1-1 1,-3 4 0,0 1 0,-1 2 0,0 3 31,-2-1 0,0 1 0,0-1 51,0 3 1,-1-2 0,1 1-47,-1-1 1,1-1-96,-1 1 0,-2-1 1,-1-1-24,0-2 0,1 2 0,-2-3-14,0 0 0,2 0 0,1 0-64,-1 1 1,2-1-175,-2-1-32,1 0 0,-1 0 33,1-2 1,3 1-152,-1-2 0,-1 2 276,-1-2 1,0 1 0,1 0-89,-1-2 1,1 2-1,-1-1-222,2-1 278,-1 2 29,3 0 732,0 0-159,2 2-459,-2-2 0,1 1-29,-2 0-24,0-1 1,-2-3 0,1 1 8,0-1 1,1 0 222,0 0-135,2 0 130,-3-2 0,1 3-188,-1-1 1,1 3 0,0-1-210,0-1 0,0 0 0,0 0-12,0-1 0,0 2 1,1 1 81,-2-2 1,1 0 79,-1 0 0,2 1 65,-3 0 1,1 0 122,-1-1 1,1 1 6,0 0-31,0 2 151,0-1-165,-2 2-266,1 0-85,-2 0 76,3 0 284,1 0 86,-1 0-300,4 0-398,-2 0 354,0 0 1,1-1-31,-2 0 0,2-2-44,-2-3 1,2 2 186,-1-2 0,2 2-16,0-4 0,-1 0 0,0-3 28,0 1 0,-1 1 1,2 0 14,0 1 0,0 0 0,0 0 237,-2-1 1,2 2 0,-2-2 20,0 1 0,0-1 0,-1 0-232,0-1 0,2 2 0,-1-1 193,0 1 1,1 0-269,0-1 1,0 3-1,1-4-34,-2 2 1,2-1 251,-2 1-94,2 4-109,2-4 0,-2 5-40,2-5-59,-2 3 0,0-3-50,0 0 217,0 0 481,0 1-499,0 3 0,0-1-18,0 1 1,0 0-5,0-2 1,0 1 67,-2-2 1,2-2 83,-2 2-119,2 1 95,0 1 98,0 1-145,0 0 1,0-3-159,0-2 1,0 4 0,1 0 224,1 0 0,1-2 11,0-2 1,0 4-15,0 1 0,-2 0-89,2 0 0,-2 1-293,2 0 63,-2 2 1,2-3-5,-2 1 28,0-1 511,1 0 1,-2-1-31,2 1-284,-2 1 25,2 1 0,-1 0-290,0 0-29,0 0 294,3-4 90,-4 5 18,4-5 1,-2 3-79,3-1 1,-1 0-37,1-1 1,-2 2-40,0 0 1,-2 2-11,2-2 0,-2 1-110,2-1 27,-2 3-52,1-2 106,-2 0 147,2 1-107,-1-3 1,1 3 201,0-2 1,-1 2-126,2-2-44,-2 2-49,4-3 0,-2 3 12,3-2 0,-2 2 2,1 0-21,-4-2-1,5 2 11,-1-2 133,-3 2 82,6-1-137,-5 2-58,5 0-77,-3-2 1,2 2-12,-1-2 18,-1 2 36,1 0-48,-3 0 0,3 0-109,0 0 121,-3 0 1,3-1-83,-3 0 301,-1 0-102,2-1-3,-1 2-30,1 0-11,2-2-44,-1 2 25,2-2-31,-3 2-73,0 0 30,1 0 171,1 0-60,1 0-18,2 0-150,-2 0-76,1 0 55,-3 0 1,2 0-39,-1 0 93,-3 0 1,3 0 21,-2 0 0,0 0 40,2 0 0,-3 0 2,3 0 1,-4 1-65,2 0 69,0-1-231,2 4 116,-1-3 0,2 1 3,-3 0 112,-2-2 129,2 2-65,1 0 1,0-1-62,0 2-234,0 0 113,0 1 1,-1-1 26,1 0 1,-2-1 41,-1 1 0,1-2 47,2 2 1,-2-1 185,0 1 0,-2 0-286,2 1-37,0-2 66,0 2 0,0-3-11,0 2 0,0-1 64,0 1 1,-2 0 17,2 1 1,0 0 30,2 1-99,-1-1-117,0 1 210,-1-3 1,1 1-22,-1-2 1,-1 0 29,1 2 1,0 0 19,1 1 0,-1-1-117,0 0 85,-2-2-168,1 1 77,0-2-179,-1 2 30,3-1 71,-2 4 1,1 0-712,0 2-35,-2 2-677,1-3 1594,-2 1 0,2 0 0,0-3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9:27.0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67 82 7940,'2'-2'61,"2"0"445,-3-3 1,1 1-1,-2-1-438,0 1 0,0-1 0,0 1 30,0 0 1,-2-1-1,0 1 1,0-1 61,0 1 1,0 0 0,1 1 0,-2 0 58,1-1 0,-1 2 1,1-1-1,-1 1 19,0 1 0,0 1 1,0 0-1,0 0-15,-1 0 1,0 1 0,0 1 0,0 3-152,1 2 1,0 0-1,-1 0 1,1 1-138,0 0 0,2-1 0,-1 1 0,1-1 35,-1-1 1,1 2-1,1-2 1,1 1-9,1-1 1,1 0 0,0 0 0,1 0 20,0-1 1,1 1 0,-1 0-196,1 0 0,-1-1 0,0-2 0,1 0-293,-1-1 1,1-2 0,-1 0 102,0-2 0,-1-1 0,0-2 334,1-1 0,-2-1 0,1 0 0,-1 1 104,-1-2 1,1 1 0,-1 0 0,0 0 0,0 1-96,0-1 0,0 2 1,0 0-1,0 1 496,-1-1 1,0 2 0,0 0-75,0 0 1,0 1 0,0-1-1,-1 0-213,0 0 0,0 3 0,0 3-111,0 1 0,1 2 1,0 0-1,0 1 13,0-1 1,0 1-1,0 0 1,1-1 0,0 1-10,2 0 0,0 0 0,0 0-84,0-1 0,0-1 0,0-1 0,0 1-110,-1-1 1,2-1 0,-1-1-156,1 0 0,0 0 0,1-2 0,-1-1 30,0 0 1,1-1-1,-1-3 1,1 0 115,-1-1 0,0 1 0,1-1 0,-1 0 111,-1-2 0,0 1 0,-1 0 0,0-1 98,0 0 1,0-1-1,-1 1 1,0 0 88,0 1 1,0 0-1,-1-1 1,0 1 126,0 1 1,0 0-1,-1 2 1,0 0 122,0 2 1,-1 0-130,1-1 0,0 3-104,0 0 0,0 2 0,1 2 0,0 2-109,0 2 0,0 0 1,0 0-1,0 1-38,0 0 0,0-3 0,0 3 0,0-1-22,0 0 1,2 0 0,-1-1 0,1-1-37,0-1 0,1 0 1,-1 0-1,1-1-91,0-2 0,1 2 0,1-1-87,-1-1 0,2 0 0,0-2 0,-1 0 71,0 0 0,-1-2 0,1-1 1,-1-1 137,1 0 0,-1-2 0,0 0 0,-1-1-2,0 1 0,-1-2 0,0 1 1,0-1 129,-1 1 1,1-2 0,0 2-1,-1 1 123,-1 0 1,0-1 0,0 1-201,0 1 1,0 0-17,-2 1 75,2 1 0,-2 2 0,2 2-32,0 2 0,0 2 0,0 1 0,0 1-6,0 1 0,0 1 0,1 0 1,1 0-29,1 1 0,-2 0 1,2 2-1,0 0 33,1 1 0,-1 1 1,0 0-1,-1 2 58,1 0 0,-2-1 0,0-2 0,0-1-30,-1 0 0,0-2 0,-1 0 0,0-1-83,-2-2 1,-3 0 0,-2-2 0,0 0-47,-1-1 0,-2-3 0,-2 1-360,-3-2 1,-1 0 0,-1-2 0,1-1-329,-1-3 1,2 1-1,2-3 1,0-1 0,3-1 730,2 1 0,0-5 0,3 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9670,'3'5'3956,"-1"0"-3766,0 1 0,-1-1 0,-2 0-400,-2 0 1,-1-2 211,-1 0 1,3-1 574,-1 1 4,2 0-12,-3 3-98,3-1 0,-1 5-369,2-2 1,-1 1-1,-1 0 56,-1 0 1,2-1-1,-2 0-258,1-1 1,-1 2 0,1 0-47,-1-1 0,0 0 0,1-1 96,-1-1 0,0 3 0,-1 0 27,2 0 1,-1-1-1,2 0 119,0-1 1,-1 1 0,1 0-10,-1-1 0,1 2 1,1 2-1,0-2-16,0 1-23,0-3-46,0 1 1,0 0 0,0 2 66,0 0 0,-1-2 1,0-2-1,0 0 1,0 2 0,0-3-55,-1-1 0,1 1 0,-1 1-27,0 1 0,0-1 0,1 0 53,0 0 0,-2 1-28,1 2 0,1 0 0,0-1-12,0-1-39,0 0 0,-1-2 69,2 1 1,-1-1 55,-1 2 0,0 0 1,1 1 42,0-1 1,-1 0-1,2 1-33,-2-1 0,2 2-89,-1-2 0,0 0 0,0 2-275,-1-1 0,-1-2 181,2 1 1,-2-1 128,1 2 0,0-3-15,1 1 1,0 1 130,-2 0 0,2 3-118,-1 0 0,1 0 0,1-1-17,-2 0 1,1-2 24,1 1 0,0-2-88,0 1 0,0-1-48,0 1 1,0-1-4,0 1 0,0-2 27,0 1 0,0-2 24,0 4 144,2-3 0,-2 3-81,1 0 0,0-3 111,-1 1 0,0-2 118,0 4-201,0-3 1,0 3-20,0 0 0,0-1-73,2 0 21,-2 0 1,2 1-90,-2-1 1,0-3 103,0 2 0,0-3 143,0 3 1,0-3-81,0 3 0,0 0-31,0 3 0,1-4-30,0 1-199,0-2 172,1 5 0,-2-3 6,2 1 30,-2 0-94,2-3 0,-1 1 3,0-1 1,0 2 9,0 2 0,2-2-123,0 0 218,-2-1 0,2 1 24,-2 0-30,0-1 1,1 1 10,0 0-69,-2 0 1,3 0 1,-2 2 0,0-1-15,0 0 0,0-2 183,1 1 0,-2 0-39,2 0 0,-1-3-25,0 1 1,0 2-52,0 1 0,-1-2-77,0 1 1,1-1-39,0 2 1,0-2 20,0 0 1,0-2-28,-1 3 1,0-3 110,0 3 1,0-3 28,0 3 0,0-3 31,0 3 1,0-3-19,2 3 1,-2-4-23,2 4-142,-2-4-118,0 6 96,0-5 92,0 3-88,0-1 220,0-1 81,0 3-167,0 0 0,0 0-20,0 0 0,0-2 5,0 0 1,1-2-38,0 1 1,0 2 19,0 1 1,0-2-26,-1 1 28,0-4 1,0 4-13,2-3 36,-2 1-45,2 0 0,0 1-115,-1 1 20,1-3 94,0 3 1,-2-3-78,3 1 317,-2-2-83,3 4-91,-1-1 1,0 2 25,0-1-46,0-1 1,0 1-10,-1 0 10,-1-3 8,1 3 0,-1-3 0,0 3-168,0-1 143,1 1 0,-2-1-4,2 1 1,-2-2 43,2 1 1,-1-3 0,0 2 33,0 2-18,1-4-117,-2 6 0,0-5-107,2 3 103,-2-1 52,2-1 19,-2 3 1,1-3 49,0 2 27,-1-1 88,2 0-101,-2-3-156,2 2 35,1-2 0,0 1-133,0 0-14,-2-2 159,3 3 0,-3-3 90,2 2 6,-2 0 0,2 2 43,0-1 0,0-1-20,0 0-75,0-2-116,1 5 15,1-3-167,-1 3-2,-2-2 256,2 1 1,-1-2 221,1 0 0,1-2 7,-1 2 0,0 0-116,1 1-159,-3 1 0,2-1-179,-1 1 97,1-3 0,0 1 82,1-2 127,-1 0 1,1 1 0,-1-1 65,1 2 1,-3 0 0,1 0-39,1 0 1,0 1-158,2 1-216,-3-3 355,5 0 1,-3-2 54,4 2 0,-4-1 1,-1 2-8,0 0 0,0 0 0,1 0 0,-1 0 8,0 1 1,-1-1-113,0 0 0,0-2-22,2 2 1,0-2-5,0 1 1,-1-1-8,0 0 1,-1 0 81,1 0 0,0 0 187,2 1-216,0 0 1,0 1-119,1 0 1,-2-2-189,0 0 279,-1 0-65,1-1 1,-1 0 22,1 0 75,1 0 0,1 0-202,1 0 1,-2-2 25,2-1 0,0-1 1,-2 0 57,-1-1 0,-2 1 0,0-1 9,1 1 0,0 1 0,0 0-113,0 0 0,1 0 0,0 1-856,1 0 453,-1-2 186,1 4 0,0-4 1,0 1-1,1-1 412,-1-2 0,0-1 0,-2-2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4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814 339 7870,'4'0'-1633,"0"0"1904,-4 3 427,0-2-287,0 2-109,0 1 116,0-4 568,0 4-836,0-1-161,0-2 299,0 3 0,2-8 0,1-1 0,-1-2 0,1 0 0,0-1-233,-2 0 1,1 0 0,0 1 0,0-1-1,1 0 1,-1-2 0,1-1-1,-1-1-92,-2-1 1,0-2 0,0 0-1,0-1-27,-3 1 0,-1-3 1,-4-1-1,0 0 0,1-2-62,-1 2 0,0 1-25,1 5 1,2-1-1,0 4 1,1 1-1,1 3-157,-1 0 0,-1 4 80,3-3 1,-2 3 170,2 0 1,0 1 59,-3 1 0,3 1 63,-1 1 264,3-1-182,0 2 1,0 0 74,3-1-74,-2 1-596,2-3 441,-10 0 134,6 0-55,-6 0 138,7 0-317,0 0-7,0 3 53,0-2-92,0 3-412,-3-4 290,2 0 0,-4 0-112,3 0-109,1 0 0,-3 0 246,1 0 0,2 1 263,-1 1 473,1-1 287,1 2 0,0 1 1,0 1-1,0 2-745,0 0 0,0 2 1,0 0-1,0 2 0,1 1 1,0 2-1,2 1 45,-1 0 0,-1-2 0,-1-1 0,0-1 0,0-2 0,0 0 0,0-2 0,0 1-259,0 0 111,0-1 1,-1-2-178,-2 1 1,1-5 170,-3 2 1,3-2 0,-3-1 15,-1 0 1,1-4 0,1-1 11,1-2 0,-1 2 0,3 0 83,-2-1 1,1-1-1,2 0-41,0-1 1,0 3 0,0 0 0,-1-1-9,-2-1 1,2 2-1,-1 0 1,0-1-50,-1-1 1,2-1 0,-4 1 69,-1-1 1,1 0 0,1 0 0,0 1 8,0-1-31,-2 0 0,1 2 1,0 0 51,-1 1 1,2 0 0,0-1 197,0 1 107,2 3-69,2-1 0,0 5-179,0 3 0,0 0 0,0 6 0,0 0-75,0 2 1,2 1 0,1 1 0,-1-1-1,1-2 27,0 2 0,2-3 0,-3 0-120,0 0 1,1-5 0,0 2-66,-1-1 0,-2-3 20,0 1-176,0-3 0,0 1 0,-3-4 117,-2-1 1,-2 0 0,-1-3 156,1-1 0,2 2 0,0-1 0,-1-1-26,-1-1 0,-1-1 1,0 1-1,1-1 1,0 0 76,2 1 1,-2-1 205,2 0-165,-2 1 0,3 1 0,0 2 106,1 1 196,2 0 0,-2 4 1,3 2-181,0 2 1,0 2-1,2 0 1,2 1-115,0 0 0,-2 0 0,1 1 0,0 2-114,-1-2 1,3 0 0,-2-2 0,-2 1-33,0 0 1,2-1 96,-1 1 1,1 0-122,-3-1-325,0-2 272,0 1 0,-1-5 87,-1 2 1,0-2 0,-3-2 0,-1-2-24,-1-2 1,0 1 0,1-1 69,1-1 1,0-1 0,-2-1-1,0 1 35,0-1 1,1 1 0,-4 1 0,3 1 0,2 0 259,-1 1 1,0-3-95,1 2-51,-2 1 1,7 2 103,-3 4 1,2 0 0,1 3 0,0 1-164,0 1 0,4 1 0,0 2-163,0 0 1,3 0-1,-2-2 1,1 1-1,0 0-254,-1 1 1,-2 0-1,1-4 1,-1-1 8,-1 1 1,-1-2-263,-1 1 382,0-3 1,-4 1 0,-1-3 0,-1-1 8,-2-1 1,-2-3 0,-1-2 284,2-1 0,0 0 1,1 1-1,-1-1 1,-2 0-1,2 1 120,0-1 1,3 0 159,0 1 1,0-1 483,0 0-124,0 1-491,-2 2 1,4 3 0,2 4-1,3 1 64,1 1 0,2 0 0,-2 2-27,0 0 0,4-1-528,-1 2 0,-1-2 0,-1 0 1,0-1-191,-1 0 1,3-1 0,-1 2 126,0 1 1,-2-2 225,0 1 1,-1-2 18,-1 2 0,-1-3 0,-1 0 34,-3-1 0,-2-2 0,-1 0 0,1-3 1,1 1-17,1-1 0,0-1 1,-3 2-1,1-1 140,-1-2 0,0 1 0,1 1 0,-1 0 28,0-1 0,1 3 144,-1-3 1,3 3 629,0 0-806,0 1 1,0 2-1,3 1 1,1 3-63,1 2 1,0-2-1,0 0 1,1 1-4,1 1 1,0-2-1,2 0 1,0 0-1,0 1-224,-1-1 1,3-1 0,-1 2 230,-1-1 1,3-2 0,-3 2 47,0 1 0,3-2 0,-3 1 93,1 1-429,-2-3 0,-4 3 87,-1-3 0,-3-3 0,-2-3 0,0 1 151,2-2 1,-2 3 103,2-4 0,-2 0 1,-1-1-1,1 2 1,-1 0 197,0 0 0,0 1 0,1-1-174,-1 0 0,3-1 0,0 3 0,0-1 1,0 1 361,0-1 0,2 0 404,-2 3-630,3 0 0,-1 4 0,3 1-73,0 2 0,2-2 0,2-1 0,-1 0-65,1 1 0,1-1 0,0 2 244,-1-1-361,-1-3 0,0 2 0,0-2 0,1 1-580,-1 1 457,0-2 1,-3 2 0,-1-2-667,-2 1 0,2-1 686,-4-2 1,-1-1 0,-1 0 138,-1-2 1,0 0 0,1 0 2,-1-2 1,0 1-1,1-1-34,-1 2 0,0 0 0,1 1 0,-1-1 0,0 2-9,1 0 1,-1-2 0,0 1 61,1 0 0,0 2 0,1 2 0,2 1 567,0 1 0,2-1-409,2 2 1,0 0-1,0 3 68,3 0 0,-1-3 0,2 0-243,-1 1 1,2-2 0,-1 0 0,-1 1-228,1-1 1,-2-2-482,-2 3 135,0-3 1,-1 2 385,-1-4 0,-2 0 1,-4 0 85,0 0 1,1-1-1,1-1-12,1-1 0,0-2 1,-2 3 66,-1 0 0,3 1 430,0 1 0,2 0 273,-2 0 0,3 1-349,0 2 0,1-2 0,1 4-246,0 1 1,0 1-156,0 1 0,0-3 12,0 0 0,0-2-32,0 2 0,0-3 0,-1 3-402,-2-2 344,3 0 562,-4-3 1,4 3-264,0 2 1,0-1 0,0 2-72,0 0 0,1-2 0,1 1 28,0 1 1,3 1 0,-1 0-1,0 1 62,2 0 0,-2-3 0,1 0 0,1 0-75,1-1 0,1 3 1,0-2-1,2 0 1,1-1-91,1-1 1,1 2 0,2-2 0,0-1-214,1-1 0,-4-1 1,1-1-1,0-2-1191,-1-2 1,-2-2 1402,-5 0 0,2-5 0,-3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1:07.7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34 8083,'0'-13'0,"-2"3"0,-1 2 0,9 6 0,2 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8964,'4'9'0,"-1"0"0,0 0 0,-1 1 416,0 2 1,1 3 0,1 2 0,-1 2 0,1 3 0,0 1 0,0-1-377,-1-3 0,3 1 0,-1-2 1,-1 0-1,0 0 0,-1-2 1,0-2-1,-2 0-1079,0-3 0,-1 0 1,0-2 1038,0 0 0,-2 0 0,0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12.8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254 45 7380,'3'-5'-94,"-1"0"327,1 3 236,-3-1-459,0 3 1,0 1 0,0 1-58,0 3 0,0 2 0,0 0 1,0 1 78,0 2 0,0-1 1,0 2-1,0-2 76,0 1 1,0 1 0,0-2 0,0 1 19,0-1 1,0-3 0,0-1-96,0 1-88,0-3 0,-1 1 0,-1-5 0,0-2-16,0-5 0,-1 0 1,0-5-1,-2 0-32,0-1 0,1-1 1,-1 0-1,0 1 25,0 2 0,-1 0 0,2 3 0,-1-1 73,0 1 0,2 3 444,-2 1-280,4 3 1,-3 0 0,4 4 0,0 3-33,0 2 0,3 3 0,-1 0-60,0-1 1,1 2 0,0-1 0,-1 1 0,1 0 23,-1-2 0,1-1 0,-3 0-93,0-1 0,0 1 1,0-1-174,3 1-228,-2-4 60,2 3-133,-3-7 434,-3 4 0,1-7 1,-2 0-1,0-1 0,1-2 11,-1-1 1,1 0-1,0-1 1,-1 1 134,0-1 1,-3 1 0,2 0-14,-1-1 0,2 3 0,0 1-21,1 1 0,2-1 0,-2 3 72,0-2 1,2 1-50,-2 5 0,0 1 1,0 4-1,1-1-80,-1 1 0,1-1 1,-2 1-1,0 1 31,0 1 1,1 3 0,-1-2 0,0 0-132,0 2 1,2-2 0,-1-1-1,3-1-7,0-2 0,-1 0-86,-2-2 148,2-2 0,-2-4 1,3-1-1,-1-4 21,-1-3 1,0-3 0,-2-4 0,0 0-37,0-2 1,0-2-1,-2 3 1,1 1 28,-1 3 0,2 0 0,-1 3 134,-1 1 0,2 1 0,0 2 228,0 1 0,1 4-272,1-2 1,1 6 0,-2 2-63,3 1 1,-3-1 0,1 0-1,0 1-45,1 1 1,1 0 0,0 1 129,0-1 1,0 1-82,0-1 1,0-2-122,0 0-280,0-3-313,0 1 283,0-3 89,0 0 0,0-3-393,0-2 721,0-2 0,-3 0 0,-1-1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21.6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225 1 8664,'7'7'0,"0"1"0,-2-1 0,-3 0 0,-1 1 0,-1-1 0,0 1 122,0-1 1,0 1 0,0-1 0,-1 2 0,0 0 0,-3 1 0,1-1 0,-1-1-180,0 0 0,1-3 1,-1-1-1,0 2 1,0 0-1,-1 0 1,0-2-1,1 0-310,0 0 0,-2-2 0,1 1 196,-1-3 0,1 0 0,0-3 0,0-2 68,1-2 0,-2-1 0,3-1 1,-1-1 178,1 1 0,-2-2 0,2 1 0,1 1 194,-1 1 1,2 0 0,-2 1 178,3-1-100,0 4 1,0 2-1,0 4 1,0 3-220,0 2 1,0 3 0,0 1 0,0 0-142,0 2 0,-3-2 0,0 0 0,-1-1-139,1 0 1,0-3 0,1-2-244,0 1 353,-1-3 0,3 0-21,0-6 1,-2-1 0,-1-3 0,2-1 0,-1 1 0,0-1 1,-1 1 83,-1 0 1,1 2 325,-2 3 0,0 1-188,-2 1 1,3 1 0,1 1 0,2 3-4,-2 2 1,2 0-1,-1 1-212,1-1 1,-2 1 0,1-1-544,0 1 1,-2-4-1,-1-2-759,-2-1 1355,0-1 0,-4-3 0,0-1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35.2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1,0-2-225,0 0 0,0-1 170,0 1 0,0-1 23,0 1-21,0 0 1,0 1-53,0-1 0,0 0 1,0 2-1,0 0 1,0 0-1,0-1 1,0 1-1,0 0 0,0 0 1,0 0-1,0 0-3,0-1 0,0 1-106,0 0 0,1 0 62,1 0 1,0 0 0,-2 0 77,0-1 1,0 0-36,0-1 0,0 0 0,0 2 13,0 0 1,0 0 0,0-1-15,0 1 0,0 0 0,0 0-26,0 0 1,0 0-18,0 0 1,0-1 0,0 1 48,2-2 0,-2 0 58,2-2 1,-2 2 42,0 2 1,0 0-81,0-1 0,0 0 0,0-1-36,0 1 1,0-2-18,0 2 0,0-1 97,0 2 1,2-1-37,0 1 0,-1 0 14,-1 0 1,0-2 10,0 0 0,0-1 2,0 1 1,0 1-27,0 0 0,0 0 1,0-1 240,0 1 0,0 0-10,0 1 0,0 0 0,0-1-95,0 1 0,1-1 0,0-1-107,0 1 0,1 0-120,-2 1 0,0 0 0,0-1 49,0 1 0,0-2-18,0 1 1,0-1-25,0 2 1,0-2 215,0 0 0,0 0-78,0 2 0,0 0 2,0 0 0,0 0-135,0 0 1,0 0 18,0-1 1,0 0 20,0-1 0,0-2 1,0 3 38,-2-1 1,1 0-1,0 0-18,0 1 0,1-1 1,0 0-16,0 1 0,0-1-24,0 0 0,0 0 18,0 2 0,0-2 0,0 0 71,0 1 0,0-1 0,0 0 16,0 1 1,0-2 0,0 2 37,0-1 1,0 2-102,0 0 0,0-1 0,0 1-14,0 0 0,0 0-45,0 0 1,0 0-65,0-1 1,0 1 72,0 0 0,0 0 38,0 0 0,0 0 0,0 0-8,0-1 1,0 0 0,0-1-4,0 1 0,0 0 0,-1 1-20,-1 0 1,0-2-1,2 0 7,0 1 1,0-1 0,0 0 0,0 0 0,0 2 0,0 0 1,0 0-1,-1-1 11,-1 1 0,1 0 0,1 0-2,0 0 1,0 0-1,0-1-3,0 1 0,0 0 0,0 0-11,0 0 1,0 0 0,0-1 2,0 1 1,-1 0 0,0 0 4,-1 0 1,1 0-1,1 0 0,0-1 1,0 3 0,0-1 0,0 0 0,0 0 0,0-2 29,0 1 0,0 0 35,0 0 1,0 0-1,0 0-8,0 0 1,0-2-1,0 0-49,0 1 0,0 0 0,0 1 0,0 0-59,0 0 1,0-1-1,0 1 7,0 0 1,0-2 0,0 1 30,0-1 0,0 2 0,0 0 137,0-1 1,0 0 0,0-1-77,0 1 1,0-2-1,0 2 15,0-1 0,0 0 1,0 0-21,0 1 1,0-1 0,0 0 5,0 1 1,0 0-7,0 1 1,0 0-30,0-1 0,0 1 0,1-1-26,1-1 0,0 0-88,-2 2 1,0 0 112,0 0 1,0-1 0,0 1-7,0 0 1,0 0 0,0 0-9,0 0 0,0-2 0,0 0 22,0 1 1,0-1-23,0 0 1,0 0-2,0 2 1,0-2 107,0 0 1,0 1 23,0 0 0,0 0 0,0-1-67,0 1 0,0-2 1,1 0-68,1 0 1,-1-1 0,-1 2 0,0-1 1,0 1 14,0 1 0,0-1 1,0 0-33,0 1 1,0-2 0,0 2 28,0-1 1,0 0 0,0 0-17,0 1 0,0-1 10,0 0 1,0-1-16,0 1 1,0-2 60,0 3 1,0-3-3,0 3 0,0-1-36,0 2 0,0-2-118,0 0-204,0 0 236,0 2 0,0-2-78,0 1 0,0-3-233,0 2 0,0 1-734,0 0-1245,0-1 1,0-1 2364,-2-2 0,0-2 0,-3-1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2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9.0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2:27:58.9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1 6963,'-2'6'499,"0"-1"-125,-4-5 596,0 0-592,1 0 1,5 2-295,0 0 0,0 2-48,0 2 1,0-2-1,0 3 1,0 1 24,5 3 1,-5-5 0,6 2-1,-2 1-63,5 1 0,-3-1 0,-2 1 0,2 1 38,1-1 1,-1 5 0,2-5 0,-1 1 10,-3-1 0,4 3 0,-4-3 0,-1 1-39,3-1 0,-6 1 0,4 2 41,-2-3 0,-2 1-208,0-1 0,0-2 29,0-1 183,0-5 0,0 4 51,4-6 246,-4 0-234,11 0-148,-9 0 1,4 0 49,-4 0 40,1 0-28,-8 0 0,-3 0 0,-7 0 64,3 0 0,3 0 1,1 4-1,-1-1-7,1-1 0,-3 0 0,1-2-78,-1 0 1,1 0-1,-1 0 1,-1 0-46,1 0 0,1 2 0,-1 0 28,1 0 0,-3 2 0,3-4 2,-1 0 0,1 0-48,-3 0 0,3 0-109,-1 0 1,5 0-95,-3 0 17,7 0 151,-2 0 521,4 7-154,0-7-17,0 4-97,-6-4-73,6 0 83,-6 6-138,6-6-48,0 6 1,-5-6-91,-1 0 0,0 0 9,-3 0 64,7 0 304,-2 0-191,4-6 1,0 6 1,4-4 0,-2 2-140,0-2 1,1 1 62,-3-5 0,0 6 1,0-4 26,4 1 0,-2-1 191,2 2 0,-4 2-98,0-5 1,0 3-81,0-2 1,0 2-112,0-5 0,0 7 91,0-6 0,0 4 0,2-1 61,0-1 0,0-2-31,3 1 0,-1 1 1,0-2-15,-2-1 1,2 3 0,3 0-40,-1-3 0,-4 3 0,0-2-5,0-1 22,2 5 0,-2-6 0,3 3 3,-5-3 1,4 3-1,0-1 15,-2 0 1,0-1 0,0 1 17,3 2 0,1-3 0,0 1-19,0-1 1,-3 5-1,3 2 88,0-2-36,3 4-275,-9-4 1,6 2-485,-6-3 618,0 5 1,-4-6 172,-1 2-81,1 2-56,4-2 0,9 6-45,-3 0 1,2 2 0,-8 2-35,0 3 1,0-1 0,2 0 55,3 1 0,-1-7 0,-4 6-3,0 1 0,0 1 0,0 1-36,0-1 0,0 1 0,0 1 42,0-1 1,0-5 0,0 3 99,0-1 0,0 0-6,0 5 1,4-3-64,-2 1 0,2-3-87,-4-1 1,0-3-50,0 2 95,0-4-31,0 5-166,-4-7 49,2 0 348,-6 0 108,6 0-826,-3 0 311,-1 0-267,2 0 0,-5 0 0,3-3-433,2-1 1,2 4 949,4-4 0,4 2 0,7 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2:50.49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20 3016 10057,'0'4'2000,"0"0"0,-2-1-1370,0 1 0,0 0 0,2 3 1,0-1 2447,0 1-1295,0-3-1797,0-2 1,0-2 0,0-2 11,0-3 0,0 2 1,0-2-57,0 0 1,0-1 0,0 0 0,0-1 287,0 1 0,0 1 1,0-1-1,0-1-78,0 0 1,0-1-1,0 1-2,0-2 0,1 1 1,0-2-1,1 0 0,0 0 113,1-2 0,-1 2 0,1-1 0,1 0-58,0-1 0,-2 1 1,1 0-1,1-1-66,0 0 1,-2-1-1,1 0 1,0 0-216,-1 0 1,1-3 0,-1-2 0,1-2-19,0-2 0,2-1 1,-2 2-1,0-2 79,2-1 1,-1-1 0,-1 2 0,1 0-117,0 1 1,-1 0 0,2 0-1,0 1 58,0 1 0,-2 0 1,1 1-1,0 2-21,-1 2 1,-1 1 0,2 1 971,-1 0-659,2 0 0,-4 0 1,2 0-1,-1 0-128,0 0 0,1-1 0,-2-1 0,1-2-85,0-2 0,-1-6 0,1-1 0,0 0-131,-1 1 0,0 0 1,-1 1-1,0 0-23,0 0 1,1-1 0,0 3 0,1-1 23,0 1 1,-1-2-1,-1 1 1,0 2 24,0 0 1,0-2 0,2 5 0,0-1 24,-1 1 1,0 0 0,-1-2 0,1-1-4,1-1 0,-1 1 0,1 0 0,-1 0 38,-1 0 0,0-3 0,0 2 0,0 1 93,0 1 0,-2 0 0,-1 1 0,0 0-61,0 1 1,-2 0 0,3 0-1,0-1 18,-1 0 1,3-3 0,-3 1 0,0 0-1,1 0 0,-1 2 1,2 1-1,-1 0-47,0-1 0,-1-1 0,1 3 1,0-1-2,-1 0 1,2 0 0,-1 0-1,-1-1-14,1 0 0,-2 0 0,2 1 0,0 1 25,-1-2 1,1 4-1,-1-1 1,0 0-41,1 1 0,-1-1 0,1 2 0,0-2 1,-1-1 0,2 0 1,-2-3-1,1 1 53,0-1 0,-1 1 1,2-1-1,-1 1 10,0 2 0,1-2 0,-1 3 0,0-1 65,1 2 0,-1 0 0,1 1 1,-1-1-31,0 0 1,-1 1 0,1-2 0,0-1-536,-1-2 0,2 0 0,-3-1 0,0 1 300,1-1 1,-1-2 0,-1 1-1,1 0 67,-1 0 1,1 2 0,0-1-1,-1-1 25,2-1 0,-2-2 0,2 2 0,0 1 205,0 1 0,1 1 0,2 1 0,0 1 115,0-1 1,0 1-198,0 0 0,6-4 1,1-2-1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29.47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57,0-1 0,0-1 129,0 2-257,0-2-52,0 3 186,0-3 1,0 2-119,0-2 1,0 0 0,0 3 28,0-1 81,0 0-15,0 1-73,0-1 0,0 0 0,0 0 0,0 1-22,0 0 15,0-1-14,0 1 1,0-1-73,0 2 98,0-1 0,0 0-94,0-1 95,0-2-44,0 1-1,0-2 69,0 2-31,0-1 6,0 1 0,0-2 69,0 2 0,0-1 0,0 2-118,0 1 1,0-1-116,2 0 104,-1-2 6,1 3 40,-2-1 1,0 0-36,0 1 138,0-3-121,0 3 6,0-3 283,0 3-268,0-4 216,0 3-152,0-1 0,0-1 0,0 2 0,0 0 97,2 0-71,-2 1-120,3-1 88,-3 2-7,0-3 1,0 1-111,0-1 0,0-1 1,0 2 50,0 1 0,0-1 40,0 0 0,0 0 0,0 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1:51.21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168 22 8594,'4'0'3016,"-1"-1"-2273,-1 0 1,-2-1-1,0 1 460,2-1-449,-2 1-1009,2 1-1689,-2 0 1624,0 2 1,0-1 618,0 2 0,0-2-568,2 0 200,-2-1 0,2 0-308,-4 0 469,2-1 0,-2 0 149,0 0 91,2 0 1,-3 1 39,2 0 1,0 1-488,0 0 1,-1 0-259,0 2 0,0-2-167,1 0 470,0 2 1,-1-2 0,2 1 497,-2 0-443,2 0 49,-2-2 0,2-1-93,0 0 1,-2 0 167,1-2 1,0 1 540,1-1-124,0 2-26,0-1-1209,0 2 513,-2 0 65,1 0-140,-1-1 158,2 0-40,0-1-24,-2 2 156,2 0 1,-3 0 538,2 0-126,0 0-186,-3 0 22,4 0 0,-3 0-77,2 0-257,0 0-89,-2 0 229,2 0-162,-1 0 99,0 0 125,2 0 49,-4 0-318,3 0 58,-1 0 59,0 0 0,1 0-17,-2 0 538,2 0-325,-1 0 0,2 0 47,-2 0-175,2 0 1,-2 1 44,0 0 0,1 0-152,-2 0 0,2-1 70,-2 0 1,1 2 9,-1-1 1,2 1 8,-2-2 0,1 0 237,0 0-45,1 0 0,-3 0 8,1 0-89,1 0 1,-1 0-31,2 0-400,-2 0 301,1 0 38,-2 0 11,2 0 0,-1 0 13,0 0 1,1-2-2,-1 1 0,2-1-37,-2 2 0,1 0-45,-1 0-270,0 0 481,-1 0 322,0 0 0,1 0-318,0 0 0,1 0 68,-1 0 0,2 0-751,-2 0 438,2 0 0,-1 0 418,0 0-577,2 0 325,-4 0 265,3 0-3284,-1 0 2918,2 2 53,0-1 0,2 1 1,1-2 241,1 0-199,0 0 0,1 0-54,-1 0 0,-1 0 0,0 0 93,1 0 0,-2 0 1,1 0-69,0 0 1,0 0 16,0 0 1,0 0-71,1 0 1,-1 0-180,0 0 120,-2 0 1,1-1 114,-2 0 1,2 0-11,1 0-45,-1-1 0,2 1 1,-1 0-35,1 0 1,-1 1-1,-1 0 62,2 0 1,-2 0 118,1 0-153,-2 0-141,3 0 149,-3-2 0,1 2 0,-1-2 44,1 0 0,0 1 0,-1 0 344,2 0 1,-1 1-150,1 0-650,-2 0 87,1 0-151,-2 0 1,-2-1 301,-1-1 0,1 0 269,-1 1 1,0 0-11,-1 0 0,1 0 0,0 1 290,-1 0-227,0 2 1,1-1-119,1 0 1,-1 0 0,-2-1-74,1 0 1,1 0-1,0 0 1,-1 0-56,1 0 1,0 0-1,0 0-75,-1 0 0,2 0 1,-1 0-749,1 2 1,1-1-3427,1 2 4339,-2 0 0,1-1 0,-1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20.2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42 7871,'6'0'0,"-1"-2"408,0 1 1,-2-1 502,1 2 0,-3 0-341,-1 0 0,-3-2 0,-2 0-267,0-1 0,-2 1 0,0-1 1,0-1-88,-1-1 0,2 2 0,-3-1 0,0 1-75,-1 0 1,-3 0-1,-1 3 1,0 0-222,0 0 1,0 2-1,1 1 1,2-1-296,2 2 0,0-1 1,4 1-1,1 0 202,1 1 1,2 0-1,2 1 1,3 0-289,3 1 0,1 2 0,5 0 0,0 0 206,0 0 1,2 1 0,-3-2-1,1 2 98,0 1 1,-3-1-1,-1-1 1,0-1 199,-1 2 0,1 1 0,-2 0 0,0-1 24,1 0 1,-3-1 0,2 1 0,-1-1 315,-3-2 0,1 0 1,-2 0-163,-1 0 0,-1-3 0,-2-1 0,-1-1-197,-2-1 0,-2 0 0,-2-1 1,-1-1-252,0-1 1,-3 1 0,0-3-1,-1-1-79,-3-1 0,-2-3 0,-2 1 1,-1 0-120,-2-1 0,0-3 0,0 0 425,1-2 0,4 0 0,1-1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1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29 7731,'0'-5'656,"0"1"0,-2 0 0,-1 2 1,-1 0-1,-1 1 0,0 0-307,1-1 1,-1 1 0,0 0 0,-1 0 0,0 1-1,-1-1 1,1-1-187,0 1 0,-1 1 0,1 0 0,0 0 0,0 0-260,1 0 1,-1 0 139,0 0 1,-1 0 0,-1 0-1,2 1 117,1 1 0,0 1 1,0 0-1,1 0-28,-1 0 1,0 1-1,0 0 1,0 1-75,0 0 0,-1-1 0,3 2 0,-1 0-81,-1 0 1,2 2 0,0-1 0,1 0 39,1 1 1,-1 3 0,0 0 0,1-1 0,1 0-173,0 0 1,0 0 0,-1 0 116,0-1 0,0 0 0,0 0 0,0 1 24,1-1 1,0 1 0,0-1 0,0 0 209,0-1 1,0 2-1,1 0 1,0 0 21,0 2 1,2-1-1,-1 1 1,1 0-1,1-1 70,0 1 0,0-1 0,-1-2-130,1 1 1,1-1 0,-2-1 0,2 0-236,-1-2 1,1 2 0,0-1 0,1 0-119,0 0 1,1 1-1,-2-2 139,1 0 1,1 1 0,2 0 0,-2-1 0,2 1 34,0-1 1,0-1 0,1 0-1,-1 0 22,1-1 0,1 1 1,0-1-1,-1 0-72,0-1 1,0-2 0,-1 1 0,0 0-104,-1 0 0,0-1 0,-1-1 0,0 0-14,0 0 0,-1-2 0,-1-1 0,0-1-168,0-1 0,-1 0 1,1-2-1,0-1-277,-1 0 0,1-2 0,-1 1 0,0-1-816,-1 1 1449,-2-1 0,3-1 0,-1-1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9336,'0'5'654,"0"0"0,0 0 1,0 1-1,0 2 1,0 1-1,0 1-411,0 1 1,0 1-1,0 1 1,0 0-1,0 0 1,0 1 0,1 0-1,0 0 1,1 2-66,1-1 1,0 3 0,1-1-17,-1 0 0,1 3 0,-1-3 0,0-1 76,0-1 0,0 1 0,1-2-229,-1 0 0,-1-2 0,1 0 0,0-1 0,-2 0 100,1-1 1,-1-1-1,0 1 1,0-1-201,0-1 0,1 0 0,-2-2 0,0 0-556,0-1 0,0 0 0,0-1-640,-2-1 640,1 0 1,-1-4 489,2-3 0,1 1 0,0-5 0,0 1-27,1 0 0,0-3 1,0-1-1,0 1-82,0 0 0,2-1 0,-2-1 227,1 2 0,1 0 0,-1 1 0,0-1 0,0 1 26,1-1 0,-1 2 0,1 0 0,-1 0 1,1 1-29,0-1 0,-1 1 0,0 0 311,1 0 0,-1 0 0,0 2 0,0-2-77,0 1 0,1 2 1,-1 0-114,-1 1 1,2 0-1,0 0 5,0 1 0,0 5 0,1 1 0,-2 4 111,0 1 1,0 2 0,1 2 0,-1 0 936,1 2-857,-2-1 1,1-1-68,-1-1 0,2 0 1,-2 1-1,2 0-140,1 0 1,-3-1 0,4-1 0,0-1-1,-1-1-60,0 1 0,0-1 0,0 0 0,2-1-474,1-2 1,-1 0 0,1-2 0,0-1-547,-1-1 1,2-2-1,-1 0 1,1-2 1010,0-1 0,1-4 0,-1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4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 29 14360,'5'-2'0,"-1"0"0,-1-1 0,-2 0 0,-2 1 0,-2-1 0,-1 2 0,-1-1 0,0 0 0,-1 0 0,-1 0 0,0 0 0,0 1 0,0 0 0,0 0 0,-1 1 0,0 0 0,-1 0 0,0 0 0,1 1 0,0 0 0,1 2 0,0 2 0,0 1 0,1 1 0,2 0 0,0 2 0,1 0 0,1 1 0,0 0 0,-1 2 0,2-1 0,1 1 0,0 0 0,0 2 0,0-1 0,2 1 0,1-1 0,2 0 0,1-1 0,1 0 3,0-1 0,-1-1 0,2-1 0,0 0 0,0-2 0,-1 0 0,1-2 0,-1-1 0,1-1 0,0-1 0,0-1 0,0-1 0,0-1 0,1-3 0,-2-2 0,1-2 1,-2-2-1,1-2 0,-1 0 0,-2-1 0,-1-1 0,0-1 0,0-1 0,-2 2 0,0-1 0,-1 1 0,0 0 0,0 2 0,0 1 0,0 1 0,0 2 0,0 0 1,0 1-1,0 0 0,0 2 0,0 0 0,0 1 0,0 0 0,0 2 0,0 4 0,0 3 0,0 3 0,0 0 0,0 2 0,0 0 0,2 2 0,1 0 0,0 1 1,0-1-1,2 0 0,1 0 0,0 0 0,1-1 0,-1 1 0,1-2 0,1 0 0,-2 0 0,2-1 0,-1-1 0,2 0 0,0-2 0,-1 0 0,1-1 0,-2-1 1,0-2-1,-1 0-121,1-1 0,-2-1 0,1-1 0,-2-3 0,0-1 118,-1-1 0,2-3 0,-1 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5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10620,'3'4'241,"-2"0"0,1 3 0,0-1 0,-1 2 0,-1 1 0,0 1 1,1 0-1,0 2 0,1-1 0,-1 0 0,-1 0 0,0 1 1,1 1-1,0 1 0,0-2 0,1-1 0,0-1 0,-1 0 0,1-1 1,-1 0-1,1-1 0,-1-1-505,2 0 0,-3-2 0,2 1 0,0-3 0,-1-3 0,0-3 0,0-1 0,-1-3 0,0-1 0,0-1 0,0-2 0,0 0 0,1-1 0,1-1-230,-1-1 0,0 0 0,-1 0 523,0 1 1,1 0 0,1 2 0,0 1 491,0 0-467,2 0 1,-1 3 0,2 0-2,1 2 0,0 0 0,0 1 0,1-1 292,-1 0 0,2 1 1,-2 0-1,0 2-307,-1 0 1,2 0-1,-1 1 1,0-1 0,-1 1-1,-2 2 1,0 1 0,1 1-1,0 2 1,1 1 0,0 2-1,-1 0 1,0 1 0,-1 0-119,0 1 170,2-1 1,-1 1 0,1 1-1,0 0 149,0-1 0,-1 2 0,1 0 0,-2 0-62,0 1 1,0 1 0,1 0 0,-1-1-107,1 0 1,-2-1 0,1-2-1,0 0-227,0-1 0,1-3 0,-1 1 1,2-3-171,-1 0 1,1 0 0,0-2 0,0 1-1788,-1-1 1,3-2 2112,1 0 0,3-4 0,1-1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6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48 7695,'2'-5'809,"-1"1"159,1-1 0,-2 0-545,0 1 0,0-1-160,-2 2 0,-1-1 0,-2 1 1,-1 0-1,-1 1 0,1-1 979,-1 2-1155,-2 1 1,0 0-35,-2 2 1,0 1-1,2 2 1,-1 1 225,-1 2 1,1 1-243,-1 0 0,1 3-69,0-1 1,3 0 148,1 0 1,1 0 11,2 1 0,-1 0 0,2 1 0,1 1 1,1-1 71,0 1 1,4-1 0,1 1 0,1 0-81,1-1 0,2-2 1,0-1-1,3-1-165,2-1 0,0-2 1,1-1-1,-1-1-268,0 0 1,0-1 0,-1-1-1,-1-1-135,2-1 0,-3-2 0,0-3 0,-1-2-2077,-2 0 0,-2-4 2524,-1 0 0,2-2 0,0-2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7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81 8322,'3'0'842,"1"0"1,-1 0-497,1 0 0,1 0 0,0 0 0,0 0 0,-1 0 0,1 1 0,0 1 1,2-1-1,0-1-494,0 0 0,2 0 1,-1 0-78,1 0 1,-1 0 0,0 0-1,0-2-165,-1-1 0,1-1 1,-3-1-1,1 0 185,-2 1 1,1-1 0,-4 0 0,1 0 212,0 1 1,-2-1 0,2 0-1,-2 0 174,-2 1 1,1-1 0,-2 2-1,-2 0 70,-1-1 0,-2 2 1,0 0-1,-1 0 123,-1 1 0,-1-1 0,-2 3 0,0 0-25,0 2 0,0 3 0,1 1 1,0 0-194,0 2 1,2 0 0,2 0 0,0 1 36,1 1 1,3 0-1,0 1 1,3 1 9,0 1 0,3 2 0,2 0 1,1 1 271,2-1-420,1 0 0,-1-3 1,3 0 0,-1-2 1,1-2-1,1-1 1,2-1-298,1-2 0,0-1 1,1-1-1,0-1-165,3-2 1,-2-2 0,0-1 0,-2-3-1721,-1-2 1,-3-3 2124,-2-2 0,-3-3 0,2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8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72 7690,'0'-5'1,"0"0"0,0 0 0,-1 1 0,-1-1 821,-1 0 1,0 1-608,-2-1 0,0 0 0,-1 0 0,0 1 0,0 0 0,-1 1 0,0 0 0,1 0 88,-1 2 0,0-1 0,2 0-136,-1 1 1,1 1 0,-2 0 0,0 0 20,1 0 0,-2 2 0,1 0 0,1 2 69,-1-1 0,-2 1 0,1 3 1,0 1 20,0 0 1,-1 2 0,1 1 0,0 1-69,0 2 0,0 2 0,1-1 0,1 1-82,1 1 1,1-1 0,0 3 0,2 0-101,0 0 0,-1 0 0,2-2-170,0 1 0,-1-3 75,2 1 0,0 0 1,0 0 35,0-1 1,1 0 0,0-1 0,2 1 152,0 1 1,2-2 0,1 2 0,0-1 191,1-1 0,2 0 1,0-1-1,2-1 138,1 0 1,-1-1 0,2-2 0,0-2-358,0 0 0,1 0 0,-1-1 0,-2-1 0,0-1-812,0 0 1,1-3 0,-2 0 432,1 0 1,1-2 0,-3 0 0,0-3-1224,-1-2 1,0-1-1,-1-3 1,0-1-1807,0 0 3313,-1 0 0,1 0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32.0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3-1084,0-3-820,2 1 0,-2 0 0,2 1-302,-2 2-21,0-1 1,0 0 48,0-1 1,0-1-1,0 1 47,0 1 1,0 0-62,0 1 1,0-2 0,0 0 0,0 1 24,0 0 1,0-1-14,0 1 156,0-3 50,0 3-229,0-1 1,0 0 140,0 0 1,0-1 26,0 1-201,0 0 1,1 0 0,0-1-132,1 0 1,-1 1 23,-1 2 0,0-2 55,0 0 0,0-1 12,0 1 0,-1-1 23,-1 1 1,0-1 61,2 1 0,0 0-16,0 2 1,0-2-42,0 0 1,0-1 76,0 1 0,0-1-54,0 1 0,-1-1 1,-1 1-1,1 1-5,1 0 0,0-1 1,0 0-13,0 1 0,0-1-6,0 0 1,0-1-22,0 1 1,0-1-20,0 1 0,0-2 20,0 3 1,0-3-3,0 2 0,0-1-1,0 1 0,0-1 1,0 1 231,0 1 0,0-1-40,0 0-238,0 0 80,0 2 1,0-2-75,0 0 1,0-1 48,0 1 0,0-1 1,0 1-1,0 1 1,0 0-1,0 1 1,0 0 143,0 0 0,0-2-125,0 0-40,0-2 19,0 4 1,0-4-1,0 2-49,0 1-44,0-2 88,0 2 0,0-1 50,0 2-40,0-1 1,0 0 0,0-1-1,0 1 96,0 0 0,0-1-64,0 0 1,0-1 0,0 1 102,0 1-107,0-2 0,0 2-36,0 0 1,0 0-11,0 1 0,0-2 0,0 0-17,0 1 1,0-1 7,0 0 0,0 0 18,0 2 11,0 0 0,0-2 1,0 0-16,0 1 1,0-1 0,0 0-99,0 1 136,0 0 0,0-1 0,0 1 0,-1-1 0,0 0 125,-1 0-134,1 1 0,1-1 7,0 0-157,0-2 1,0 3 107,0 0 19,0 0-15,0 1 1,0-2-46,0 0 1,0-1 143,0 1 0,0-1 70,0 1 1,0 0-47,0 2-73,0-2 0,0-1-70,0 0 111,0-1-303,0 3 260,0-1-9,0-1 0,0 1-5,0-1-203,0-2-12,0 4 158,0-3 208,0 3-183,0-3-1,0 3 1,0-3 142,0 2-41,0-2-28,0 4 1,0-4-31,0 2 1,0-1-76,0 1 96,0 0-189,0 2 162,0 0-52,0 0 1,0-2-1,0 0-70,0 1 93,0 0 1,-1-1 54,0 1 1,0-3 29,-1 2 0,2-1-73,0 1 0,0-1 9,0 1 1,0-1-1,0 1 1,0-1-14,0 1 1,0-2 14,0 3 0,0-3-20,0 3 19,0-3-41,0 1 0,0 0 0,0 1 8,0 1 0,0 0 8,0-1 1,0 0 26,0 2 1,0 0 75,0 0 0,0 0 30,0-1-135,0 1 55,0 0-101,0 0 0,0-2 0,0 0 0,0 1 0,0 0-18,0 1 0,0-1 94,0-1 1,0 0-36,0 2-27,0-2 1,0 1 24,0-1 0,0 0 0,0 0 50,0 1 0,0-2-27,0 2 1,0-3 0,0 2 0,0 1 43,0 1-38,0-3 0,0 3 1,0-2-1,0 1-7,0 1 1,0-2-1,0 0-44,0 1 38,0-2 0,0 3 7,0-2 0,0 0 1,0 0 33,0 1-36,0-2 1,0 2-10,0-1 0,0 0 4,0 0 4,0 0 0,0 2 29,0 0 0,0 0-23,0 0-1,0-3 3,0 1 0,0-1 0,0 1 0,0 1 10,0 1-2,0-2 1,0 1-1,0-1 37,0 2 0,0-2-30,0 0-9,0 0 1,0 2 14,0 0-31,0 0 1,0-2 0,0 0-15,0 1 22,0-2 0,0 3-3,0-2 1,0 0 0,0 0 3,0 1-21,0-2 1,0 2-3,0-1 1,0 2-32,0-1 0,0 0 17,0-1 1,0-2-4,0 3 1,0-3 13,0 2 1,0-1 0,0 1 21,0 1 0,0-1 9,0 0 0,0-1 0,0 1-6,0 1 1,0-2 2,0 2 1,0-1 6,0 2 0,0-2 0,0 0-7,0 1 1,0-1-8,0 0 18,0 0 0,0 0 1,0 0 43,0 1 1,0-1-10,0 0 1,0-1 14,0 1 1,0 0-35,0 2 0,0-2-72,0 1 1,0-3 49,0 2 0,0-1 1,0 1 45,2-1 1,-1 2-9,0-1 0,0 0-21,-1 0 1,0-2-44,0 3 0,1-3-25,1 2 0,0-1 6,-2 1 1,0-1 24,0 1 1,0 0-176,0 2 0,0 0-287,0 0 1,0 0-3112,0 0 2623,0-3 1,-1 0 959,-1-2 0,0-2 0,-3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6:59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147 24 13941,'2'-3'0,"-1"-1"0,-2 1 0,-2 1 0,-1 0 0,-2 0 0,-1 0 0,0 0 0,-2 0 0,0 1 0,0 0 0,-1 1 0,1 0 0,0 0 0,1 0 0,0 1 0,1 0 0,1 1 0,0 0 0,-1 3 0,2 0 0,1 2 0,1 0 0,1 1 0,0 1 0,0 1 0,0 0 0,0 0 0,1 2 0,0 0 0,0 0 0,1-1 0,0 1 0,1-2 0,0 0 0,1-1 0,0 0 0,1-2 0,-1 0 0,2-1 14,0 1 0,1-2 0,1 0 0,1-1 0,0-1 0,0 1 0,0-1 0,0-1 0,1-2 0,0 0 0,1 0 0,-1-2 0,0-1 0,0-2 0,0-1 0,-1-2 0,0-1 0,-1 0 0,-1-1 0,0-1 0,-1-1 0,0-2 0,-1 1 0,0 0 0,0 1 0,0 0 0,-1 1 0,-1 1 0,-1 1 0,0 2 0,0 0 0,0 1 0,0 1 0,0 1 0,0-1 0,-2 2 39,-1 2 0,1 1 0,0 1 1,2 3-1,0 1 0,0 2 0,0 0 1,0 2-1,0 2 0,0 1 0,2 0 1,0 1-1,0 0 0,0 1 0,1 0 1,1 0-1,0-2 0,1-1 0,-1-1 1,1-1-1,0 0 0,1-2 0,1 0 1,0-1-1,0-1 0,1 0 0,0 0 1,1-1-1,1-1 0,0-2 0,1 0 1,0-1-1,-1-1 0,-1 0 0,0-3 1,-1-1-1,-1-2 0,-1 0 0,0-2 1,-1 1-1,-1 0-53,-1 2 0,2-2 0,-1 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7:00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9496,'2'-3'2207,"0"0"1,-1 3-1965,-1 1 0,0 2 0,0 5 0,0 0 0,0 0-48,0 2 0,0 3 0,0 0 0,0 2-76,0 0 1,0 1 0,1-2-1,0-1-183,0 0 1,1-3 0,-2 1-1,2-2 221,-1-2 1,1-1 0,-2 1 0,0-2 73,0 0-331,0-3-647,0 0 268,0-6 1,0 0 0,0-4 417,0 0 0,0-1 0,0-2 0,0-2 0,0-1 0,0-2 0,1-1 0,1 0 0,1 1 1,1 1-1,0 1 0,1 2 0,1 3 0,1 3 0,0 0 0,0 2 0,0-1 0,1 2 0,0 1 1,-1 1-1,1-1 0,-1 1 0,0 1 0,-2 0 0,1 1 0,0 1 0,0 1 0,0 0 0,-1 2 1,0-1-1,0 1 0,-1 0 0,1 0-653,0-1 1,-1 3 0,0-1 0,-2 0 713,1 1 0,0 1 0,0 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7:0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138 150 8169,'0'-5'54,"-1"2"1,0 0 0,-1-1 482,-1 0 1,2-1-1,-3 2 1,-1 0-1,0-1 223,-1 0 0,-2 1 0,1 0-681,0 1 0,-2-1 1,2 1-1,0 1 60,-1 1 0,-1 2 0,0 1-234,1 1 1,-1 1 0,3 2 0,0 2 0,2 2 84,0 1 0,2 1 0,2 3 1,0-1 192,0 1 0,1-2 1,0 1-1,3-1-29,0 0 0,1-2 1,-1-1-1,1-1-151,0 0 1,0-3 0,-1 1-1,2-1 11,0-2 0,-1 0 0,1-2 0,0-1 0,-2-2-94,1 0 0,0 0 0,0-2 18,1-3 1,0-2-1,0-2 1,-1-1-139,0-1 0,1 0 0,0-1 162,-2-2 0,1-1 1,-2-3-1,1 0 0,0-1-34,-1 0 0,-2 2 1,2 0-1,0 0-35,-1 2 0,-1 1 0,1 0 0,-2 1 196,0 2 1,0 0 0,0 1-1,0 2 106,0 0 1,0 0-1,0 2 132,0 0-92,0 3-39,0 9 1,0 1-10,-2 8-136,2 0 1,-2 0 0,2 2 150,0 1 0,0 1 0,0 2 1,2 1-1,1 0 74,1 1 1,2-2 0,1-3 0,1-1-163,0-1 0,3-2 0,0-1 0,-1-1-819,0-2 0,1 1 0,0-4 1,-1 0-1,-1 0 0,-1-3 705,0 0 0,1-2 0,1-2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47:01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214 1 8368,'4'1'579,"1"1"1,-3-1 0,-2-1 0,-3 0 0,-2 0 0,-2 0-175,0 0 0,-1 0 0,-2 0 0,0 0-147,0 0 1,0 0 0,2 0-1,-1 0 19,-1 0 1,1 2 0,-1 0-133,1 1-12,2 0 1,-2 2-1,3-1 1,2 1 25,0 0 1,3-1 0,-1 1-1,2 0-297,0 0 0,2-1 1,2 1-1,1 0 214,1 0-842,3-1 1,-2 1 0,2-1 209,1-1 1,-1 2 0,1-2 0,0 0 0,0 1 0,1-1 0,0 1-25,-1 0 1,-1 1 430,1 0 1,-1-1-1,0 2 1,0-1 365,-1 2 0,-3-1 0,1-1 0,-2 0 0,-1 0 0,-1 1 1,-1 0-1,0 0 0,-1 1 0,-1-1 0,-1 1 0,-2 1 0,-3-2 1,0 2-1,-3-1 0,-3 0 0,0 0 0,-1 0 0,1-2 1,0-1-1,-1-1 0,-2-1 0,1-1 0,0-1 0,1 0 0,0 0 1,0-2-1,1-1 0,2-3 0,0 0 0,2-2-217,0 0 0,2-3 0,1-1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0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272 11 9139,'-5'-4'0,"-1"1"0,1 1 0,-1 1 0,0 0 213,-1 1 0,-2 0 0,0 0 0,-1 0 0,0 1 0,-1 0 1,1 1-1,0 1-224,-1 1 1,1 1-1,-1 1 1,1 0 0,1 2-1,0 0 1,1 1 0,-1 1 221,0 0 0,2 2 0,-1 1 0,1 1-41,0 2 0,0 0 1,0 1-1,0 0-18,2 1 0,-2-2 0,0 2 0,1-1-205,2 1 0,2 1 0,2-1 0,0 0-229,2 0 0,3-2 0,4-1 1,1-2-60,0 0 1,3-1 0,1-1-1,3-2 231,0 0 1,4 1 0,1-1 0,1 0 18,2 0 0,0 0 0,2 0 0,-1 0-66,0 0 1,0 0 0,2-2 0,-1 0-161,1-1 1,-2-2 0,-2 0 0,-4-3 316,-2 0 0,-1-3 0,-2-1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1.5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 11 8328,'3'3'0,"-1"1"381,0 2 0,-1 4 0,1 4 0,0 2 0,0 2 0,-1 2 1,-1 3-1,0 1-256,0 1 0,0-3 0,-1 0 1,-2-3-1,1-1 0,-1-2 1,0-2-1,0-1 0,-1-2 0,1-2 1,1 1-1,0-2 0,0-1 1,0 0-1928,-1-1 1736,2-4 0,-1-2 0,1-4 1,0-1-216,-1-2 1,1-3-1,1 2 1,0-3 35,0-1 0,0-1 0,1-3 0,2 0 78,0-2 0,1-2 1,2-3-1,2 0 1,-1 0-1,1 1-17,0 0 0,1 2 257,1 3 1,0 0 0,0 6 0,-2 0 40,1 2 0,1 3 0,0 0 1,-1 3 32,-2 1 1,0 0 0,0 2 14,0 0 1,-1 0-1,-1 0-83,0 2 0,-2 1 0,0 2 0,0 1-32,0 1 1,0 1 0,1 3 0,0-1 19,0 0 0,-1 3 0,0-1 0,1 2 11,1 0 0,0 1 0,0 0 1,0 0 5,1-1 1,-1-2 0,2 1 0,0 0-59,-1-1 1,2-3 0,-1-1 0,0-1-24,0 0 1,-1 0-1,3 0 1,-1 0-65,0-1 0,-1-1 1,1 0-1,1 0-52,-1-2 0,0 1 0,-1-2 0,0-1-88,-1 0 0,0-1 0,-1-1 0,1-1-9,1-1 0,-3-2 0,1-2 0,0 0 45,-1-1 0,2-1 0,-1 0 0,-1 0 48,0 0 0,0-3 0,-2-1 1,-1-2 47,-1 0 1,0 2 0,0-3 0,0 2 29,0 0 0,-1 2 0,-2 1 0,1 1 102,-3 2 0,3 0 1,-2 3-1,0 1 96,-1 1 0,0 2 1,0-1-1,0 1 66,0 1 0,-1 0 1,1 1-1,0 1-87,0 1 1,-2 2 0,0 2 0,0 2 164,2 1 0,1 3 0,1 1 0,1 1-73,1 0 1,1 1-1,1 0 1,3-1-23,1 1 0,2 1 0,0-1 0,1-1-86,-1 0 0,2 0 0,0 0 0,1-1-125,0-2 0,1 1 0,-1-1 0,1-2-112,-1-1 1,1 0 0,-1-1-1,0-3-253,-1-1 1,0-2 0,-2-1 0,1-1-278,2-1 1,-2-4-1,1-3-561,0-2 0,0 0 1206,0-4 0,3 0 0,-1-1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2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73 8653,'-2'6'538,"1"-1"1,-2 0 0,2 1 0,-1 1-277,1 1 1,0 3-1,0 1 1,-1 2-101,1 1 1,1 1-1,0 0 1,0 1-27,0 0 1,2 0-1,1-1 1,1 0-85,0-1 1,2-1 0,-1 0 0,2-2-185,0 0 1,-1 1 0,1-1 0,0 0 15,-1-1 0,0-2 0,1 1 0,-1-2-78,-1-1 1,0 0 0,1-1 0,-1-2-144,0 0 0,0-2 0,1-2 0,-1-1 83,0 0 0,0-3 0,-1-3 0,-1-1 142,1-2 0,-1-1 0,1 0 0,-1-1 82,0-2 1,0 1 0,-2-1 0,1 0-49,-1 1 0,0-2 0,0 2 1,1 1 205,-1-1 0,0 2 1,-1 4-1,1 1 533,1 1 1,1 3-337,-2 0 0,2 6 0,2 2 0,0 1-102,-2 3 0,4 1 0,-2 1 1,1 0-48,2-1 0,-2-1 0,3 1 0,0-1-35,1 1 0,1-1 0,-1 0 0,0 0-64,1-1 1,-1 0 0,1-2 0,-1 0-5,-2-2 1,2-1-1,-3-1 1,1-1-260,2-1 0,-2 0 0,0-2 0,0-1 92,0-3 1,-2-3 0,1-2-1,-1-1-126,-3-1 1,-1-1-1,-2-2 1,0-3 0,0-2-1,-3-4 1,-1-3-1,-3-4 1,-1-1 0,-1 1-1,0 2-1732,1 3 1823,-1 2 0,1 4 0,0 2 1,1 3 128,0 2 0,-2 3 0,1 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3.1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68 9146,'3'-5'0,"-1"0"0,-1 0 0,0 1 0,1 0 0,-1 0 0,0 0 397,-1-2 0,-1 3 0,0-1 0,-1 0 1,-1 0-1,-1-1 0,-2 1 0,0 1-196,-1 1 1,-2 0-1,0 2 1,-1 0-1,0 0 1,-1 0-1,0 1 1,0 0-1,-1 4-145,0 1 0,2 0 1,0 3-1,2 0 0,-2 1 1,1 1-1,0 1 0,2 3 1,2 1-1,-1 3 0,2 0 1,0 3-1,3-1 1,0 0-1,1-1 0,1-2-521,0-2 1,5 1 0,2-4 429,2 0 1,3 2-1,1-3 1,1-1 0,3-1-1,1-2-635,4 0 0,-3-1 342,1-2 0,-2-2 0,-1 0 0,0-1-127,1 0 1,1-4-1,-3-2 1,0-2-44,-1-1 1,-3-2 0,0 0-1,-2-1 124,-1 0 1,-1-1 0,-1 1 373,-1 0 0,3-1 0,-2 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4.2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147 136 7758,'0'-6'259,"0"1"1,-1 0 0,0 0 119,0 0 1,-1-1 0,2 1-189,0 0 0,-3 0 1,1 0-1,-2-1 0,1 1 40,-1 0 0,-3 0 1,0 0-1,0 1-89,0 0 0,0 3 0,-1 0 0,-1 1-49,1 1 0,-2 2 1,2 3-1,-1 1-139,0 2 0,3 1 0,-1 2 1,1 0 13,1 2 0,2 0 1,1 1-1,2 1 23,0 0 1,0-1-1,3 1 1,1-1-90,3-1 1,0 0 0,0-1 0,2-2 9,1 0 0,-1-1 0,-1-1 49,2-2 1,-2 0 0,0-2-1,2 0 36,-1 0 1,0-3 0,0 0 0,0-2 0,1 0-46,0 0 1,1-2 0,-1-2 0,1-2-44,-1-1 1,-1-2-1,-1 0 1,0-1-119,-2 0 1,0 0-1,-1-1 1,0-2 76,0-3 1,-1 1 0,-1-3 0,-1 0 152,-1 1 1,0 0 0,1 3-1,-1 2 158,0 3 0,0 2 0,-1 1 236,0 1-35,2 2 0,-1 2 0,1 3-316,-2 3 1,1 3 0,1 3 0,0 1-35,1 2 0,2-1 0,-2 1 0,2 0 0,0 2 0,1-1 0,1-1 0,1-1 0,0 0 0,0-1 0,-1-2 1,0-1-1,1-2 0,0 0 0,-1 0-105,1 0 1,-1-3-1,-2-1 1,0-1-1,1-1 1,-1 0-1,0-1-615,0 0 1,0 0 525,1 0 0,-3-3 0,1-1 0,-1-1 81,0-2 1,1-1 0,-2 1 0,0-2-1,-1-1 1,1-2 0,-1 0 0,0-2 0,-1 0-1,0-1 1,0-1 0,0-1 0,-1 1 0,0 1-1,-1 0 1,1 0 0,-1 1 0,0 1-1,-1 2 1,0 1 0,1 2 1430,0 2-1086,-2 2 1,1 3-1,-3 3-46,1 3 0,2 3 0,0 2 0,1 1-61,0 1 1,2 3 0,0 3-1,0 0 1,0 1 0,2 1-1,2 0 1,0-2 183,-1-1 0,2 0 0,-2-4 1,1 0-303,0-2 1,0-2-1,-2-2 1,1-2-171,-1-1 0,0-2-14,-2 1 0,0-2 1,1 1 114,1-4 0,0 0 0,-2-4 1,0-1 54,0-2 1,2-1 0,-1-3 0,0 0-43,0-3 1,1 0 0,-1-1 0,1-2-116,1-2 1,-2 1-1,2-1 4,-1 2 0,0-1 1,0 4-1,1 0 110,0 1 1,1 6 0,0-1 0,1 2-1,0 1-33,0 1 0,0 2 0,0 0 1,1 3 24,-1 0 0,2 1 1,0 0-1,1 1 1,2 0 1,-2 2 0,1 2 0,0 1-34,1 1 0,0 0 1,1 1-1,-2 2-65,0-1 0,0 2 0,-1-1 0,-1-1 2,1 0 1,-1-1 0,-2 1 0,0-2-302,1 1 0,-1-3 1,0 1-1,0-2-95,0 0 0,1-2 1,-1 0-1,0-2 519,0 0 0,3 0 0,0 0 0,2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15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178 235 7986,'5'0'0,"0"0"417,-2-2 0,0 1 0,-3-3-214,0 0 1,0-1-1,0 0 1,0 0-32,0 0 0,-2 0 0,-1-1 1,-1 1-75,-2-2 0,0 0 0,0-1 0,0-1 21,-1 1 1,-1-2 0,2 3 0,-1-1 22,0 1 0,-1 0 0,0 2 0,0 2-31,-1 1 0,1 1 1,-2 3-1,2 1-49,-1 2 0,-1 5 0,1 1 0,1 0-3,0 0 0,1 2 0,2 2 0,0 2 48,2 0 0,1-1 1,2 0-1,0 1-12,2 0 0,1 1 0,3-3 0,1 0-67,1-1 1,2 1-1,1-3 1,-1-1-118,1-2 1,-1-1-1,0-3 1,-1 0-108,0 1 1,-3-4 0,1 0 34,-1-1 0,1-1 1,0-1-1,-1-1 108,0-1 1,0-2 0,0-2 0,1 0 0,0-1-41,-2-2 0,1 1 0,-1-2 1,-1-1 5,0 0 1,0-3-1,-1 0 1,0-3 11,-1 0 1,0-1 0,0-2 0,-1 0 77,0 2 0,-1 0 1,0 1-1,-1 0-8,0 0 0,0-1 0,-1 3 0,0 1 19,0 2 1,0 1-1,2 3 1,0 1 412,0 1 0,1 0-182,1 4 0,1 0 1,2 4-1,0 1-157,0 3 1,2 6 0,1 5 0,-1 4-25,1 4 1,-1 3 0,-2 1-1,0 0 1,0-2 0,-1 0-1,-1-1 1,1-2 0,1-1-1,0-2 1,1-2 0,0-2 0,1-1-1,0-1 1,-1-2-615,-1-2 118,2 0 0,-1-4 0,2 1 0,-1-2-186,0-1 1,1 0 0,-1-3-1,0 1 1,-2-2 0,1 0-1,-1 0 618,0-2 0,0-1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3.6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1 148 7949,'2'4'62,"2"-1"0,-1 0 0,0 1 1,0 0-1,-1-1 0,1-1 0,0 0 1,1 0 316,-1 1 0,2-3 0,-1 2 0,1-1-288,0-1 0,0 0 1,1 0-1,-1 0 34,1 0 1,1 0-1,0 0 1,1 0 45,0 0 0,-2-1 0,3-1 0,-1-1-243,1 0 0,-3-2 1,2 2-1,-2 0 1,1-1-1,0 0 1,0-1 0,-1-1 0,-1 0 1,1 0 13,-1-2 1,0-1 0,-1 0-8,-2-2 1,0 0 0,0 0 0,-1 1 87,0-1 0,-3 0 0,0 2 0,-2 2 95,-2 1 1,0 0 0,-1 2 0,0 0 142,0 2 0,-1 1 0,-4 3 0,0 1 535,-1 5-637,-2 6 0,4 1 0,0 6 57,1 1 0,4 3 0,0 2-27,4 0 0,2-3 1,2-1-1,3 0 0,3-1 1,1-1 411,2-3 0,0-2-757,2-1 1,-3-3 0,-2-3 0,0-1 0,0-3 0,0-1-388,-1-2 1,1-5-1,-1-3-1431,0-4 777,-1-3 0,-3-4 0,-1-2 1196,1-3 0,-3 0 0,3-2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42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0,-3 4 43,3-2 1,-3-1 0,2-1 84,1 0 0,1 2 1,-1 0-80,1-1 0,0-1 0,0 0 1,0 0-46,0 0 1,-1 2 0,1-1 0,0 0 0,0 0 1,0-1 0,0 0-37,0 0 1,-2 0-1,0 0 1,1 0 40,0 0 1,1 1 0,0 0-30,0 0 0,-1 1 0,1-2 1,0 0 2,0 0 1,0 0 0,0 1 0,0 1-2,-1-1 0,0 0 0,-1-1 35,1 0 0,0 0-79,1 0 0,-2 0 1,0 0-5,1 0 1,-1 0-1,0 0 1,1 0 25,0 0 0,1 1 1,0 1-52,-1-1 1,1 0 0,0-1 0,0 0-37,0 0 1,-2 1-1,0 1 1,1-1-24,0-1 0,0 0 1,-1 0 22,1 0 1,0 0 0,1 0 42,0 0 0,-2 0 0,0 0 4,1 0 1,0 0-1,1 0 1,0 0-1,0 0 17,0 0-9,-1 0 0,1 0 1,0 0-15,0 0 0,0 0 1,0 0-1,-1 0 1,1 0 0,-1 0 0,-2 0-13,0-2 0,2 2-22,-1-2 1,2 2 0,0 0 10,-1 0 1,1 0 0,0 0 6,0 0 1,0 0 0,0 0 0,-1 0 49,1 0 0,-2 1-34,1 1 0,-3-1 34,3-1 0,-1 0 13,2 0 1,-2 0-1,0 0 17,1 0 0,-1 0 1,0 0-7,1 0 1,-2 0 0,1 0 0,1 0-75,1 0 1,-1 0 30,1 0 1,-2 0-1,1 0 17,-1 0 1,2 0 3,0 0 1,-1 0-1,1 0 4,0 0 0,-2 0 1,1 0-35,-1 0 1,0 0-1,0 0 1,1 0 24,0 0 1,1-1 0,0-1-51,0 1 0,0 1 0,0 0 9,-1 0 0,1 0 1,0 0-36,0 0 81,0 0 0,0 0 1,0 0-10,-1 0 1,0 0 0,-1 0-27,1 0 0,-2 0 1,2 0-1,-1-1 15,2-1 1,-1 2 0,1-2-4,0 2 1,-2 0 0,1 0 5,-1 0-7,2 0 0,-2 0 11,0 0 1,0 0 0,2 0-19,0 0 1,0 0-1,0 0 1,0 0-12,-1 0 0,1 0 0,0 0 1,0 0 0,0 0 0,0 0 0,-1 0 1,1 0 25,0 0 1,0 0-1,0 0 10,0 0 0,0 0 0,-1 0 0,1 0 5,0 0 0,-2 0-39,1 0 0,-1 0 1,2 0-1,-1 0 1,1 0-9,0 0 0,0 0 1,0 0-15,0 0 0,0 0 1,-1 0 23,1 0 1,-2 0 0,1 0-4,-1 0 1,2 0-1,0 0 1,-1 0 4,1 0 1,0 0-1,0 0 1,1 0-6,1 0 1,1 0 0,-1 0 0,0 0-17,0 0 1,1 0 0,-2 0-1,0 0-133,0 0 142,-1-2 1,-1 1-4,1-1 0,0 2 0,0 0 0,0 0 0,0 0-2,0 0 1,-1 0 0,2 0 0,0 0 4,0 0 1,1 0 0,-3 0 0,2 0-3,0 0 0,0 0 0,0 0 0,0 0 2,-2 0 0,1 0 0,0 0-2,0 0 1,0 0 0,0 0 0,-1 0 10,1 0 1,0 0-1,0 0 1,0 0-5,0 0 0,0 0 1,1 0-1,0 0 1,1 0 5,0 0 1,-1 0-66,2 0 0,-2 0 1,2 0-1,1 1 1,0 1 22,-1-1 0,0 0 0,-1-1 0,0 0 16,0 0 0,0 0 0,-2 0 0,-1 0 27,1 0 0,0 0 1,0 0 14,0 0 0,0 0 0,0 0 0,1 0-4,0 0 1,1 0 0,-1 0 0,1 0-9,1 0 0,0 0 0,2 0 0,-1 0-8,1 0 0,-2 1 1,0 1-7,-1-1 0,-1 0 0,-1-1 0,0 0 0,0 0 2,-1 0 1,1 0 0,0 0 0,0 0 2,0 0 0,0 0 1,0 0-1,-1 0-2,1 0 0,0 0 0,0 0 0,0 0-1,0 0 1,0 0-1,1 0 1,0 0-1,0 0 1,1 0 0,0 0 0,0 0-22,0 0 0,0 0 0,-2 0 0,-1 0 12,1 0 1,0 0 0,0 0 0,0 0 8,0 0 1,1 0 0,1 0 0,-2 0 29,1 0 0,-1 0 0,0 0 0,-1 0 22,1 0 0,2 0 0,-1 0 0,1 0 4,0 0 1,-1 0 0,1 0 0,0 0-16,-1 0 1,-1 0-1,0 0 1,0 0-36,0 0 0,0 0 0,0 0 0,-1 0-7,1 0 1,0 0 0,0 0 7,0 0 1,0 0 0,-1 0-1,1 0-42,0 0 0,0 0 0,0 0 0,0 1 23,0 1 0,-1-1 0,1-1 1,0 0 11,0 0 1,0 0-1,0 0 1,-1 0 13,1 0 0,0 0 1,0 0-1,0 0 19,0 0 0,0 0 0,-1 0-18,1 0 0,0 0 0,0 0 1,0 0 26,0 0 0,-1 0 0,1 0 0,0 0-11,0 0 1,0 0 0,0 0 12,0 0 0,-1 0 1,1 0-1,0 0 4,0 0 1,-2 0 0,0 0 0,1 0 10,0 0 1,1 0-17,0 0 1,0 0 0,0 0-1,0 0 9,-1 0 0,1 0 1,0 0 38,0 0 0,0 0 0,0 0-56,0 0 1,-1 0 0,1 0-1,0 0-40,0 0 1,0 0 0,0 0 0,-1 0 35,1 0 1,0 0 0,1 0-38,0 0 0,1 0 1,1 0-1,-1 0 20,-2 0 1,0 0 0,0-1 27,-1-1 0,1 1 0,0 1-36,0 0 0,0 0 1,0 0-9,0 0 0,-1 0 0,1 0 0,0 0 0,0 0-1,0 0 0,0 0 1,-1 1-1,1 1-51,0-1 1,0-1 0,0 0-257,0 0 1,-1 0-2048,1 0 89,-2 0 2269,-1 0 0,-4 3 0,-1-1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01.47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8.7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19.3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0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1.4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2.8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4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44.53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194 15 8425,'-3'0'-94,"1"0"0,1 0 268,0 0 249,0 0-134,-1 0 0,3 0-31,0 0 0,0 0 1,3 0-95,-1 0 0,0 0 0,0 0 24,1 0 0,-1 0 1,0 0-91,1 0 0,0 0 1,1 0-1,0 0-55,0 0 0,-1 0 0,1 0 0,0 0 0,0 0 69,0 0 1,0 0 0,-1 0-56,1 0 0,2 0 0,-1 1 0,1 1-14,0-1 0,-2 0 0,2-1 0,-2 0 45,0 0 1,0 0-1,-1 1 1,1 1 0,0-1 8,0-1 0,-2 0 0,0 0 35,1 0 1,0 0 0,1 0-16,0 0 0,-2 0 1,1 0-114,-1 0 0,2 0 1,0 0-1,-1 0 1,1 0-1,0 0 1,0 1-1,0 0 1,1 1-1,1-1 0,-1-1 1,0 0-1,-1 0 1,2 0-1,-1 0 1,-1 0-1,0 0 1,0 0-82,0 0 1,-2 0 147,0 0 0,0 0-32,2 0 0,0 0 0,0 0 0,0 0 0,0 0-93,0 0 1,-1 0 28,1 0 0,0 0 0,0 0-23,0 0 0,0 0 0,-1 0 0,1 0 10,0 0 1,0 0-1,0 0 1,0 0-3,-1 0 1,2 1 0,0 0-1,0 1 1,0-1 35,0-1 0,-2 0 0,1 0 30,0 0 1,0 2 0,0-1-9,0 0 1,-1 0 51,1-1 0,0 0 0,0 0 39,0 0 1,-2 0 0,0 0-16,1 0 0,0-2 1,1 1-41,0 0 1,0 0 0,0 1-5,0 0 0,-1 0 0,1-1-73,0-1 0,-2 0 1,1 2 13,-1 0 0,0 0 0,0 0 15,1 0 1,-1 0-1,0 0 1,0 0 47,0-2 0,1 2 1,-1-2-21,2 1 1,-2 1-1,0 0 71,1 0 1,0 0-52,1 0 1,0 0-14,0 0 1,-2 0-8,0 0 0,-1 0-3,1 0 1,-1 0 50,1 0-96,-2 0-110,1 0 1,-2 0-115,0-2 1,0 2 59,-2-2 1,1 2 87,-2 0 1,-1-2 0,0 0-14,-1 1 1,0 1 108,0 0 0,0 0 1,0 0-2,1 0 1,-1 0 0,0 0 0,0 0-34,0 0 1,0-1-1,1 0 1,-1 0 26,0-1 1,0 2 0,0 0 0,0 0-2,0 0 0,-1 0 0,0 0 0,-1 0-33,0 0 1,2 0-1,-2 0 1,0 0-25,1 0 0,-2 0 0,1 0 0,0 0 22,0 0 0,-1 0 0,1 0 1,1 0-25,-1 0 1,0 0 0,-2 0 0,1 0 46,-1 0 1,1 0 0,-1 0-1,2 0-5,0 0 1,0 0-1,1 0 1,-1 0 7,1 0 0,1 0 0,0 0 1,-1 0 5,-1 0 0,1 0 1,0 0-1,0 0 40,0 0 0,-1 0 0,1 0 1,0 0-13,0 0 0,-1 0 0,0 0 1,0 0-4,0 0 0,-1-2 0,1 1 0,-1 0-6,-1 0 1,2 1 0,-1 0-1,1 0 22,-1-2 0,2 1 0,-2 0 0,1 0 26,1 1 1,1 0 0,-1 0-1,-1 0 43,1 0 0,-1 0 1,0 0-1,0 0-37,0 0 1,-1 0 0,0 0 0,0 1-41,0 0 0,1 0 0,0 1 1,0-2-27,1 0 0,1 1 0,0 0 0,0 0 30,0 0 1,0 0-1,0-1 43,1 0 0,-1 0 0,0 0-42,0 0 0,0 0 1,0 0-1,0-1-49,1 0 1,-1 0 6,0 0 32,0 0 1,0 1-1,0-2-41,1 1 0,0-1 0,1 2 19,-1 0 1,0 0-124,-1 0 1,0 0 0,1 0-47,-1 0 1,1 0 0,1 0 13,-1 0 1,0 0 0,-1 0 0,0 0-204,1 0 1,-1 0 0,0 0-383,0 0 1,0 2-260,0-1 1,1 2 0,0-2 997,1 0 0,0 1 0,-2-2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5.5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6.2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2:27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6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7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09.9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12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 3 8432,'2'-2'4608,"-3"3"-4419,-4 3 0,-1 4 0,1-1 1,0 2 11,-1-1 0,1 5 0,0 1 0,1 2-146,0 2 1,-1 2 0,1 0-1,1 0 48,0 1 1,0 0-1,-1 1 1,0-1-1,0 2 236,1-1 0,2 1 1,-2 0-112,-1-1 1,2 0 0,1-2 0,0 0 34,0-1 0,0 2 0,-1-1 0,1 0-218,-1 0 1,1-2 0,1-1 0,0 0 14,0 0 1,0 1-1,0 0 1,0 0-217,0 2 80,-2-2 1,1 2-1,0-3 164,0-1 0,1 0 1,0-2-1,-1-1 61,-1 0 0,1-1 0,1 1 0,0 1 0,0 0 11,0 1 1,0 0 0,0-2 357,0-2-412,0 2 0,0-2 0,0 2 21,0-1 1,1 1-1,1-2 1,1 1-47,0-1 1,1 3-1,0 0 1,-1 0-4,0 0 1,0-1 0,2 1 0,-1-1-34,1 0 1,-1 0 0,0-1 0,-1-2-68,0 1 1,0-2 0,1 2 0,0-2-122,-2 0 1,1 0 0,1 1-1,0 0 41,-1 0 0,0-1 0,1 0-26,-1 0 0,0 0 0,0 0 0,1-1 0,1 1 64,-1 0 0,1 0 0,-1 0 0,0 0 144,1-1 1,-1 1-1,1-1 1,-1-2-89,0 1 1,1 0-1,-1-1 1,1-1-159,-1 0 0,0 0 0,1-1 1,-1 1 28,1-1 1,0 0 0,0 1 78,1-1 1,0 1 0,0-1 0,-1 0 97,1 1 1,1-1 0,0-1 0,0 0 50,0 1 0,0-2 0,1 1-200,1 0 1,-2-1 0,1 0-73,1-2 1,-2-1 0,0-1 0,1-1 0,0 0 59,-1-1 1,1 0-1,-2-1 1,1 1 67,-1-1 1,1 0 0,0 0-1,-1-1 186,0 1 1,0-2-1,-1 2 1,1-1-144,0-1 1,-1 0 0,0-1-1,1-1-53,0 0 0,-1 0 0,0-2 0,-1-2-43,-1-1 0,0-1 0,-1 1 0,0-1-47,0 1 1,-1 0-1,-1 2 1,0 1-1,0 0 83,0 1 1,0 1 0,-1 0 107,-2 0 1,0 1 0,0 0 0,0 1 62,1-1 1,-2 0 0,1-1-1,-1 0-4,0 0 1,-1 0 0,0 1 0,0-1 13,-1 2 0,0-1 0,2 1 0,-1 0 17,1 1 0,-2 0 1,0 0-1,-1 0 13,1 1 0,-2 1 1,1 0-1,-2 1-41,1 0 1,-2 0 0,0-2-1,0 1-23,-2 0 0,1 0 0,-1 0 0,2 2-180,-1 0 0,2 0 1,-2 2-1,2 0 2,0 0 0,1 1 0,0 2 0,1 1-48,-1 1 0,0 2 0,0 0 0,-1 2-63,0-1 1,-1 3 0,0-1 0,0 0-36,0-1 1,1 1-1,1-1 1,1-1-638,1-1 1,-1 0-1033,1-1 1916,0 0 0,-1-2 0,1 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9 14107,'0'-5'3040,"0"1"-1988,0 4-1075,-2 4 0,1-1 1,-1 3 93,1-1 1,-2-1 61,2 1-76,0-1 1,-2 2-53,1 2 0,1-3 0,0 0-62,0 1 1,0 0 1,0 0 1,0-1 16,-1 2 0,2 1 49,-2 0 0,1-1 36,0-1-22,-1 1 0,-1-2 18,0 3 1,2-1-1,-1 1-6,0 0 1,1-1 31,0-1 1,0-2-60,-1 1 0,2-2 13,-2 3 0,2-3-7,0 3 0,0-2 11,0 4 1,-1-3-1,0 2 13,0-1 1,-1-1 0,1 1-16,0 1 0,-2-2-10,1 2 0,0-1 13,1 0 1,0 0 27,0 2 0,-1-1 23,0 0-95,1-2 0,1 4-41,0-2 0,0-2 47,0 1 1,-1-2 11,0 2 0,0-1 1,-2 0 13,1 1 0,1-1-3,-1 1 1,2-3 33,-2 2 0,0-3 26,1 4 1,-1-1-56,2 2 0,0-1-12,0 1 0,0-1 76,0 1-89,0-1 1,0 2-4,-2-2 0,2 0 7,-2 0 1,2-1-1,-1 3-41,0-1 37,0 0 0,-1 0-31,2-2-41,0 2 50,0-2 0,0 3-32,0-2 0,0 0 92,0 2 1,0-4 136,0 2-159,0-2 0,0 4-110,0 0 0,0-2 41,0 2 1,0-2-24,0 1 1,0-1 64,0 1 1,0-2 61,0 1 1,0-2 0,0 3 48,0 1-86,0-1-1,0 1 1,0 1-79,-2 0 1,2 0 0,-2-1-204,2-1 179,0 0 0,0 0 10,0-1 0,0 0 13,0 3 1,0-1 0,0-2 50,2 1 0,-2-2 55,2-1 1,0 0-21,1 3 1,-1-2-39,0 1 0,0-3-11,-1 3 0,1-4-14,0 4 0,-2-1 19,2 2 1,-1-2 25,1 0 0,0-2-3,-1 1 1,0 2 37,2 1 1,-2-2-39,1 1 0,-1-1-118,0 2-165,0-2-173,1 4-314,-2-4-1248,2 1-677,-2-4 932,2 2 0,-2-4 1771,0-2 0,0 0 0,0-4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48.2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0,0-3-200,2 3 1,-2-1 0,2 2-91,-1-1 1,-1 1-1,0 0-24,2 0 1,-2 0 0,2 0-22,-2 0 1,0-1 0,0 1-3,0 0 0,0 0 1,0 0 44,0 0 1,0-2-1,0 0 14,0 1 1,0 0 0,0 1 0,0 0-16,0 0 0,0-1 1,0 1-1,0 0-21,0 0 1,0-2 0,0 0-77,0 1 0,0 1 0,0-1-38,0 1 1,0-2 69,0 1 0,0-1 0,0 2 30,0 0 0,0-1 0,0 1 51,0 0 1,0 0 0,0 0-53,0 0 0,0 0 0,0-1-44,0 1 0,0-2-25,0 1 1,0-1 58,0 2 0,0-2 0,0 0 0,0 1-4,0 0 1,0 0-1,0-1 1,0 0 32,-2 0 1,2 1 0,-2-1-6,2 2 1,0-1 0,0 1-57,0 0 1,0-2-1,0 1 1,0-1 19,0 2 0,0-1 0,0 1-20,0 0 1,0 0-1,0 0 1,0 0 41,0-1 0,0 1 0,0 0-12,0 0 1,0 0 0,0 0-23,0 0 1,0-1-1,-1 1 1,0 0 51,-1 0 1,1 0-1,1 0 1,0-1-4,0 1 0,0 2 1,0-1-49,0 0 0,0 0 0,0-2 1,0 1-6,0 0 1,0 0-1,0 0 1,0 0-8,0-1 1,0 1 0,0 0 0,0 0 5,0 0 1,0 0-1,0 1 1,0 1 47,0-1 0,0-1 1,0 0-1,0 0 99,0-1 0,0 1 0,0 0-70,0 0 0,0 0-12,0 0 0,0-1 1,0 1 8,0 0 1,0 0 0,0 0-64,0 0 0,0 0 0,0-1 86,0 1 0,0 0 1,0 0-60,0 0 1,0 0 0,0-1-1,0 1 20,0 0 0,0 0 0,0 0 1,0 0-18,0 0 1,0-2-1,0 0-172,0 1 156,0 0 0,0 1-4,0 0 0,0 0-17,0-1 1,0 1-17,0 0 0,0 0 9,0 0 0,0 0 0,0 0-19,0-1 0,0 1 1,0 0-31,0 0 1,0 0 0,0 0 16,0-1 1,0 1-1,0 0 20,0 0 1,0-2 0,0 0 41,0 1-33,0 0 1,0 0 0,0-1 7,0 1 1,0 0-1,0 1 1,0 0 0,0-2 0,0 0-4,0 1 1,0-1 0,0 0-1,-1 1-6,0 0 1,0-1 0,-1 0 0,2 1-4,0 0 1,0 1 0,0 0 0,0 0 1,0 0-1,0 0 28,0 0 1,0-1 0,0 1-11,0 0 1,0-2 0,0 1 226,0-1-233,0 2 0,0-1 1,0 1 0,0 0 0,0 0 0,0 0-16,0 0 0,0 0-21,0-1 1,0 1 0,0 0 9,0 0 1,0 0-1,0 0 1,0-1-7,0 1 0,0-2 0,0 1 0,0-1 0,0 2 141,0 0-100,0-1 0,0 1 0,-1 0 1,0-2-1,0 1-11,0-1 0,0 0 0,1 0-26,0 1 0,0-1 0,0 0-46,0 1 64,0 0 1,0 1 0,0 0-6,0 0 1,0-2-1,0 0 1,0 1 5,0 0 0,0-1 0,0 1 17,0-1-52,0 2 1,0 0-1,0-1 10,0 1 1,0-2 0,0 1-1,0-1-162,0 2 174,0 0 1,-2-1-1,1 1 71,0 0-85,0 0 77,1 0-62,0 0 1,0-2 42,0 0 0,0 0 0,0 2 0,0 0-7,0 0 1,0-2-6,0 0 1,0-1 0,0 1 0,0 1-1,0 0-42,0 1 41,0 0 1,0 0 0,0 0 0,0-1 1,0 1 1,0 0 0,0 0-27,0 0 1,0-2 0,0 0-15,0 1 56,0 0 1,0 0 0,0-1 0,0 1-32,0 0 1,0-1-1,0 0 4,0 1 1,0-1 0,0 0-57,0 1 0,0 0 15,0 1 1,0 0 2,0 0 0,1 0 15,0-1 0,0 0 1,1-1 11,-2 1 1,0-2-165,0 2 147,0-1 0,0 0 0,0 0-37,0 1 1,2-1 26,-1 0 1,1 0 0,-2 2 0,0 0 3,0 0 0,0-2-24,0 0 0,0-1 1,0 1-1,0 1-2,0 0 0,0-1 43,0 0 0,0-1 1,0 1 84,0 1 1,0 0-37,0 1 1,0 0 0,0 0 4,0 0-35,2 0 1,-1-2-60,0 0 1,0 0-1,-1 2 1,0 0-4,0 0 0,0 0-5,0 0 0,0-1 66,0 1 1,1-2 102,1 1 1,0-3-40,-2 3 1,0-3 0,0 2-5,0 1 1,0 0-1,0 1-59,0 0 1,0-2 0,0 1-1,1-1-79,1 2 1,-1-2 7,-1 0 1,0 0 0,0 2-142,0 0 0,0-2 154,0 1 1,0-3 0,0 2 68,0 1 1,0 0-41,0 1 1,0-1-1,0-1 86,0 1 0,0-2 0,0 1-15,0 1 0,0 0 1,0 1-2,0 0 0,0-2 0,0 1-15,0-1 0,0 2-21,0 0 1,0-1-45,0 1 1,0 0 46,0 0 1,0-2-1,0 0 18,0 1 0,0-1-153,0 0 98,0 0-308,0 0-907,0-1-2375,0-2 1279,0-2 1,-1-1 2327,-1-2 0,1-2 0,1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1:28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12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4:51.45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35 1 8506,'3'2'444,"0"-1"0,-2 1 207,1 0 0,-1-2-695,1 2-116,-2 1 0,2-2 0,-2 2 119,-2-1 0,2 1 0,-2 1 78,1 0 1,1 1 0,0 0 0,0 0 111,0-1 0,0 2 1,0 0-1,0 0 129,0 0 0,0 0 1,0 0-81,0 0 1,0 1 0,0-2-39,0 0 1,0-1-1,0 1-44,0 0 1,0 0 0,-1 0 0,-1 0-110,1-1 1,1 2-1,0 0 1,0 0-10,0 0 1,0 0 0,-1 0 0,0 0 4,-1 0 0,1 1 0,1 0 0,0-1 19,0 1 1,0-1 0,0 0 0,-1 0 17,0 0 0,0 0 0,-1 0 1,2 0 64,0-1 0,0-1 0,0 1 0,0 0-30,0 0 1,0 0 0,0 0 0,0-1-37,0 1 0,0 0 0,0 0-22,0 0 1,2 0-1,-1 0 5,0-1 1,0 1 0,-1 0 0,0 0-9,0 0 1,0 0 0,0-1 0,0 1-8,0 0 0,0 0-26,0 0 1,0 0-44,0-1 0,0 1 0,0 0 108,0 0 1,0 0 0,0 0 0,0 0 16,0-1 0,0 1 0,0 0 0,0 0 2,0 0 1,0 0-1,0-1 1,0 1-13,0 0 0,0 0 0,0 0-52,0 0 1,0 0-1,0-1-11,0 1 1,0 0 0,0 0-3,0 0 1,0 0 0,0-1 20,0 1 0,0 0 1,0 0-1,0 0 113,0 0 1,0 0-1,0-1-95,0 1 1,0 0 0,0 0 10,0 0 0,0 0 0,0-1 1,0 1-29,0 0 0,0-2 1,0 1-1,0-1-10,0 2 0,-1-1 0,0 1 1,0 0 0,-1 0 0,2 0 33,0 0 1,0 0 0,0-1 0,0 1 25,0 0 0,0 0 0,0 0 20,0 0 1,0-1-1,0 1 1,0 0 64,0 0 1,0-2 0,0 0 0,0 1-124,0 1 0,0-1 1,0 1-1,-1 0 27,0-2 0,0 1 0,0-1-35,0 2 0,1-1-10,0 1 1,0 0 35,-2 0 1,1 0 50,0 0 1,0 0 0,1 0-12,0 1 0,0 0 0,0 0 0,0 0 0,-1-2-22,-1 1 0,0 0 0,2 0-62,0 0 0,0 0 1,0-1-15,0 1 0,0-1 0,0-1 0,0 1 20,0 0 0,-1-1 0,-1 0 0,1 1 36,1 0 1,0 1 0,0 0-1,0 0 27,0 0 0,0 0 0,-1-1 18,-1 1 1,2 0-1,-2 0-49,2 0 0,0 0 0,0 0-18,0-1 0,0 0 0,0-1 0,0 1 3,0 0 0,0-1 0,0 0-14,0 1 0,0 0 0,0 1 114,0 0 1,0 0 0,0 0-106,0 0 0,0 0 0,0-1 0,0 1-13,0 0 0,0-2 0,0 1 0,0-1 7,0 2 0,0-2 1,0 0-1,0 1-22,0 0 1,0-1-1,0 1 21,0-1 0,0 2 0,0-1 38,0 1 1,0 0-1,0 0 1,0 0-14,0 0 1,0 0 0,0-1 0,0 1 37,0 0 1,0 0-1,0 0 1,0 0-43,0-1 1,0 1-1,0 0-60,0 0 0,0 0 0,0 0-77,0 0 1,0-1 107,0 1 1,0 0 0,0 0 58,0 0 0,-2 0 0,0-1 15,1 1 0,1 2 0,0-1-35,0 0 0,0 0 1,0-2-1,0 1-6,0 0 1,0-2-1,0 1 1,0-1-42,0 2 1,0-1 0,0 1-47,0 0 1,0 0 0,0 0-1,0 0 16,0-1 0,0 1 0,0 0 1,0 0 12,0 0 1,0 0 0,0 0 0,0-1 31,0 1 0,0 0-18,0 0 1,0 0 38,0 0 1,0-2 39,0 0 0,0 0 0,0 2 19,0 0 0,0-2 1,0 0 343,0 1 1,0 1-230,2-1 0,-1 1-329,0 0 1,0-2-646,-1 1 317,0-3 481,0 3 0,0-1-14,0 1 0,0 0 0,0-1 34,0 1 0,0-2 1,0 2-13,0-1 1,0 0-1,0 0-52,0 1 1,0-1-37,0 0 0,0 0-27,0 2 1,0-2 41,0 1 0,0-1 33,0 2 1,0-1 28,0 1 1,0-2-11,0 1 0,0-1-8,0 2 1,0 0 0,0-1-7,0 1 0,0-1 0,0-1 0,0 0-36,2 0 0,-2 1 8,2-1 0,-1 2-21,-1-1 0,0 1 3,0 0 0,0-2 1,0 1 17,0-1 1,0 0 0,0 0 16,0 1 1,0 0 0,0 1-33,0 0 1,0-2 29,0 0 1,0-1 76,0 1 0,-1 0 158,-1 0 1,2 2-138,-2-2 1,2-1-161,0 2-210,0-1 162,0 2 166,0-3 0,0 1-6,0-1 1,0-1 0,0 2 1,0-1-41,2 1 0,-2-1-143,2 1-85,-1-2 217,-1 1 0,0-1-144,0 0-555,0 0-1522,0 1 752,0-2 1,0-2-1,0-2 1500,0-2 0,0-2 0,0-1 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0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25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6382,'2'7'9,"1"-1"0,1 0 0,1 0 47,-1 1-52,0-2 0,1 2-90,-1-3 0,-1 1 0,0-1 0,0 1 86,1 1 0,1-1 0,-1 1 0,1-2 0,-1 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1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0 7465,'-4'5'73,"0"-1"0,-1-1 0,0 0 1,-1-1-1,-1-1-281,-1-1 0,-2 0-194,0-2 1,-1 1-111,-2-2 512,1 2 0,2-3 0,1 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2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 1 8575,'-5'7'0,"0"-2"-2,-1 0 1,1-2 0,0 0 0,0 1 0,0 0 0,1 0 0,-1 1 0,1 0 0,0 2 0,-1-1 0,1 0 1,-1 0 0,1-3 0,0-1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7:3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8777,'6'2'1359,"-1"-1"-1337,-2 2-1505,-2 0 949,1-1-405,-2 2 1074,0-3 1,0 1 0,-2-1 0,-1-1 0,-1-2 1403,-2 0-1445,3 0-656,-1 2 0,3 0 109,-2 0 270,2 0 0,-5 1-235,3 0-573,1 0 991,0 1 0,4 0 0,1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0.7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49 9063,'2'2'222,"1"-1"1,-3 2-1,0 1 1,0 0-1,0 1-49,0 0 0,0 0 0,1 0 1,1 1-1,-1 1 0,1 0 0,0 1-101,1-1 0,-2 0 0,1 1 0,0 0 1,-1 1-107,0-1 0,0 1 0,1-3 1,-1 0-235,0-1 260,0 0 0,-1-2-109,0 1 0,-1-3-46,0 0 0,0-1 27,-3-1 0,3-2 51,0-2 1,-2 0 0,2 0 0,0 0 0,0-1 37,1 0 1,0-3 0,0 1-1,0-2 56,-2-1 0,2 1 0,-2-2 0,1 1 26,-1-1 0,2 1 0,-2 2 1,2 0-1,-1 2 42,-1 0 0,2 0-66,-2 2 1,2 1 0,0-1 0,0 0 35,2 2 0,-1 1 0,2 2 1,1 0 90,0-2 1,1 1 0,0 0 0,0 0 0,0 1 36,-1 0 1,1 2 0,0 0-1,0 0-71,0 0 0,-2 2 0,0-1 7,1 2 1,-1-1 0,-1 0-81,1-1 1,-2 0 0,0 2 0,0 0 11,0 0 1,1-1 0,-2 1 0,0 0 20,0 0 0,0 1 0,0 1 0,0-2-211,-2-1 77,1 0 0,-3-1-234,1 2 1,-1-2 0,-1-2 0,0 0 0,0-1 0,0 0-435,0 0 0,0 0 1,1-1 737,1 0 0,-1-2 0,1-2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1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2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2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3.7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4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5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31 8249,'-2'-7'0,"-1"1"0,-2 2 0,-2 0 0,-1 0 129,-2 1 0,0 2 0,1 0 0,-2 0 0,1 1 0,0 1 0,-1 0 0,0 3 1,1 1-1,1 1 0,1 1 0,1 1 0,0 0 0,1 1 0,1 0 0,1-1 1,1 1-1,0 0 0,2 0 0,0 2 0,2 1 0,2 0 683,1-2-923,0-2 0,3 0 1,2 0-1,2-1 1,3-1-1,2 0 1,1-2-1,2-1-184,0 0 1,0-2 0,0 1-1,-2-2 1,-1 0-643,-2 0 0,-1-2 937,2-1 0,-2 0 0,1-2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6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49 7174,'2'-5'1465,"-1"-1"-927,-2 0 0,0 0 0,-3 2-383,-1 0 0,-2 1 0,1 0 0,-1 1-101,-1-1 0,0 2 0,-1-2-30,0 1 0,-1 1 1,0 1-1,0 0-43,0 0 0,2 0 1,-1 2-1,1 1 52,1 1 0,2 0 0,-1 1 0,1 1 15,1-1 1,0 3-1,1 0 1,1 0-79,0 1 1,1 0 0,0-1 0,1 1 0,1 0 0,2-1 0,2 0 0,1 0 0,1-1 0,1 0 0,1-1 0,0-1 0,0-1 0,-1 0 0,1-1 0,0 0 0,0-1 0,0-1 0,0-1 0,-1 0 0,1 0 0,0-2 0,0-1 0,-1-1 0,0 0 0,-2-1 0,0-1 0,-1-1 0,0-2 0,-2 1 0,-1-1 0,0 0-879,0 0 1,-1 0 1530,-1 1-382,0 3 0,-1 5 0,-1 6 0,-1 1-55,0 0 0,1 3 0,-1-1 1,1 2-65,1-1 1,1 1-1,2-2 1,3-1-267,1 1 1,3-1-1,2 0 1,0-2-232,2-1 1,0-1-1,0 0 1,1-1 104,-1 0 1,2-2 269,-1 1 0,5-2 0,-1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0 8813,'5'4'347,"-2"3"1,-3 4 0,0-1-1,0 2 1,0 0 0,-1 2 0,-1 0-8,0-1 0,-1-1 0,-1 0 0,0-2-406,1 0 0,0-1-371,-1 0 245,2 0 5,0-2 1,2-2 0,2-3 110,0-4 0,1-3 1,-1-1-1,1-1-163,-1-1 0,0-1 1,1-1-1,0-2-13,-1 0 1,2-2 0,-1 0 0,1 0 64,0 1 0,1 0 1,1 3-1,0 0 98,1 3 1,0 0-1,2 3 1,1 1 176,1 2 0,1 1 0,0 3 1,0 3 22,0 0 1,0 3 0,0-1 0,0 3-59,0 0 0,-1-1 0,-3 1 0,0 0 111,-1-1 1,-1-1-165,0 0 0,-1 0 0,-1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7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94 7755,'4'-6'294,"1"0"0,-1 0 1,0 0-1,-1-1-93,-3 0 1,-1 1-1,-3 2 1,-1-1-38,0 1 1,-1 1-18,0 0 0,-2 1 1,2 0-1,-1 0 80,-1 1 1,0 1 0,-1 0 0,0 2-65,0 0 1,2 4-1,0 0 1,-1 1-4,2 1 0,-2 2 0,2 0 0,2 0-180,0 1 1,3-2 0,0 2-29,1 0 0,0 0 0,1 0 1,2-1 29,1-2 1,3 0-1,0-2 1,1 1 102,-1-1 0,2-1 1,-2-1-6,3-1 0,3-3 0,1 1-158,-1-2 1,-3-4-1,-3 0 1,-1-1-177,1-2 0,-1-1 0,0 1 81,-2-1 0,1-2 0,-1-1 1,1 0-1,-1-2-13,-1-1 1,0 0 0,-2-1 0,0 2 54,0 1 1,-1 3-1,1 2 781,1 1-295,-1 1 1,-3 4-166,-1 4 0,1 4 0,0 6 1,0 0-16,1 3 0,0-1 0,1 2 0,1 0-192,0 0 0,2-1 0,3-2 1,2 0-527,1-1 1,3-1 0,1-1-1,2 0-1046,-1 0 1,1-3 1588,-2-1 0,1 1 0,-1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1.2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 0 0,-1 0 0,0 1-42,0 1 0,0 1 1,0-1-1,0 0-179,0 2 1,1 0-1,1-1 1,-1 0-306,-1-1 0,2-1 1,0-1-1,-1 0-487,-1 0 0,1-1 0,0 0-809,1-1 1,-1-2 1538,-3-1 0,1-3 0,-1-1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0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168 66 7711,'-4'-9'118,"-1"2"1,1-1-1,-1 1 560,-1 0 1,-1-1 0,-2 2 0,-1 1-301,0 0 0,-1 3 1,1 0-1,0 2-441,0 2 0,1 1 0,2 3 1,1 1-137,1 1 0,3 2 1,0 1-1,2 0-141,2 0 0,2-1 0,4-1 0,2 0-162,2 0 0,0-1 1,2 1-1,-2 0 482,0-2 1,0 1 0,-1 0 0,-2 0 492,-1 3 0,-1-2 0,-2 1 0,0 0-229,-2-2 1,-1 1 0,-1 0 258,0 0 0,-3-2 1,-2-2-1,-1-1-685,-2-1 0,-4-2 0,-1 0 0,-2-2-529,-2-2 1,-2-1-1,0-2 1,-2-2 710,2 0 0,-2-3 0,0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14.2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0.43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1.1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1.6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0,0-1 693,0 1 0,-2-2 0,0 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49.0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8.2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80 7 6630,'3'0'756,"0"0"-252,-3 0-191,0 0 1,-1-2-257,-1 0-1,1-1 14,-4 3 0,1 0-24,-3 0 1,1 0-20,-1 0 0,3 0-30,0 0 20,2 0 0,-1 0 0,1 1-20,0 1 1,-1-1-61,1 1 34,1-1 1,-2 0-85,3 1 1,1-1 47,1 4 0,0-4 0,1 2 0,1-1-67,-1 0 1,1 1 0,1-1 0,-1 1 61,-1 0 0,2-1 87,-1 3 0,0-2 1,-1 3 197,0-2 1,0-2 0,-3 2 0,2-1 156,0 1-240,0-3 0,-2 5-76,0-1 1,-2-2 0,-1 1 0,0 0 7,0-1 0,-1-1 0,1 2-24,-1-1 0,1 0 1,-2-2-1,0 1-74,0 0 1,1-1 0,0-1-483,-1 0 1,1 0 0,0 0-298,-1 0 0,0-1 813,0-1 0,0-2 0,1-2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59.1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6615,'3'-3'1395,"-2"0"-902,5 3 9,-5 0-316,1 0 0,-2 1 1,0 1-109,0 2 1,0 2 0,0 0-1,0 1-19,0 0 1,0-1 0,0 1 0,0 0 0,1 1-303,1 1 0,-1-1 0,2-1 226,0-1 0,-2 1-81,4 0 0,-3-2 0,2 0-454,-2 0 27,1-4 389,-3 2 0,2-4 0,0-1 0,-1-2 9,0-2 0,-1 2 0,1-1 258,1 0-188,-1-1 1,2 2-1,-3 0 148,3 2 1,-3-1 0,3 1 263,0 0 0,-1 0-294,2 2 1,-2 0 0,3 1-1,0 1 1,0 2 0,1 2 0,-1 0-1,-1-1 1,0-1 0,-1 1 0,2 1-1,-1 1 1,0-1 45,1 1 0,-2-4 0,0-3 1,-1-4-1,1-2 0,-2 0-156,0-1 0,1 1 0,0-1 0,0 0 0,-2-1 0,0-1-170,0 1 0,0-1 96,0 0 1,0 0 0,0 3-191,0-1 0,0 0 0,0 1-293,0-1 0,-2 3 606,0 0 0,-3-1 0,1-1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0.7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39 8197,'0'-6'0,"0"-1"0,0 1 0,1 0 959,1 1 0,0 0-786,2 3 0,0 1 0,0 3 0,-1 2 0,-1 2 0,0 1 0,0 2 0,-2 1 0,0 2 0,0 0 215,0 2 0,3 1 0,0 1 0,-1 1-189,1 2 1,2-2-1,-1 1-66,0 0 1,2-1-36,-2 0 1,2 1 0,0 1-92,1 1 1,-1-3-1,-1 0 1,-1 0-21,1 0 1,-1-3-1,-1 1 1,0-1 0,-1-1-76,-1-2 0,-1-1 1,0-2-282,0 1 1,0-1-575,0-1 824,0-4 1,0 0 0,0-6-80,0-1 1,2-2-1,1-3 1,0-2 50,2-1 1,-1-3 0,0-2 0,1-2 113,1-2 0,-1 2 0,-2 0 0,1 3 129,0 0 0,-1 1 0,2 4 1,0 2 131,0 2 1,1 4-1,1 0 1,1 3 38,1 0 1,-1 0 0,-1 0-173,-1 0 1,2 3-1,0 2 1,0 2 0,0 2 32,0 2 0,-2-1 0,1 4 1,-1-1-40,-2 0 0,2 2 1,-2 0-1,1 1-1,0 0 1,0-3-1,0 3 1,1-2-81,0-1 0,1-2 0,-1-1 0,0-1 0,-1-1-90,-1-1 0,1 0 1,1-1-1,1-2-112,-1-2 1,1-1 0,-1-2-1,-1-2 143,-1-3 1,1-4 0,1-3 0,0 0 0,-1-1-1,-1-1 1,1-2 0,-1-3 0,0-1 0,-1-2 0,-2 1-1,0-1 1,-1 0 0,0 0 0,0 0 0,0 1-147,0 3 0,1 3 0,0 3 0,2 0 0,0 2 0,1 3 0,-2 0 0,2 3 0,0 0-1622,1 3 1693,1 1 1,-3 6 125,-1 2 0,5 4 0,0-1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0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0 7979,'-4'0'-1624,"1"0"1999,3 0 1871,0 0-1896,3 0 1,-2 3-1,3 0-182,-1 0 1,1 2 0,-1 1-1,-2 1-138,0-1 1,-1 3-1,0 0 1,0 2 0,2-1-165,0 1 1,0-2-1,-2-2 1,0-1-255,0 1 1,0-1-529,0 1-219,0-1 21,0 1 1114,3-6 0,1-2 0,2-6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2.7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20 9748,'3'5'140,"-1"-1"0,1-2-49,-1 3 1,1-1 0,3 3-104,-1-1 1,-2-1 0,-1-1 0,1 1 8,0 1 1,-1 0 0,2-1 0,0-1 55,-1 1 1,0 1 0,1 1 0,1-1 32,1 1 0,-2-1 1,1 0-1,-1-1-50,0-1 1,1-1 0,-2 0 20,0 0 0,-1 0 0,1-1-132,-1 0-120,-1 0 170,2-2 0,-1-1 0,1-1 20,-2-2 1,0 0 0,-1 0 0,0-1-77,0-1 0,0 1 1,0 1-1,0-1 4,0-1 0,0-1 0,0-1 0,0-1-27,0 1 0,0 1 0,0 0 0,0 1-48,0-1 0,-2 1 1,-1-1 6,2 1 1,0-1-1,1 0-71,0 1 1,1 0-188,1 2 0,0 1-97,2 3 0,-2 0 500,2 0 0,-2 3 0,1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03.6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7957,'4'0'3,"0"0"425,1 0-426,-2 0-37,0 0 222,-3 0-5,0 0 0,2 1 1,1 1-1,0 2-108,0 2 0,-1 1 0,-2-1 0,0 1-21,0-1 1,3 1 0,-1-1 0,-1 1-22,0-1 0,-1 1 0,0 0 1,0-1-16,0 1 1,0-3-25,0 0 0,0 1 0,1 1-69,1-2 1,-1 1 39,4-3 0,-4 1 1,2-1-25,0 0 0,-2 0-16,4-2-26,-1 0 1,0-1 78,1-1 1,-4-2 0,2-1 0,-1-1-1,1 2-4,-2-1 0,0 1 48,-1 0 0,2 0 1,1-2 40,0 1-23,-1 3-51,4 2 0,-5 0 1,4 0-64,0 0 0,-2 2 1,1 3-62,-1 1 1,0-2 105,-1 0 1,-1-1 0,1 1 0,-1 1 0,-1 0 166,2-1 0,-1 0 0,2-2 0,0 2 1,1 0-1,0 0 0,0-1 0,1-1 1,1 0-1,1 0 831,-1 0-1185,-2-1 1,0-1 100,-2 0 0,-1 0 0,3-1 0,-1-1 39,-2-3 1,2 2 0,0-2 0,0 0 0,0-1 0,-1-2-1,0-1 1,0 0 0,0 0-98,-1-2 0,-1 1 0,0-1-71,0 2 0,0-2-32,0 2 0,-1 3 1,-1 1 276,0 0 0,-3 2 0,2 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0.5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105 20 7728,'0'-6'1143,"0"2"1,0 0 715,-3 1-317,3 1-634,-3 2 1,3 0 0,2 1 0,0 1 843,0 2-1673,-2-1 391,0 3 0,0-5 865,0 4-496,0-4-730,0 2-103,0-3 0,1 0 1,0 1 91,2 1 0,-1-1-344,-2 4 1,2-3-1,1 2 166,1-2 1,0 4-1,3-2 39,-1 2 0,3-2 0,0 0 23,1 2 1,-1-1 0,2 0 0,1-1 4,0 1 0,-1 1 0,0 1 0,0-1 24,-1 1 1,-1-3 0,-2 0 0,0 1-156,-1-2 0,-2 3 0,-2-1-86,-1 0 1,-1 0 0,-1-2 187,-1 0 1,0-1 0,-2-2-1,-1 1-85,-1 1 99,-1-1 1,3 2-1,0-3 32,-1 0 0,1 0 37,0 0 1,0 1 32,0 1 0,-2-1-29,1 1 1,0-1-1,-2-1 1,1 0-30,-1 0 0,0 0 0,1 0 0,-1 0-54,1 0 1,-1 0 0,1 0 0,-1 0-53,1 0 1,-1 2 0,1 0 4,-1-1 1,0 0 0,1 0-1,-1 0 20,1 1 0,-1 1 1,1-1-1,-1 0 21,1-1 1,-1 0 0,0 0-1,1 0 38,-1 2 1,1-1 0,-1-2 1,1 0 1,1 1 0,1 0-301,-1 1-139,2 0 357,0-2 0,2 0 1,0 1-498,-1 1 485,0-1 0,2 3 192,0-2 1,0-1-38,2 1 0,-1-1 1,1 1 1,0-1 233,0 1 34,-1-1-252,2-1-41,-3 0-9864,0 0 9556,0-3 0,-3-1 0,-1-2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21.2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66 8172,'-6'-3'-329,"2"-2"1,0 3-1,3-1 724,-1 0-102,0 2 0,2-4 391,2 3-352,-1 0 0,4 1-8,-3-1 1,1 0 99,-3-2-421,0-1 180,0 2 1,-3-3 306,1 2-305,0 1 1,2-1-1,1 3 134,1-2 1,-1 1 471,4 2 139,-4 0-107,2 0-484,-3 0 0,0 3 1,0 2-116,0 0 1,-1 2 0,0-1 0,-2 2-90,-1 0 1,3 0 0,-2 1 0,1 0-46,0 0 0,0 2 0,2-2 0,0 0 24,0 1 1,-1 1 0,-1-2-90,0 1 1,0-1 0,1 1 0,0 0 0,-1-2 51,0-1 1,-1 0 0,0-1-466,0 1 1,1-1 0,-2-1 0,0-2-1,1 1 1,-2-1 0,-1-1 0,2-3 0,1-2-1,1-1-7554,0 0 7942,0 2 0,-1-6 0,-1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2.1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30 8816,'1'-2'2177,"1"2"-2105,-1 0 0,-1 4 0,0-1 0,0 1 0,0 1 1,0 1-1,0 0 0,0 0 0,0 0 98,0-1 0,0 0 0,0 0-196,0 0 0,2 0 0,0 0 61,-1-1 1,-1 1-1,1 0 1,0-2 135,1 1-187,-1-3 1,0 2 49,0-1-666,0 2 217,1-4 0,-2 2 315,0-4 0,0 1 0,0-2 0,0-1 0,0 0-5,0-1 1,0 0 0,0 0 0,0 1 238,0-1 1,0-2 0,0 0-1,0 0 13,0 0-166,0-1 0,0 2 1,0-2-14,0-1 0,0 2 1,0 1-1,1 0-29,0 1 0,0 2 0,1 0-37,0 1-61,-1 1 0,1 1-136,0 0 0,1 0 101,1 2 1,1 1 0,-2 1-1,0 0-29,-1-1 0,0 0 1,0 2-1,-1 0 1,1 0 222,0-1 0,1 1 0,1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6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14 27503,'6'0'-49,"1"0"1,0 0 0,-1 1 0,1 0 0,-1 1 0,1 0 39,-1-2 1,1 0-1,-1 0 1,1 0 0,-1 0-1,1 0 35,-1 0 1,1 0 0,0 0 0,-1 0-16,1 0 1,-3 0-1,0 0 8,1 0 0,1 3-185,1-1 1,-1 0-1,1-2 236,-1 0 1,1 0-74,-1 0 1,1 0 0,0 0-1,-1 0 47,1 0 0,-3 0 0,0 0-29,1 0 0,1 0-22,1 0 1,-3 0 0,1 0 9,0 0-9,-3 0 1,4 1 0,-4 0-101,2 1 0,0 1-23,3-3 0,0 0 116,-1 0 0,1 0 23,-1 0 1,1 0 0,-1 0 10,1 0 0,-3 0 0,1 0-16,0 0 0,-2 0 0,2 0 1,0 0-1,1 0 1,0 0 0,1 0-10,-1 0 0,-2 0 1,1 0 651,0 0-545,1 0 1,0 0-108,1 0 1,-3 0 0,1 0 0,0 0 22,0 0 0,2 0 0,0 0-15,-1 0 0,1 0 1,-1 0-1,1 0 13,-1 2-133,1-1 0,-1 2 1,1-3 83,-1 0 1,-1 0 0,-1 0-4,1 0 0,-1 0-2,0 0 1,-2 0 9,3 0 0,-1 0-17,3 0 19,-1 0 1,-1 0 29,-1 0 1,-2 0 0,2 0 0,2 0 115,-1 0 0,0 2-474,-1 0 0,-2 1-763,3-3 1126,-1 0-12,2 0 0,1 0-2,0 0 1,-3 0 23,0 0-51,1 0 1,-1 0 0,0 0 3,1 0 0,-1 0 182,0 0 0,-1 0 0,1 0 36,1 0 1,-1 0 0,0 0 0,1 0-271,1 0 1,0 0 0,1 0 49,0 0 0,-3 0 0,0 0 37,1 0 0,1 0 0,1 0 1,-1 0 3,1 0 0,-1 0 1,1 0-1,-1 0 1,1 0 22,0 0 0,-1 0 0,1 0 0,-1 0 8,1 0 1,-1 0 0,1 0 6,-1 0 0,1 0-29,-1 0-14,-2 0 1,2 0 0,-2 0 23,2 0 1,-2 0-11,1 0 1,-1 0 0,3 0 6,-1 0 0,-1 0 0,-1 0 85,1 0-19,1 0 1,-2 0-83,0 0 0,1 0 0,1 0 0,1 0 12,-1 0 1,1-1-92,0-1 0,1 1 0,1-1 0,-1 1 54,-1 1 0,0 0 1,-1 0 9,1 0 1,-1 0 0,1 0 0,-1 0-47,1 0 1,-3-1-1,1 0 1,0-1-1,1 0-18,0 2 0,-1 0 0,-1 0 30,1 0 33,1 0 0,0 0 0,1 0 0,-1-1-86,1-1 1,0 1 0,-1-1-1,1 1 180,-1 1 0,1 0-83,-1 0 1,1 0-1,-1 0 1,1 0-15,-1 0 0,1 0 0,-1 0 229,1 0-254,0-3 0,-1 2 0,1-1-42,-1 1 0,1 1 1,2 0 72,2 0 1,-3 0 0,0 0 118,0 0 1,2 0-1,-1 0-88,-1 0 1,1 0 0,0 0 0,-1 0-26,-1 0 1,-2 0 0,1 0 0,1 0 40,1 0 0,-1 0-39,0 0 1,-1 0-1,1 0 1,-1 0-1,1-2-14,-1 0 1,1 0 0,-1 2 0,1 0 110,-1 0 1,1 0-177,0 0 1,-3-1 0,0 0 0,1-1 0,1 0 15,1 1 1,-3 1 0,0 0 0,1 0 44,1 0 1,-1 0 0,-1 0-20,1 0 0,-1 0 1,0 0-1,1-2 1,1 0-180,1 1 1,-1 0 229,1 1 0,-1 0 0,1 0 0,-1 0 0,1 0 108,-1 0 0,1 0 0,-1 0 0,1 0-129,-1 0 1,1 0 75,0 0 0,-1 0 1,1 0-1,-1 0-26,1 0 0,-1 0 1,1 0-1,-1 0-56,1 0 1,-3 0 0,1 0-1,0 0 1,0 0 0,2 0 68,0 0 0,-3 0 0,0 0 90,1 0 1,1 0 0,1 0-134,-1 0 1,-1 0 0,-1 0-6,1 0 1,1 0-1,0 0 1,1 0 13,0 0 0,-1 0 0,1 1 0,1 0 0,1 1-3,-1 0 1,1-2-1,0 0 1,-1 0-17,-1 0 0,0 0 0,0 0 13,-1 0 1,-2 0-1,1 0-14,0 0 1,1 0-1,0 0 1,1 0-1,-1 0-7,1 0 1,-1 0 0,1 0 0,0 0-4,2 0 1,-2 0 0,2 0 0,-2 1 2,0 1 1,-3-1-1,0 1-18,2-1 1,-1-1-1,2 0-96,-1 0 1,1 0 70,-1 0 31,1 0 0,-3 0 0,1 0 1,0 0 16,1 0 0,-2 0 1,0 1-1,1 0-6,1 1 1,1 0 0,-1-2 0,1 0-12,-1 0 0,-1 0 0,-1 0 0,1 0-64,1 0 0,1 0 42,-1 0 1,1 0-1,-1 0 31,1 0 14,-1 0 0,1 0 0,-1 0 0,1 0 30,-1 0 1,-1 0-1,-1 0-180,1 0 115,1 0 0,-2 0 0,1 0 26,0 0 0,1 0 0,0 0-13,1 0 1,-3 0-1,0 0 1,2 0-2,-1 0 0,0 0 0,-1 0 1,1 0-10,1 0 1,1 0 10,-1 0 0,1 0 0,-1 0 13,1 0 0,-1 0 0,1 0 0,-1 0 62,1 0 1,-1 0-47,1 0 1,-1 0-1,1 0 1,0 0-46,-1 0 0,1 0-4,-1 0 1,1 0 0,-1 0-1,1 0 1,-1 0 0,1 0 1,-1 0-1,1 0-12,-1 0 1,1 1 0,0 1 0,-1 0 34,1-1 1,-1 0 0,1-1-1,-1 0-129,1 0 0,-1 0 96,1 0 0,-1 0 1,1 0-1,0 0 1,-1 0-1,1 0 3,-1 0 12,1 0 1,-1 0-1,1 0 126,-1 0-144,1 0-103,-4 0 40,3 0 1,-2 0 79,2 0 27,-2 0 1,2 0-1,-2 0-2,2 0 0,-2 0 1,1 0 202,0 0-198,-2 0 0,0 0 14,0 0 0,-2 0 1,3 0-35,1 0 0,1 0 1,1 0-1,-1 0 108,1 0-91,-1 0 0,1 0 37,0 0 1,-1 0-1,1 1 132,-1 1 0,1-1 171,-1 1-169,1-1 0,-3-1-274,1 0-9,-4 0 1,3 0-155,-2 0 166,-1 0-8,1 0-238,-2 0 0,0 0 13,-2 0 0,0 0 0,-2 0-249,-1 0 0,-1 0 1,-1 0 506,-2 0 1,2 2-1,-3 2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1 9246,'0'0'0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130 14 8319,'-7'-3'81,"3"2"1,-1-1 0,0 1 0,0 0 0,0 0 0,1-1 34,-1 0 0,1 2 0,0 0 0,-1 0 1,-1 0-1,-1 0-56,1 0 0,-1 0-19,1 0 1,0 0-20,2 3 0,1-2-42,3 3 0,0-1-219,0 1-128,0-3 261,0 5 0,3-2 37,1 2 1,1-1 0,0-2-1,-1 0 157,1-1 0,1 1 1,1-1 32,-1-1 0,-1 1-111,-1 0 1,0-1-28,3 1 1,-3-2-10,1 0 1,-3 3 0,2-1 42,1-1 1,-1 2-1,0 0 97,1 1 0,-1-2-77,0 2 0,0-2 1,1 2-1,-1 0 70,-1-1 0,0 0 0,-2 1 58,1 1 0,0-1 1,-2 0-58,0 1 0,0 1 0,0 0 0,0 1-59,-3-1 0,2-1 0,-3-1-89,-1 1 1,-1-1 0,-1 0-12,1-2 0,1 1 0,-1-3 1,-1 0 43,-1 0 0,0 0 0,0 0 0,0-1-229,0-1 1,0 0 0,0-2-1,-1-1 37,1-1 0,1 2 0,0-1 0,1 0-7,-1-1 1,3 2 0,1 0-213,1-1 1,1 1 0,-1 0 417,4 1 0,1-2 0,4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3.0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85 7783,'0'-4'-1488,"0"2"1893,2 0-164,-2 0 0,4 1 0,-2 0 0,-1-2 0,-1-2 0,0 0 0,0 1 0,0-1 264,-2 2 1,1-1-463,-2 1 0,1-1 0,0 0-202,0 1 272,-2 2-20,3-1-53,-1 2 1,2 0-1,0 2 71,-2 1 0,1 1 1,0 1-19,0 0-53,1 2 1,0-2 0,0 2 0,0-2-63,0 0 0,0 1 0,0 1 8,0-1 0,1 1 1,0-1-1,0 0-3,1 0 1,0-2 0,-1 1-1,1 0-61,0-2 0,-1 1-73,2-3 1,-1 2 11,1-1 1,0-1 0,1-2-394,-1-1 490,-2-1 0,2 0 0,-2-2 19,0 0 1,1 0 0,0-1 0,-1 0 48,0 0 1,0-1-1,0 0 1,1 0-20,-1 0 0,0 0 1,-1 1 66,0-1 1,0 1 58,0 1-5,0 2 1,0 2 180,0 2 0,-2 0 1,0 3-1,1-1-195,1 2 0,0 0 0,0 1 0,1 1 0,1 0 18,-1 0 0,1-1 1,0-1-1,1 1-164,-1 0 1,1-1 0,-1 1-1,0-1 1,1-2 0,0 1-1,0-1-200,2 1 0,-2-1 0,0-1 0,0-1 1,1-2-1,-2-3 0,1 0 0,-1-1 0,1 0 1,-1 0-1,1 0 0,-1-1 0,2 0 0,-1-1-612,0 0 0,-2 0 865,1-3 1,-1 1 0,0 0 0,1 1-1,-1 0 1,-1 0-4,0 0 1,-1 4 0,-1-1 361,1 0 1,0 2 1117,-1-1-817,2 0 0,-3 4-480,3 0 0,1 1 0,0 2 0,1 1-31,-1 0 1,1 2 0,0 1 0,-1 0-173,-1 0 0,2 4 0,-1-2 0,1 2-35,0-1 0,0 0 0,2-1 1,-1-1-49,-1 0 0,1-1 0,-1 0 1,0-1 38,1-2 0,-1-1 0,-1 1 0,1-1-1141,1-1 1,-2 0 20,3-2 1,-3-3 1165,2 0 0,1-1 0,0-1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6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158 20 10627,'-7'0'0,"1"0"0,-1 0-163,1 0 0,-3 0 1,0 0-1,0 0 0,1-1 1,-2 0-1,1-1-30,-1 0 0,-1 2 1,3 0-1,0 0 0,0-1 1,2-1-1,-1 0-553,1 1 1,1 0 745,1 1 0,3-3 0,-2-1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8066,'4'0'1118,"0"0"1,-1 2-844,-2 3 1,0-2-1,-1 2-149,0 0 1,0 1 0,0 0 0,0 1-1,0-1-220,0 1 0,0 2 0,1-1 0,0 1 2,1 0 0,3-1 0,-2 3 0,0-2 127,2-1 0,-2 2 1,0-2-152,0 0 0,-2-1 0,2 0 1,-1 0-902,0-1 1,0 1 3,-2-1 0,-3-2 1013,-1-2 0,-2-1 0,0-1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59 78 7769,'0'-4'124,"0"-1"-17,0 0 1,-2 2 0,-1-1 0,0 0 0,0 2 0,-1-1 0,-1 1 0,-1 1 0,0 1-132,-1 0 1,3 0-1,-1 0 1,1 1-1,0 1 1,2 3 135,1 1 1,1 0-75,0 1 1,0-1 0,0 1 23,0-1 0,3 1 0,0-1 0,0 2-32,2 0 1,0-3 0,0 2 0,-1-1-53,-1 0 0,1-2 1,-1 0-1,0-1 70,0 1 1,0-3-522,-1 1 1,0-1 335,2-1 0,-3-1 0,2-1 0,-2-2-35,1-2 0,-1 1 1,1-2 191,-1-2 1,-1 0 0,0 1 0,0 0 65,0 2 1,0-1 0,0 1-13,0-1 1,0 1 0,0-1 0,-1 1 234,-1 2-137,1-2 0,-2 5 100,0-1 0,3 2 0,-3 2-251,3 3 0,2 1 0,0 1 0,0 1 0,0 1 0,1-1 0,1 1 0,0 0 1,1 1-1,-2-1 0,1-1 0,0 0 0,0-2 0,0 0 0,1-1 0,0-1 0,0 1 1,0 1-672,-1-2 1,-1-1 415,1-3 0,-2-3 0,2-1 0,-1-2 47,-2-1 0,0 1 0,-1-2 1,1 0 133,1 0 1,-2-3-1,3 1 1,-3 1 73,0-1 0,0 0 0,0 0 0,0 1 50,0-1 1,0 1-1,0 2-42,0-2 0,-2 4 0,0-1 1,1 0 671,0 0 46,1 3 0,0 0-496,0 6 0,0-2 0,0 3 0,0 1-146,0 1 1,0 2 0,0 0 0,0 0-124,0 0 0,2 0 0,0 0 0,0 2 35,1 0 1,-1-1 0,1 1-102,0-1 0,2 1 0,0-2 1,0 0-249,-1 0 0,2 0 1,-2-2-288,2 1 1,-2-4-1419,1 0 2037,-4-3 0,5-3 0,-2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111 1 8290,'-4'2'0,"-1"0"0,0 0 389,0-2 0,-3 3 0,0-1 0,-1-1 1,-1-1-902,-2-2 512,0 1 0,-4-4 0,-1 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1-1223,0-1 1048,0 1 1,0-3-820,0 0 1233,0-2 0,-3 1 0,2-3 0,-2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33 7737,'-3'-4'2,"1"-1"161,-3 4 14,4-5 0,-4 4 22,0-2 0,-1 3 0,0-2-121,-1 3 0,3-2-325,0-1 184,2 1 0,-1 2 183,0 0-57,3 0 0,-3 1 34,3 1-52,0-1-99,0 5 0,0-5 40,0 3 0,2-1 15,0 1 53,0 0-181,-2 0 1,3 2 97,-1-2 1,1 0 0,-2 0 0,2 1-110,1 1 133,-3 1-112,5-4 0,-5 2 13,4-2 79,-4 2 1,5-5-16,-2 3 1,0-1 30,0 1 0,-2 1-33,3-2 0,-3 1-11,2-1 9,1-1 23,-2 2 0,3-1 1,-2 1-1,0 1 51,1 1 0,-4-2 77,1 2 1,1-3 9,-1 2-47,0-2 0,-2 1-9,0-1 0,0 0 85,0 2-68,-2-2 1,-2 3-47,-3-3 0,1 0 0,-1-2-32,1 0 0,-1 0 1,1 0-1,-1 0-161,1 0 0,1 0-273,1 0 374,-1 0 1,0-1-20,0-1-838,-1 2 613,6-6 0,-3 4 304,3-2 0,0 2 0,0-3 0,0 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9582,'4'0'1163,"0"3"-952,-2 1 0,-1 0-351,1 0 108,-1 4 65,-1-1 0,0 2 178,0-2 0,0 1-13,2 1 1,-1 1-1003,1-2 398,-1 0-76,-1 1 0,0 0 193,0 0 0,1-1-79,1-1 0,-1-1-116,1 1 350,1-1-147,-2 1 0,3-1-291,-2-2 314,-1 2 1,4-5 257,-3 4 0,0-4 0,1 2 0,1-3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66 27 6935,'0'-4'1933,"0"-1"-1882,-3 4-8,2-2 0,-4 2 294,3-1-341,-3 1 0,3-2 1,-2 3 85,-1-3 0,1 3 8,0-3 1,1 3-27,-1 0 0,2 0 0,-2 3-36,-2 1 0,4 0 1,-1 0-1,2 1-23,-1 1 1,1-2 0,-1 1 0,1 0-20,1 1 1,0 0 0,0 1-164,0-1 0,0 1 123,0-1 0,0 1 0,1-1 0,0 1 26,2-1 1,1 1 73,-2-1 0,2 1-59,-1 0 0,2-3 1,-1 0-1,2-1-48,0 1 0,-1-3-279,-1 1 1,-2-2 179,3-2 0,-4 1 0,1-4 1,-1 0-1,0 0 0,0-2-140,1 0 0,1 1 147,-3-1 0,0 1 56,0-1 1,0-1 0,0-1 201,0 1-15,0 4-25,0-2 0,0 2 0,0-2 0,0-1 2040,0 0-1558,0 4-402,0 0 0,2 4-106,0 1 0,0 0 0,-2 4 1,0 1 294,0 0-162,3 1-515,-2-2 0,2 1 214,-3-1 0,2 1-158,0-1 0,1 1 61,-1-1 103,-1 1 29,2-3-213,0 1 0,-2-2 0,3 2-1185,2-3 1492,-4-1 0,2-1 0,-2 0 0,-1 0 0,5-3 0,-3-1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7312,'4'0'904,"-1"1"-471,-1 1 1,-1 0-92,1 2-88,-1 0-146,-1 3 0,2-1 1,0 1-59,0-1 36,-1 4 1,-1-3 0,0 3-215,0-1 88,0-2 0,0 5 0,0-3 198,2-1-228,-1 2 0,2-3 1,-2 2-1,0-2-82,1 0 1,1-3 75,-3 0 1,0-2 0,0 2-500,3-1 173,-3-1 203,3-2 125,-3 0 1,-2-3-445,0-1 370,0-2 1,2 2-1,0-1 1,0 0 65,0-1 0,0-1 1,0-1 116,0-1 0,0 0 0,0 1 119,0-1 1,0 0-92,0 0 1,0 4 0,0-1 0,0 0 0,0 1 0,2 0 6,0 0 66,0 4-90,1-2 14,-2 3 1,5 0 0,-3 1 0,2 0 0,-2 2 652,0 1-674,2 0 1,-3 3 0,1 1 0,0 1 81,-1-1 0,1 1-110,-1 0 0,2 0 74,-2-3 1,3 3-198,-3 0 0,2-1 0,-1-1-206,1 0 1,-2-2-140,2 0 1,-2 0-520,3-3 494,-4 0 482,2-2 0,-2 0 0,1 0 0,-1 0 0,5-3 0,-3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7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60 111 7714,'-1'-5'86,"-1"0"248,1-1-129,-5 3-99,6-1 0,-6-1 1,2 2-1,0 0 327,-1 0-413,4 1 0,-5 1 129,2-1 1,0 2-66,0-3 24,2 3 1,-1 3 0,1 1-108,0 2 1,0 0 30,2 1 1,0 0 0,0 1 0,0 1-79,0 2 1,0-3-8,0 0 1,1 2-1,0-1 1,2 1-1,0-1 1,1-1-25,-1-1 0,-1 0 74,3-1 0,-2 1 0,2-1 0,-1-1-131,-1-1 1,2-2-175,-1 1 215,2-3 0,-2-1 1,-1-1-1,-1 0-216,0-2 1,0-1 254,-2-4 1,0 1 8,0-3 0,0 2 0,0-1 1,0-2 100,0 0 0,0-2 109,0-1 0,0 1-171,0-2 1,0 3 0,-2 0 0,0 0 191,1 2 1,-1 2-41,0 2 0,1 1 86,-1-1-119,1 1 181,1 2-291,0 1 0,1 3 0,0 1 108,2 1-99,2 5 0,-4 4 38,4 4 1,-3 0-28,2 5 0,-2-2 0,2 4 103,-1-2-31,2 0 0,-1-1 0,1 0-205,0-1 0,1-5 82,-2-2-1326,2-3 899,0 2 1,-1-7 454,-1 0 0,0-3 0,3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3.44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88 5 7855,'-5'0'160,"0"0"0,0 0 0,1 0 1,-1 0-1,-1 0 0,0 0 0,0 0 1,0 0-1,-1 0 0,1 0-1349,0 0 1189,0 0 0,-1-2 0,0-1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4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 0 10838,'3'0'371,"0"0"-441,0 0 1,1 0 0,0 0 137,1 0 1,-1 0 164,1 0 1,-2 0-105,0 0 1,-2 0-1,2 0-73,0 0 1,0 0-8,0 0 0,0 0-125,1 0 1,-1 0 0,0 1-17,0 0 0,0 0 25,0 0 0,-2 0 69,2-1 0,0 0 1,0 1-1,0 1-12,1-1 0,-2-1 1,1 0 43,0 0 0,0 0-3,0 0 1,-2 0-19,2 0 0,0 0 85,1 0 1,1 0-1,-1 0-52,1 0 0,-2 0-51,0 0 1,0 0 0,1 0-28,0 0 1,-1 0 9,0 0 1,0 0 102,2 0 1,-1 0 92,0 0 0,-1 0 0,0 0-119,1 0 1,0 0-175,0 0 0,-1 0 25,0 0 0,0 0 0,1 0-7,1 0 1,-2 0 0,0 0 59,0 0 0,-1 0 0,1 0 0,1 0 8,0 0 0,-1 0-69,0 0 62,0 0 1,1 0 134,0 0 0,-1 0-72,0 0 0,-1 0-24,1 0 0,-2 0-16,2 0 1,0 0 0,1 0 30,-1-2 1,1 2 67,-1-2 0,-1 2-54,1 0 1,-1 0-1,1 0 60,0 0 1,-1 0-80,1 0 1,-1 0 0,1 0-159,0 0 0,1 0-20,1 0 155,-1 0 1,0 0-1,1 0 5,-1 0 1,-1 0-1,0 0 64,-1 2 1,-1-2-61,1 2 184,0-2-164,3 0 0,-2 0 1,0 0 20,0 0 0,0 0 1,-1 0-165,1 0 0,0 0 1,0 0-18,1 0 1,0 0 11,0 0 0,0 0 31,1 0 1,-1 0 70,1 0 0,-2 0 1,0 0 145,0 0-167,-1 0 155,2 0-128,-2 0 1,1 0-1,0 0 1,0 0-1,2 0 14,-1 0 0,-1 1 0,0 0 56,0 0 1,0 1 57,0-2-27,-2 0 0,1 0 10,0 0 0,-1 0 25,2 0 0,-1 0-1,3 0 1,-1 0-50,1 0 1,-1 0 0,0 0-10,1 0 1,-2 0-31,0 0 0,-2 0-87,2 0 0,-1 0 70,1 0 0,-2 0 0,1 1-54,0 1 1,-2-1-95,3-1 0,-1 0-137,1 0 1,-2 0-31,2 0 1,0 1 59,2 0 0,-2 0-149,-1 0-573,-1-1 972,1 0 0,-4 2 0,0 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7819,'1'3'38,"1"0"0,-2 0 0,1 1 0,0 1 0,1-1 0,-1 0-237,-1 1 0,2-2 1,-1 0-1,1 0 1,-1 1 198,1 0 0,1-1 0,0-1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6879,'0'3'168,"1"0"1,0-1 0,1 0 0,-1 1 0,1-1-1,0 0 1,1 0-145,-1 0 0,0 1 0,0 0-184,0 1 0,0-1 1,-2 0 134,2-1 0,-2 1 0,2 0 1,-1-1 16,1 1 0,0-1 0,-1 1-9,0 0 1,2 1 0,-1 1 1,-1-1 0,1-1 0,-1 0 0,1 0-145,0-1 127,-2 2 0,4-3 0,-3 2-99,0 1 103,1-3 0,-1 3 10,2-1 1,-2 0 0,1-1 0,0 1-15,-1-1 0,1 0 0,-2 0 38,2 0 0,-1 1 10,2-2 0,-1 3 12,1-1 1,-1-1 0,0 1-17,1-1 1,-1 0 0,0-1 26,0 0-50,-2 3 1,3-4 0,-2 2-25,0 0 0,3 0-15,-2 3 1,1-2-16,0 0 0,-2-2-67,0 2 1,1-1-32,0 0 164,-1-1 0,-1 3 0,0-1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8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323 5 7305,'-3'0'330,"0"0"1,0 0 0,-2 0-140,1-2 0,1 2 0,0-2-34,0 2 0,0 0-33,0 0 0,2 0-48,-2 0 0,0 0 0,-2 0 0,1 0-3,0 0 1,-1 0 0,0 0 0,0 0 18,-1 0 1,0 0 0,1 0-49,-1 0 1,1 0 0,-1 0 0,0 0 65,0 0 1,0 0 0,2 0-107,0 0 0,-1 0 0,1 0 0,-1 0-14,1 0 0,0 0 0,-1 0 0,1 0-42,-1 0 0,1 0 0,-1 0 0,-1 0-102,-1 0 0,0 0 0,0 0 0,-1 0-3,1 2 1,1-2-1,0 2 1,0-2 126,1 0 1,0 2-1,1-1 238,-1 0 1,2 1 0,0-1 65,0 0 1,0 0-1,0-1-168,0 0 0,-1 0 1,0 0-98,-1 0 0,1 0 0,-1 0-186,1 0 0,1 0-519,0 0 723,0-2 1,0 1 95,0 0 1,2 1-302,0 1-73,0 0 1,1 1-937,0 0 430,-2-2 1,1 2 220,-1-2 0,1 1 536,-1 0 0,2 0 0,0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119 0 7623,'-3'0'386,"1"1"1,0 0-1,0 2 198,0 1-550,-2 0 1,2 1 0,-2-1 0,0 1-1,1-1 1,0-1-18,-1 0 0,0 0 0,1 1-6,0 1 0,0-2 0,-2 0 0,1 0-7,0 1 0,0 0 1,0 0-118,1-1 0,1 1 1,-2-1-1,2-1-256,-2 1 1,0 0 121,0 2 0,-1-3 0,1 0 0,1 0-561,0-1 549,2 1 1,-3-1 258,1 1 0,1 1 0,0-1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9 6091,'0'-3'1170,"-2"2"-1060,2 0 156,-2 1 79,2-1 86,0 0-470,0-1-22,2 2 0,-2 1 1,2 0 28,0 0 1,-1 2-1,1 0 1,-1 0-32,1 0 108,1 0 1,-1 1 0,1 0-1,0-1 1,-1 0 0,1 1 0,-1 0 0,2 0-16,-1 1 0,-1-1 0,1 0 0,0-1-18,-1 0 1,1 0-1,-1 1 1,0 0-23,0-2 1,0 1 0,-1 0 0,1 0 2,0 1 1,-1-1-1,2 1 1,-1-1 5,1 0 1,-2 0-1,2 1 1,-1-1-1,1 0 1,-2 1 0,2 1 0,-1-1-46,0 0 0,1-1 0,0 0 1,0 1 14,-1 0 0,1-1 1,0 1-1,0-1 26,-1 0 0,1 1 0,0 1 1,0-1 2,-1 0 0,1 1 0,0-1 0,1 1-1,-1-1 1,0 0 0,0 1 0,1-1 8,-1 1 0,1-1 0,-2 1 1,1-2-5,0 0 0,-1 1 0,2-1 1,-1 1 18,0 1 0,1-1 0,-1 0 0,0 1 34,0-1 1,1 1 0,-1-1-1,0 0 16,1 1 0,0-1 0,0 1 0,-1-1 16,0 1 0,0-1 0,1 0 0,0 1-42,-1-1 1,1-1 0,-2 0-98,0 0 1,0 1-1,2 1-34,-1-1 0,-1-1 1,2 0 7,-1 1 0,-2-1 1,2 2-39,-2-1 1,2 1-1,-1-1 1,0-1-91,0 0 0,0 0 0,-1 1 38,1 1 0,1-2 0,-2 0-22,0 0 1,1-1 9,0 1 0,-1-1 1,-1 0 179,2 0 0,-2 0 0,4 0 0,-1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283 1 7865,'2'2'273,"0"-2"0,-4 2 0,0-2 0,-2 1 0,0 0 0,0 2-233,1 1 1,2 1 0,-2-1-1,1 0 1,1 1 0,-1-1-10,1 1 0,-2-2 0,1-1 0,0 2-1,0 0 1,-1 0 0,0 1-1,0-1 42,0 0 0,0 1 0,0-1 12,0 1 1,-1-2-1,1 0 1,0 0 0,0 1-7,0 0 1,1 1-1,-1-1 1,1 1-71,1-1 1,-1-1 0,0 0-1,0 0 1,0 1 0,0 1 0,-1-1-1,1 0 1,0 1 0,0-1-1,0 1 1,0-1 0,-1 0-145,1 1 1,-1-1-1,-2 1 123,1-1 1,0 0-1,0 1 7,1-1 1,-1 0-1,1 0 1,0-1-1,0 0 40,0-1 0,0 2 1,-1-2 17,1 1 0,2 0 0,-2-1 0,0 1 28,0 0 0,0 0 0,1-1 0,0 1-20,-2 0 0,1 1 1,-1-1-1,1 1 106,0 0 0,0-1 0,1 0 0,0 0-15,-1 1 1,2 0-1,-2 0 1,1-1 126,1 0-162,-1-1 0,1 2-67,0-1 1,-2 1-62,0 0 0,0 1 0,0-2 0,0 1 27,1-1 1,-1-2-1,0 2 26,-1 1 0,1-2 1,0 1-12,2 1 1,-2-1-1,1 2-12,-1-1 0,2 1-45,-2-1 0,1 0-74,-1 1 0,2-1 1,-2-1-1,1 0 1,0-1-1,0 0 0,0 1 1,-1-1-1,1 1 1,0 1-1,1 1-1795,1-1 1,0-1 1895,0 0 0,0 0 0,0 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7659,'0'3'143,"0"0"0,0-2-138,0 2 1,0-1-35,0 1 0,0-2 0,1 2 52,1 0 0,0 1 1,-2-1 37,2 0 0,0 0 186,-1 2-197,0-1 1,1-1 120,-2 0-112,2 0-40,-2 1 1,3 0 0,-2 0-1,0-1 6,0 0 1,1-1-1,0 1 1,-1 0-53,1 0 1,-1 0-1,1-1-137,0 1 1,0-2 71,0 2 1,-1-2 0,1 2-10,0 1 1,1-2-120,-1 1-3,1-2 0,-2 2-172,0-2 296,0 0-136,-1 1 0,0-2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120 9 6009,'0'-2'253,"0"-1"0,0 2-193,2 0 55,-2-1 456,2 2-16,-2 0 194,2 0-474,-1 0 0,1 0 231,0 0-84,-2 0 738,2 0-928,-2 2 0,0-1-49,0 2 1,0 0 0,0 2-168,-2-1 0,2-1 0,-2 0 0,1 0 0,0 0 0,-1 0 0,0 0 0,-1 1 0,0 0 0,0-1 0,0 0 0,-1-1 0,1 1 0,0 0 0,-1 0 0,1-1-127,-2 0 1,1 1 0,-1 0-1,1 0 1,1 0 0,0 0-1,0 0 1,-1 0 0,0 0-1,0 0 1,2 1 0,-1-1-200,1 0 1,0 0 0,0-1 97,-2 0 0,2 2 0,-1-2 0,-1 1-162,0 0 0,1-2 1,0 1-1,0 0-179,-1 1 0,1-1 0,1 0 553,0 0 0,0-2 0,0 4 0,0-2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7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199 0 8237,'-3'1'33,"1"0"130,0 0 0,2 1 0,-2-1-111,0 0 1,0 1 0,-3-2-296,1 0 0,1 0 93,0 0 1,0 0 0,0 1 42,0 1 1,2-1 89,-2-1 0,2 1 0,-1 0 7,0 0 1,1 1 0,-1-1 222,0 1-183,2 1 1,-2-2 0,1 1-19,0 0 0,0 2 1,-1-2-1,1 1-2,-1 0 1,1-1-111,-1 1 0,1-1 22,-2 1 0,2 1 0,-2-1 170,1 1-62,1 0 1,-1-1 0,1 0 350,0 1-363,0-1 0,1 0 77,-2 0 0,2-1 74,-2 1 0,1 0-120,-1 1 0,-1-1 1,2 0-25,0 0 0,0 0 0,1 0 0,0 0-150,-2-1 0,2 2 114,-2-1 1,2-1-1,-1 1 102,0-1-6,0 1 0,-1 0-66,2 1 1,-1 1-1,-1-1-9,1 0 0,-1-1 10,1 0 0,0-1 0,0 0 0,0 1 0,0-1 26,0 2 1,-1-2-18,0 1 0,1 0 0,0 1 0,0-1 128,0 0 0,-1-1-68,2 1 1,-1-2-1,-1 2-6,1 0 1,0 1-96,0 1 1,0-2-1,0 0 1,0 0-205,1 1 179,0 0 1,-1-1 0,0 0-15,0 1 0,0 0 0,0 0 33,-1 0 0,-1 1 0,2-1 89,0 1 0,-1-2 0,0 0 393,1 0-437,1-1 1,-1 1 32,0-1 1,0 1-1,0 0-38,0 1 0,1-1 0,0-1 1,-1 1 22,-1-1 1,1 0 0,1 1 1,0-2-1,-1 2-8,-1 1 1,1-2-1,0 1 21,0-2 0,0 3-52,0-1 1,0-1 0,0 1 0,-1 0 18,-1 0 0,2 1 1,-1-2-35,0 0 0,1 2-72,-2-1 0,2 1-21,-2 1 1,2-1 17,0 0 1,0 1-83,1-1 1,0 1-34,-2-1 0,2 1-156,-2-1 0,1-2-128,0 0 0,0-1-599,0 0 1081,0 0 0,1 1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23.8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8052,'20'0'0,"-4"3"6259,-5-3-3094,-5 3-2374,-4-3 1,-2 0-2351,0 2 0,-3-1-42,-2 1 1601,-3-2 0,-8 3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3.85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1,0-1-1,0 2 0,0 0 92,0-1 0,0 0 1,0-2-1,1 1 0,1-1 1,0 1 570,1 0-1038,-2-2 0,1 1 52,2 0 1,-2-1 0,1 0 0,0-2 0,-1-1 0,0-1 0,0-1 0,-1 0 0,1-1 0,-1 0 0,-1 1-538,0-1 1,0 0 613,0 0 1,0 0 92,0 0 0,0 3 1,-2 0 25,-1 2 0,-1 0 0,-1 0 1,0 0-1,0 2 0,0 1 1,1 3-1,1 1 0,1 0 0,2 0 195,0 1 1,0-2-1,0 2 1,0 1-1,2 0 1,1-1-1,1-1-63,1 0 1,0-2-1,0 1-190,2-2 1,-2 0 0,2-2-323,-2 0 1,0 0-1,-1-1-499,-1-2 1,1-2 0,-2-3-2232,-1 0 2990,-1 1 0,-2-5 0,0 3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7596,'2'3'210,"-1"0"0,1-2 1,-2 2-1,0 0-128,2-1 0,-2 1 1,2-2 21,-2 2 1,1 1-63,1 1 0,-1-3 0,0 1-59,0 1 1,0 0 0,2 0 11,-1 1 1,1-1 1,-2 0 1,1 1-1,-2-1 1,1-1-1,1 0-24,-1 1 1,0-1 29,0 2 1,0-1-1,1-1 1,0 0 22,-1 1 0,1-1 1,0 2-1,0-1 27,0 1-34,2-1 0,-3 0 0,1-1 23,0 0 0,0 0 0,-2 2 44,1-1 0,0-1 1,1 0-118,0 0 0,-2 0 0,2 0 12,-2 0 1,2 1 0,0 1-27,0-1 0,-1-1 1,1 0 21,-2 0 1,2 0 0,-1 0 18,0 0 0,0 0 1,0 0 4,0 0 1,1 1-1,-2 0-2,2 1 1,-2-1 0,2 0 0,0-1 14,-1 0 0,1 0 0,-2 2 114,0-1 1,1 1 0,1-1-32,-1 0 1,-1 1-73,0-1 1,0-1-1,0 0 1,0 1 0,1-1-1,0 2 1,1-1-1,0 1 1,0-1 0,-1 1-1,-1-1 1,0 0-1,1 1 1,1-1 0,-1 1-1,-1-1 122,0 0 0,0-1 0,1 0 0,0 1 0,0 0-96,0 0 0,0 0 0,-1 1-27,0-1 0,0 1-10,0-1 1,1-1-1,1 0 1,-1 0-1,0 1 1,0-1 0,0 0-1,1 0-176,0 0 1,-2-1-1242,2-1 797,-2 0-433,0 1-337,0 0 1376,0-2 0,-2 0 0,0-2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609 1 6583,'-3'0'132,"0"0"0,2 0 382,-2 0-224,2 0 0,-2 0 154,2 0-214,-2 0 1,0 0-54,0 0 1,1 0 0,-1 1-56,0 1 1,1 0 0,-1-1-35,0 0 0,0 1 1,0-2-1,0 1-50,-1 1 1,0 0 0,-1-1-48,-1 0 1,1 0-1,-1 0 1,0 0-69,0 0 0,0 1 0,1-1 0,0 1 21,-1-1 1,0 1 0,1 0 0,1 0-43,0 0 0,-1 0 132,1-1 1,-1 1-1,1 1 1,0 0-5,-1-1 0,1-1 1,-1 0-21,1 0 1,-1 0-1,0 0 1,-2 0-7,0-1 1,2 0 0,-3 1 0,1 1 0,-1-1 0,1-1 0,-1 0-18,0 0 0,1 1 0,0 0 0,0 0 5,0 0 1,2 0 0,-1 0 58,1 0 1,-1 2-1,0-1-4,1 1 1,0-2 0,0 0 20,1 0 1,0 0 0,-1 1-47,1-1 0,-1-1 0,1 1 0,0 0 11,-1 0 0,1 1 0,-1-2 1,1 0 38,0 0 1,0 0-1,0 0-19,-3 0 0,1 0 0,-1 0 0,1 0-84,0 0 0,1 0 0,1 0 0,0 0 18,-1 0 1,1 0 0,-1 0-4,1 0 1,0 0-1,-1 0 1,1 0 11,-1 0 0,1 0 0,-1 0 1,1 0-46,0 0 1,-1 0 0,1 0-1,-1 0-123,1 0 178,0 2 1,-1-2 0,1 2 0,-1-2 62,1 0 0,0 0 1,-1 0 14,1 0 1,-1 0-1,1 0 43,0 0-132,-1 0 0,2 1-364,0 1 393,0-1-229,-1-1 0,-1 0 1,1 1-78,0 0 0,-1 0 0,1 0-26,-1 0 0,1-1-11,0 2 42,-1-2-390,3 2-286,0-2 844,2 0 0,-2 2 0,-1 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62 1 9517,'-2'2'231,"0"1"0,1-1 0,0 1-105,0 0 1,-1 1 0,1 1 61,-1-1-137,-1 1 1,2-1 0,-1 1 0,1 0 0,-1 1-27,2-1 0,-2 0 0,0 0-38,1 1 1,-1-1-1,1 1 1,-1-1 13,0 1 0,1-1 1,-1 1-1,0-1-52,1 1 1,0-2-143,-1 2 1,1-2-1,-1 2 1,0-1-192,1-1 1,0 0 0,0 0 195,0-2 1,-1 0-1,2 1-444,-2 0 0,2 0-152,-2 0 784,0-2 0,1 1 0,-1-2 0,2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702 4 9397,'-5'0'0,"1"0"52,1-2 0,0 2 1,0-2-1,-1 2 0,-1 1 1,1 1-1,1 0 0,0 1 1,0-1-1,-1 1 0,-1 1 1,1-1-1,-1 0 1,0 1-1,0 0 0,-2 0 1,-1 0 70,1-1 1,0 1 0,-2-1 0,0 1-135,0 0 1,0-1 0,-1 0 0,0 0 0,0 0 0,1-1 3,0 0 0,1 0 0,0-1 0,0 1 0,1-1 0,-2 1 0,1-1 19,1 2 1,-2-2 58,2 0 1,0 1 0,0 0 0,1-1-1,0 0-2,0 0 1,0 0 0,-1 1 0,0-1-91,1 1 0,0-1 1,-2 0-1,0 0-50,0 0 1,1 1-1,0-1 1,0 0 0,1 0-1,-1 0 1,2-1 0,0 1-1,1 1 1,-1 0 0,1 0-226,-1-1 295,1 2 1,0-3 0,-1 2 0,1-1 232,-1 0 1,1 0-210,0 0 1,-1 0 0,1-1 49,-1 0 1,1 0-78,0 2 1,-2-2 0,0 1-52,0 0 1,1-1 73,-1 0 0,1 1 0,-1 1 21,1-1 0,0-1 52,-1 0 1,0 2-1,1-1-70,1 0 0,0 0 0,-1-1-7,1 0 1,-1 1 58,1 1 1,-1-1 0,1-1-103,-2 0 1,1 0 0,-1 0 70,1 0 0,0 0 0,0 0 13,-1 0 0,0 0-136,2 0 1,-1 0-1,1 0 209,-1 0 51,1 0-176,0 2 1,-1-1 0,1 0 17,-1 0 0,2-1 0,0 1-26,0 1 0,1-1 0,-1-1-79,-1 0 0,0 0-44,0 0 0,1 0 104,0 0 1,0 0-33,-1 0 0,1 0 215,0 0-539,2 0 0,-1 1 0,2 0-1176,0 2 1,-1-1 1130,0-1 1,0 0 423,-2-1 0,0 0 0,-1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367 1 7916,'-3'0'1801,"0"0"-1742,2 0 1,-3 0-1,1 1 1,-1 1 0,0 0 1,-1-1-101,1 0 0,-1 1 1,1-1-1,0 1 1,-1-1 33,1 1 1,1-1 0,0 2-23,-1-2 0,2 2 258,-1-1-212,2-1 54,-3 1 0,3-1-51,-2 2 1,2-2-34,-2 1 1,0-1-15,-2 0 0,2 0 0,1 0-88,-2 0 114,0-1 1,0 0-24,-1 0 0,1 0-124,0 0 130,-1 0 0,2 0-50,0 0 0,2 0 43,-2 0 1,0 0 0,-1 0 17,-1 0 1,2 0-9,0 0 0,2 1 0,-2 1 0,-1-2-14,0 1 1,2-1 83,-1 0-49,2 0 1,-3 0-52,3 2 0,-1-2-69,0 2 1,1-2-123,-2 0 0,0 0 151,-1 0 1,1 0-1,0 0 44,0 0 1,0 0 0,1 1 295,0 0 0,0 0 221,0 0-237,2 0-113,-4-1 1,3 0 112,-2 0 1,2 0-300,-2 0 1,0 0-118,-2 0 0,1 0 70,0 0 0,1 0 0,0 0 60,-1 0 1,2 0 57,-1 0-27,0 0 1,-2 0 27,1 0 1,1 0-171,0 0 1,0 0 75,-1 0 1,-1 0 33,1 0 1,0 0-1,1 1-12,0 1 0,0-1-29,-2-1 1,2 0 200,0 0 1,3 1 31,-2 0 1,1 0 47,0 0-158,0 0-17,-1-1-27,0 0 0,1 0 10,-2 0 0,2 0-35,-2 0 0,1 0 13,-1 0 29,2 0 17,-2 0-28,2 0 1,-1 0-11,0 0 1,1 0-168,-2 0 99,2 0 37,-3 0 27,4 0 1,-3 0 31,2 0-48,0 0-17,-1 0 25,0 0-44,2 0-388,-2 0 1,0 0-1,0 0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0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7686,'3'0'215,"0"2"1,-2-2 0,2 2-139,1-2 1,-2 1-1,1 0 1,0 0 79,1 0 0,1 1 1,-1 0-195,1 1 1,-1-2 0,2 2 13,0-2 1,2 2 0,-2-1-1,1 0-157,-1 0 1,1 2 0,-2-2-566,1 1 1,-3-1 744,0 0 0,0 0 0,2 2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58 0 7550,'0'5'488,"-1"-2"0,0 0-325,0 0-182,-3 1 0,2 2 0,-3 0-66,1 1 0,1 1 0,0 0 0,0 1 0,0 0 0,0-2 1,0 0-1,-1 0-193,1-2 0,0 1 0,1 0 161,0 0 0,1-1 117,-1-1 0,0 2 0,-1 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169 0 8620,'-3'2'474,"0"0"-164,-1 0 1,0 1-124,0 2 1,0-1 0,-1 0 0,1 0 71,-1-1 0,2 1 1,0-1-139,0 1 1,-1 0 0,0 1 0,-1-1-195,1 1 1,0-1-1,0 1 63,2-1 1,-1 0 0,-2 1-1,0-1 223,-1 1-500,2 1 1,-3-1-1,1 1-233,0-1 0,-1-2 0,1-1 309,-1 2 1,1-2 0,1 1-422,0-1 1,0 0 0,1-1-325,-1 0 956,3 1 0,0 0 0,2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142 41 7819,'-3'-3'98,"1"1"1,0-2 0,-2 1 0,0-1 0,-1 1 62,0 0 0,-1 1 1,1-1-1,-1-1 1,-1 1-1,0 0-299,0 1 0,1 0 0,-1 2 84,2 0 1,0 0-1,0 0 1,0 0-1,-1 1 1,0 1 7,-1 3 0,0 0 1,3 2-1,0-1 93,0 1 0,3-1-26,0 2 0,-2-1 1,2 1-1,0-1 61,0-1 0,1 2 1,1-1-1,0-1-43,3 2 0,0-3 0,1 2 0,1-1 0,1-1-180,1 0 1,2-2 0,-1 0 42,0-1 0,0 0 0,-3-2 1,1-1 3,0 0 0,-3-1 0,1-3 44,0 0 1,-3-2-1,0 0 1,-2-3-1,0-1-192,0 0 1,0-2 0,0 2-1,0 0-642,-2 1 884,2 3 0,-5-5 0,2 4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1 6437,'-3'0'15,"1"0"1,2 0 0,0 2 0,1 1 374,0 2 1,0-2 0,0 1 0,1 0-126,-1 0 1,0 0 0,1-1-1,-2 1-129,0 0 1,0 1-1,0 0-175,0 1 0,0-1 0,0 0 1,0 0-243,0 0 165,0 2 0,0-1 0,0 3 24,0 0 1,0 0 0,0 1 0,0 0 114,0-2 0,0 2 0,1-2 1,0 1 59,0 0 1,3 0 0,-2-2-1,0-1-36,1-1 0,0 1 0,-1-1-125,-1 0 0,0-2 98,1 0-259,-2 1 1,2 1 0,-1-1 471,1 0-282,-2-2 1,2 0 323,-2 2 1,0-2 779,0 2-915,0-3 0,2 2-618,0-2-113,0 0 480,-2 1 0,0-2 16,0-2 0,0 1 2,0-3 0,-1 3 22,-1 0 1,2 0-5,-2-1 299,1 1-115,1-1-86,0 2 95,0 2 1,2-1-1,0 3 1,1 0-1,-1 0 48,1 1 0,1 0-24,1 0 0,-2 0 1,0 1 31,-1-1 0,2 0 0,-2 0 0,0 0-418,0 0 0,2 0 0,-2 0 0,1 0 0,0 0 0,0 0 0,0-1 0,0-2 244,0 1 0,0-2 0,2-1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5.18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1 0,0 1 0,0 0 0,1 1 6,1 1 0,1 1 0,-1 1 0,0 0-88,1 0 1,0 1 0,-2-2 0,1 0-434,0 1 0,-1-2 0,0 0 1,0-2 280,1-1 0,-1 1 0,0-1-972,0-1 0,-1-2-2176,0-1 3139,0-2 0,2-3 0,1-4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1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 0 8924,'0'5'1249,"-1"-1"-1227,-1-1 1,0-1-1,2 1 1,-1 0-1,-2-1 1,1 2-1,0 1 1,1 0 0,0 0-756,1 0 0,0 0 257,0 0 0,0-2 1,0 1-1,-1 0 476,-1 0 0,0 1 0,2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0 198 8163,'3'0'53,"-1"0"129,-4 0 309,2 0-45,-3 0 760,3 0-1233,0-2 0,3 2 0,0-3 0,2 1 0,0-1-247,0-2 0,0-2 1,-1 0-1,0-1 122,0-1 1,-1 0 0,2-1 0,0-1 0,0 1 0,0 0 0,0-2 0,-1 1 0,-1-1 0,1 2 0,0-1 0,1 2-650,-2 0 0,2 0 801,-2 3 0,2 1 0,2 1 0,1 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193 132 7196,'0'-3'1606,"-2"1"-1518,2 2 1,-3 0-1,2-1 1,-2 0-239,1-3 0,0 1 0,0 1 0,1-1 0,-2 1 0,1-1 1,-1 0-5,0 1 0,2 0 392,0 0 0,-1 2 1,1-3-1,-1 2 433,-1-1-673,2-2 1,-2 3 5,2-2 1,-2-1 0,-1 0 0,2 0 0,-1 0 0,1 1 0,-1-1 0,1 0-1,-1 0 1,2 1 0,-1 0 224,0-1 1,-1 2-179,1-1 1,-1 1 0,0 0-1,1-1-21,0 0 1,-1 1 0,0-1 0,1 1 8,-2-1 1,1 1 0,0-1-31,1-1 1,-1 2 0,2-1 0,-1 2-147,-1-1 328,2 0-8,-3 2 1,1 0-94,-2 0 1,1 1 0,2 1 50,-1 1 1,0 0 1,1 0 1,1-1-25,1 1 0,-2-1 0,0 1-4,1 1 0,0 1 0,0 0 0,-1 0-52,1 0 0,0 0 1,1 0-1,-1 0-35,-1 0 0,0 0 0,1 0 1,-1 0-161,1 0 0,0 0 1,0 0-589,-1 1 1,-2-2-259,1-1 1,0 1 0,-1-2 977,1-1 0,-2-3 0,0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2:27.82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16 8014,'3'-2'1552,"0"1"502,-2-1-1540,0 2-144,1 0 677,-2 0-472,0-3-1123,0 3 583,0-2-502,0 2 229,0-3 225,0 3 0,1-2 3,0 2 7,0 0 0,1 0 60,-2 2 0,1 1 0,0 2 0,1 0 93,-1 2 1,-1-1 0,0 2-114,0 0 0,2 0 1,0-1-1,-1 1 0,-1-1-125,0 1 1,1-1 0,0 1-1,1-1-61,-1-1 1,-1 0-1,0-1 1,0 0-1657,0 0 0,0-1-322,0-1 2127,0-2 0,0 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6698,'3'0'0,"0"0"0,-3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3:30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8086,'4'0'-1208,"0"0"97,1 0 1111,0 0 0,1 0 0,0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0-121,0 1 0,0 0-56,0 0 1,0-1 0,0 1 126,0 0 0,0 0-90,0-2 1,0 2-25,0 2 1,0-1-42,0 1 0,0-1-21,0-1 1,0 2 20,2-1 1,-2 1-60,2-1 0,-2-1-6,0-1 0,0 1 38,0 1 0,0-1 1,0 0-7,0 1 0,0-2 0,0 1 10,0 1 1,0-1 0,0 2 2,0-1 0,0 0 1,0-1-11,0 1 1,0-1 0,0 0 4,0 1 1,0-2-1,0 1 10,0 0 1,0-1 0,0 1-3,0 0 1,0 0 0,0 0 15,0 0 1,2 0-1,-1-1-6,0 1 1,-1-1 0,0 1-19,0 1 0,0-2 0,0 1-67,0 1 1,0-3 73,0 2 0,0 0 66,0 1 1,0-1 0,0 0 28,0 1 0,0-2 0,0 0-31,0 2 0,0-1 1,0 2-22,0-1 0,0-1 0,0-1-10,0 2-1,0-2 1,0 1-66,0 0 1,0 0-1,0 0 12,0 0 0,0-1 1,0 1 36,0 0 1,0-1 0,0 1 33,0 1 1,0-2 0,0 1-12,0 0 1,0 1 0,0 0-17,0 0 0,0 1 1,0-1-16,0 0 0,0-1 0,0 0-188,0 0 191,0-1 0,0 0-13,0 0 0,0-1 0,0 2 4,0-1 0,0 1 97,0 0 0,0-1 81,0 3 0,0-1-103,0 0 1,0 0 0,0 1-1,0-1 8,0 0 1,0-1-1,0 0 1,0 0 13,0 1 1,0 0-1,0 0-131,0 1 1,0-2 31,0-1 0,0-1 1,0 2-1,-1-1 39,0 1 0,-1-2-28,2 2 0,0-2 0,0 2 5,0 0 0,0 1 1,0 0-49,0 1-95,0-3 1,0 2 86,0-1 0,0 0 3,0 1 1,0 1 82,0-1 0,0 0 0,0 0 103,0 0 0,0 1-103,0-1 0,0 0 2,0 1 1,0-2 0,0 2 0,0-1 0,0-1-46,0 0 29,0 0 1,0 0-19,0 2 1,0-1 8,0 1 1,0-1 16,0-1 0,0 2 0,0-1 89,0 1 0,0-1-67,0 0 1,0-2 0,0 1-40,0 1 0,0 0-7,0 0 0,0 0 0,0 0 41,0 0 0,0-1 0,0 0-22,0 1 0,0-2 0,0 1 24,0-1 1,1 2 0,0 1-30,0-1 0,0 1 0,-1-1 8,0-1 1,0 0 0,0 0-87,0 1 1,0-2 0,0 1 0,0 0 41,0 0 0,0 2 51,0-1 0,0 1 1,0-1 6,0 0 0,0 0 0,0 0-6,0 1 0,0-1 0,0 1-31,0-2 1,0 1 0,0 1-20,0-1 0,0-1 0,0 0-5,0-1 1,0 1 0,0 0 11,0 0 1,0 0 0,0 0 166,0 0-160,0-1 0,0 1 0,1-1 13,0 1 1,0 1-1,0-1 19,0 1 0,-1 0 0,0-1-10,2 0 0,-2 1-38,2-1 0,-2-1 1,0 1 0,1-1-20,0 1 0,0-1 0,0 2-131,0 0 1,-1-1-1,0 0-197,2 1 1,-2-1-1,2 1-379,-2 0 0,0-1 144,0 0 0,0-1 379,0 1 0,0-1 479,-2 0 1,2 1 397,-2-2 0,2 0-173,0 2 1,0 0-407,0 1-36,0 1 1,0-2 61,0-1-409,0-1 614,0 0-183,0 1 0,0-1-23,0 2 1,0-1-1,0 1 161,0 0-295,0-1 1,0 1-148,0 0 170,0-1 0,0 2 0,0-1 1,0-1 0,-1 1 197,0-1-171,0 1 1,-1-3 0,2 3 38,0 0 0,0 0-59,0 0 0,0-2 0,-1 1 0,-1 0 18,1 1 0,1-1 0,0 0-43,0 2 0,0-2 41,0 1 1,0-2-1,-1 2 71,0 1 1,0 0-27,0-1 0,0 1-4,1 1 1,0-2-103,0 0 0,0-2 21,0 2 5,0-1 1,-1 3 7,0-1 1,-1-1-1,2 0 12,0 0 0,0 0 1,0-1-39,0 1 1,0 0-1,0-1 1,0 1 2,-2 0 0,2-1 25,-2 0 1,2 0 4,0 2 1,0 0-4,0 0 1,-1-1 0,0 0-1,0 1 27,0-1 0,0 1 0,1 1 27,0-1 0,0-1 1,0 0-19,0-1 0,0 1 0,0 0 0,0 0-38,0 1 1,0 0-10,0 1 0,0-3 1,0 1-73,0 0 1,-1 0 0,-1-1 0,1 2 54,1 0 0,0-2 19,0 1 0,0-2 0,0 2 26,0 1 1,0-1-6,0 2 0,0-2 0,0-1 94,0 1 0,0 1 1,0 1-4,0-1 1,0-1 0,0-1-114,0 1 0,0 1-52,0 1 1,0-2 0,0-1 54,0 2 1,0-2 0,0 0-19,0 2 1,0-2 21,0 1 0,0-1 0,0 0 9,0 2 1,0 0 0,0-1 6,0 2 1,0-1 13,2 0 1,-2 1 0,2-2-34,-2 2 0,0-1-15,0 1 1,0-1-1,0-1 45,0 2 1,0-1 0,0 1 39,0-1 1,0-1-1,0-1 19,0 1 0,2 1 1,-1 1 104,0-1 1,0 0 66,-1 0-232,0 0 1,0 0-1,1 0-5,1-1 0,-1-2-3,-1 2 0,0-1 0,1 2 1,0-1 5,0 0 1,0-1 0,-1 1-152,0 0 1,0-1 0,0 0 42,0 2 0,0-2-65,0 1 0,0 0 61,0 2 0,0-1 1,0-1 86,0 2 0,2-2 0,-1 0-54,0 0 0,0 1-121,-1-1 1,0 2 0,0-1-250,0 1 0,0-2 0,0 0 0,0 0-281,0 0 1,0 0-1420,0 0 0,-2-2 2133,-1 0 0,-1-2 0,0-2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10884,'0'4'445,"0"1"1,0-2-310,0 2 0,-1-1 0,0 0 0,0 1 0,0-1 0,1 0 0,0 0-44,0 0 1,0 2-1,0-1 1,0 1-85,0-2 1,0 2 0,0 0 0,0-1 64,0-1 1,2 1-1,-1-1 1,0 1-129,-1-2 1,0 2-1,0-1 58,0 0 1,0 1-1,0-2 131,0 2 1,0-1-1,0 0 1,-1 1-12,0-2 1,-1 2 0,2 1-1,0 0 21,0 0 1,0 0 0,0 1-105,0 1 1,0-1-1,0 0 1,0-1-68,0-2 0,0 0 1,0 1-1,0-1-100,0 0 0,0-1 1,0-1 135,0 2 1,0-2 0,0 1-1,0 1 37,0-1 0,0 2 0,0-2 1,0 2-17,0-1 0,0 1 0,0-1 1,0 0 166,0 0 0,0 0 0,0 1 0,0-1-256,0 0 0,0 0 0,0 0 0,0 1 117,0-1 0,0-1 0,0 0 39,0-1 1,0 2-1,0 1-82,0-1 1,0-1 0,0 0-22,0-1 0,0 2 0,0 1 3,0-1 0,0 1 0,0-1 0,0-1 2,0 2 0,0-1 0,0 1 0,0-1 3,0-1 1,0 2 0,0-1-1,0 1 1,0-1 94,0 0 1,0 0-21,0 0 1,0 1-20,0-1 0,0 0 0,0 0-18,0 0 0,0 1 0,0-1 0,0 1-60,0-2 1,-1 1-1,-1 1-119,1-1 0,1 1 0,0-1 120,0-1 1,0 2 0,-1-1-1,0 1 91,0-1 0,-1-1 0,2 2 0,0-1 36,0 1 1,0-1-1,0 0 1,0 0 110,0 0 0,0-1 0,0 0-154,0 1 1,0 0 0,0-1 0,0 1-39,0 1 1,0-1 0,0 1-60,0-2 1,0 1 0,0 1 0,0-1 24,0 1 1,0-2-1,0-1 1,0 1-80,0 1 1,0 0 5,-2 1 0,2-1 1,-2 0 323,2 0 1,0 0 0,0 1 0,0-1-49,0 0 201,0 0 1,0 2 0,0 0-1,0-1-264,0-1 0,0 0 0,0 1 0,0-1-168,0 1 1,0-3-1,0 1-111,0 0 0,0 1 0,0 0-37,0 1 191,0-2-14,0 2 1,0-1 0,0 0 0,0 1 0,0-1 0,0 1 193,0 1 1,0 0-1,0-1-44,0 0 1,0-2 0,0 1-90,2 0 0,-2 0-137,2 0 0,-2 0 42,0 0 1,0 1-50,0-1 0,0 0 64,0 0 0,0-1 1,0 0 83,0 0 1,0 1-1,0 1 181,0-2-229,0 2 1,0-2 23,0-1 1,0 0-35,0 1 1,0-2 60,0 2 4,0-2-86,0 2 0,0 0 1,0 1-174,0 0 181,0 1 1,0-1 76,0 0 0,0 0 0,0 1-60,0-1 0,0 0 0,0 0-37,0 0 1,0-1-1,0 0 113,0 0-79,0 1 1,0-1 43,-2-1 0,2 0 1,-2 1-38,2 0 1,0 1 9,0 0 1,0 1 10,0-2 0,0 0-51,0 0 1,0 0 0,0 1-22,0 1 1,0-3 0,0 1 19,0 0 1,0 0 14,0 0 1,0-2 10,0 2 0,0-2 1,0 2 39,0 0-48,0 1 1,0 0 57,0 1 1,0-2-33,0-1-24,0 1 0,0 1-114,0 0 122,0-1 18,0 1 0,0-3 0,0 1 26,0 2 0,0-1 397,0 1-430,0-1 45,0 1 1,0-3 50,0 2 1,0-2-1,0 2-44,0-1 1,0 2 0,0 1 0,0-1 41,2-1-200,-2 0 0,2-2 197,-2 2-82,0-1 0,0 3-134,0-1 0,0-1 52,0 0 0,0-1 50,0 0 0,0-1 0,0 2 0,0 0 34,0 1 1,2-1-1,-1 0 1,0 1 179,0-1-134,1 1-37,-2 0-54,2 1 1,-2-2-1,1-1 79,0 0-100,0 0 1,0-1 40,-1 2 0,0-1 1,1 0-12,0 0 1,0 2-13,0-1 0,0-1 1,-1 1-24,0-1 39,2 0-22,-2 2 1,2-3 0,-2 2 0,0 1-54,0 0 68,0-2 0,0 0-207,0-1 189,2-1 1,-1 3-58,0-2 51,0 2 1,-1 0 0,0 0 84,0 0 1,0 0-96,0-1 48,0-1 1,0 2-42,0 0 21,0-1 0,0 2-3,0-1 19,0-1-15,0 0-10,0 0-39,0 0 85,0 2 0,0-1-34,0 0 0,0-2 0,0 2 1,0-1-3,0 1 1,0-2 190,0 1 1,0 1 0,0 1-129,0 1 0,0-2-95,0 0 1,0 0-1,0 0 1,0 1-1,0 1 1,0-1-112,0 1 0,0-2 1,0 1 37,0 1 1,0-1-1,0 1 279,0-1-66,0 0 0,0 0-61,0 0 1,0-1 0,0 0 0,0 1 204,2-1 0,-2 1-199,2 0 1,-2 1 0,0-1 0,0 0-99,0 0 0,1 0 1,0 1-1,0-1-34,0 1 0,0-3 1,-1 1-1,0 0 50,0 1 0,0-1 1,0 0 10,0 0 0,0 0 0,0 2 0,0-1 51,0 0 1,0 1 33,0 0 0,0 0 1,0 1-84,0-1 1,0-1 0,0 0 0,0 0 0,0 0-18,0 1 1,-2-1-1,1 0-14,0 0 1,0 1-1,1-1 14,0 0 0,-1 0 0,-1 0 0,1 1 104,1-1 0,-1 0 0,0 1 0,0 0-72,0 1 1,-1-1 0,0 0-61,1-2 1,-1 3 61,1 0 1,-1 0-1,1-2 1,0 0-21,0 0 15,0 1 0,1-3 44,0 1 0,0-1 0,0 0 0,0 1 71,0 1 0,0 1 0,0-1 0,0 0-64,0 0 0,0 0 1,0 1-1,0-1-88,0 0 0,0-1 17,0-1 0,0 1 0,0 2 49,0-1 1,0-1-1,0 0 9,0 0 0,0-1 0,0 1-3,0 0 1,0 1-3,0 1-26,0-1 0,0-1 0,0-1-154,0 1 1,0 0 88,0 0 1,0-2-44,0 2 1,0-1 10,0 0 0,0 1 405,0 1 1,0-1-262,0 0 0,0 0-178,0 1 0,0-1-81,0 0-63,0-3-7,0 2 210,0-2 344,0 2-303,0-2 1,0 3-48,0-2-116,0 2-365,0-1 399,0 0 487,0-2-718,0 2-26,0-1 1,0 1-485,0-1 1,0-1 0,0 0-886,0-2 0,0-3 0,-1-1 1799,-1 0 0,1 0 0,1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1,0-1 450,0 1-515,0-2 1,0 2-1,0-1 1,0 1-1,0 0-46,0 0 1,0-1-30,0 2 1,0-2 0,0 3 0,0-2-36,0 2 0,0 0 0,-1 1 0,-1-1-51,1 1 1,1 2 58,0-1 24,0-1 22,0 4 1,0-4-21,0 4 1,0-5 0,0 2 0,0 0 18,0-1 0,0 0-6,0 1 0,0-3 0,0 1 1,0 1-1,0 0 0,0-2 0,0 2 63,0-1 1,0 1-1,0-1 1,0 0-11,0 1 0,0-1 0,0 2 1,0 1-39,0 0 1,1 0 0,1 1-1,-1-1-10,-1 0 1,0 0 0,0 1-1,1-2-69,0-1 0,0 1 0,0-1 0,0 1 20,-1-1 0,0-1 0,0 1 0,0 0-3,0-1 1,0-1-1,0 2 1,0 0 7,0-1 0,0 2 0,0-2 0,0 1 36,0 0 1,0 1-1,0 1 0,0-1 1,0 0 0,0-1-1,0 0 1,0 0 13,0 0 1,-1-3-1,0 2 1,0-1-1,0 1-7,0-1 0,1 2 1,0-1-27,0 1 1,0-2-1,0 3 1,0-1-4,0-1 1,0 2 0,0-1 0,0 0 0,0 1-164,0-1 1,0-1 151,0 2 0,0 0 0,0-2 0,0-1 0,0 2-2,0-2 1,0 0-1,0 0 1,0 1 69,0-1 0,0 1 0,0 0 1,0 1 48,0 0 0,0 0 0,0 1 0,0-1-5,0-2 1,0 3 0,-1-2-96,-1 1 1,1-1 0,1 3 0,0-1 0,0-3 12,0 2 0,0 0 0,0-2 0,-1 2-47,0 1 0,0-1 0,0 2 0,0-1-1,1-2 1,0 1 0,0 2 0,0-2 19,0 0 1,0 0-1,0 1 1,0-1 2,0 1 1,0-1 0,0-1-1,0 2 1,0 0 150,0-1 1,0 1-131,0 0 0,0-1 1,0 0-1,0 1 1,0-1 7,0 0 0,0 2 0,0-1-6,0 0 1,0-1 0,0 1 0,0 0 0,0-1 1,0 0 0,0 0-1,0 0 1,0-1 0,0 1 13,0 1 0,0-3 1,0 2-14,0-1 1,0 0 0,0 1 0,0-1 0,0 0-40,0-1 0,0 2 14,0-1 1,0 1-1,0-1 1,0 0 0,0 1-1,0-1 1,0 0-1,0 1 1,0-1 19,0 0 112,0 0 0,0 1-77,0-1 1,0 1 0,1-1 0,0 0-1,0 0-14,0 1 1,0-1 0,-1 1 0,0-2-33,0 1 1,0 0 0,0 0-1,0 0-49,0 2 0,0-1 0,0-1 0,0 1-44,0 0 1,0-2 0,0 1 0,0 1 43,0 0 0,0-3 0,0 3 0,0-1 61,0 0 0,0 0 1,0 0-1,0 1 26,0-1 0,0-1 0,0-1-23,0 1 1,0 0-1,0-1 1,0 2-1,0-1 11,0 0 1,0 0 0,0-1-1,0 3-31,0 0 0,0-2 1,0 0-1,0 1-2,0 0 0,0 1 0,0 0 0,0 2 5,0-2 1,0 2 0,0 0 0,0-3-3,0 2 0,0-1 0,0 0 41,0 0 1,0-1 0,0 1 0,0-2 0,0 1-4,0 0 0,0-1 0,0 0 0,0 0-38,0-1 0,0 2 0,0-1 1,0 0-17,0 0 0,0 0 1,0 0-1,0-1 16,0 2 1,0 0 0,0 0 0,0 0 0,0 1 21,2 1 0,-2-1 0,2 2-6,-2 2 0,0-2 0,0 0 0,0-1-6,0 0 1,0 0-1,0-2 1,0 1-10,0-1 1,0 0 0,0 0-1,0 0 10,0 0 0,2-1 0,-1 2 0,0-1 26,0 0 0,-1 0 1,0 0-1,0 0-5,0 1 0,0 0 0,0 0 0,0-1 0,0 1-16,0 2 1,1-1-22,1 0 1,-1 0-1,-1-1 1,0 0-1,0 1-1,0 1 1,0-3 0,0 1 0,0-1-37,0-1 1,0 1 0,0 0 0,0 0 28,0-1 0,0 0 1,0 2-1,0-1 11,0 0 0,-1 3 0,-1-1 0,1 0 0,-1 2 6,1-1 1,-1 0-9,2 1 0,0-2 1,-1 0-1,-1 0 1,1-2-9,1 1 0,0 0 1,0-3-1,0 2 17,0-1 1,0 0 0,0 0 0,0-2 34,0 1 1,0 1-1,0 1 9,0 0 1,0-2 0,0 1 0,0-1 0,0 1-29,0 0 1,0 0-1,0 1 1,0-1-26,0-1 1,0 0-1,0 0 1,0 0-4,0 1 0,0-1 0,0 0 0,0 1 9,0 1 1,0 0 0,0-1 0,0-1-1,0 2 1,0 2 0,0-3 0,0 0-3,0 2 0,0-2 1,0 0-10,0 0 0,0-1 1,0 0-27,0 1 1,0-1 30,0 0 1,0 0 0,0 0 0,0 1 8,0-1 1,0 0-1,0 0 1,0 0 47,0 1 0,0-1 0,0 0 0,0 1-41,0 0 1,0 0-1,0 1 1,0-2-1,0 1-116,0-1 1,0 0 91,0 1 1,0-2-1,0 2 1,0 0-1,0 1-14,0 0 0,0-2 1,0 2-1,0-1 25,0 1 0,0-1 1,0 2-1,0-1 32,0 0 1,0 0 0,0-1 0,0 1-25,0-1 0,0-1 1,0 1-1,0-1-14,0 0 0,0 1 0,0-2-31,0 2 1,0-2 0,0 0 0,0 0 19,0 1 1,-1-1 0,0 2 0,0-1 9,0 1 1,0-1 0,1 0 0,0 0 7,0 0 1,0 1-1,0-1 1,0 0-7,0 0 0,0 0 1,0 1 5,0-1 1,0 0-1,0 0 1,0 0 10,0 1 0,0-1 1,0 0-1,0 1 24,0-2 1,0 2 0,0 0 0,0 0-4,0 0 0,0 1 0,0-1 1,0 0 34,0 1 1,0-1-1,0-1-60,0 1 1,0-1 0,0 0 19,0 0 1,0 0-1,0 1 1,0-1-179,0 0 1,0-1 121,0-1 0,0 2 1,0 1-1,0 1 1,0-1 32,0-1 1,0 1 0,0-1 0,0 1-5,0-1 0,0-1-12,0 2 0,0-1 0,0 1 1,0-1 10,0-1 0,0 2 1,0-1-1,0 1 40,0 1 1,0-1-1,0 3 1,0-1-18,0-2 1,0 3 0,0-1 0,-1 0-13,0-2 1,-1 1-1,2 0 1,0 0 25,-2-3 1,2 2 0,-2-1 0,2 1-217,0-1 0,-2 0 152,1 0 0,-1 0 0,2 1 0,0-1 75,0 0 1,0 0 0,0 0-29,0 1 1,0-1 0,0 1 0,0-2 11,0 1 0,0 1 0,0-1 1,0 1 82,0-2 1,0 2-1,0 0 1,0 2-42,0-1 1,0-1 0,0 1 0,0 0 0,0 0 35,0 0 0,0 0-95,0 2 0,0-4 0,0 2 0,-1-1 0,-1-1-197,1 0 1,1 0-259,0 1 428,0-3 1,0 0-13,0 0 1,0-1 6,0 2 1,0-2-60,0 1 0,0 0-558,0 1-1176,0-2 257,2 1 1,0-4 1553,1-1 0,1-2 0,-2-2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17 6468,'2'-5'-268,"0"4"1,-3-1 343,1 2 1,1 2 282,1 0 1,2 0 11,-3 1 0,1-2-100,0 1 730,-2-2-558,2 0 1,-2 2 0,0 1 136,0 1 0,-1 0-281,-1 0 0,-1 0 1,0-1-85,1 0 0,-2-2 0,1 1-49,-1-2 0,0 0 0,-1 0 0,1-1-106,0-1 1,-1-1 0,1 1 0,-1 0-63,1 0 1,0 0 0,-1 1-1,1 0 40,-1 0 1,1 1 0,1-1 0,0-1-7,0 1 0,-1 0 0,-1 0 1,1 0-4,-1 0 0,0-1 0,-1 0 1,0 0-61,1 0 0,0-1 1,0 1-1,-1 0 0,1 1 1,-2-1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0-82,0 1 0,-1-1-48,2 2 19,-2-2 1,1 1-4,-2-2 27,2 0 0,-1 2 10,1-1 0,0 1 39,-2 0 1,1-2-17,-1 1 1,2 0 0,-2-1-5,1 2-37,-1-2 1,0 2 16,-1-2 0,0 0-39,-1 0 0,2 1 16,0 0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1,-1-1-37,-1 1 30,-1 1-43,-1-2 1,1 1-1,0 1 1,0-1-1,1 1 1,0-1-18,3 0 0,0 2 0,4-1 0,-1 1-62,0-2 0,0 1 0,0-1 1,1-1-38,-1 1 1,1 0 0,1 1 0,1-1 22,-1-1 1,1 0-1,0 0 1,2 0 0,-1-2 0,1 2 0,0-2 589,1 1-90,-1 0 1,4-1-341,-2 1 0,0 0-180,1-2 0,-3 2 1,1-1 78,-1 0 1,0 1 0,-1 0 0,1 0 6,0-1 1,-1 2 0,1-2-1,-1 2 14,1 0 0,0 0 0,-1 0 0,1 0 3,-1 0 0,1 0 0,0 0 0,-1 0 12,1 0 0,-1 0 0,1 0 1,0 0-3,-1 0 1,-1 0-1,0 0 1,-1 0 18,1 0 1,0 0 0,0-1 0,0 0 15,-1 0 1,2 0 0,-2 1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1 0,-1 0 0,1 0 0,-1 0 0,0 0-12,0 0 0,0 0 0,1 0 1,0 0 5,-1 0 1,0 0 0,2 0 0,-1 0 12,-1 0-10,1 0 0,-1 0-3,1 0 1,1 0 0,0 0-1,-1 0 1,1 0 3,-1 0 0,0 0 0,-1 0 0,0 0 2,1 0 0,1 0 0,0 0 0,-1 0 5,-1 0 1,0 1 0,0 0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0 0,0 0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1 0,3-1 0,-1 1 0,1 0 1,0 0 15,1 0 0,0 0 0,1 0-25,-1 0 1,1 0-1,0 0 1,-1 0 3,1 0 0,-1 0 0,1 0 1,0 0 0,-1 0 0,-1 0 1,0 0-1,0 0 7,0 0 1,1 0 0,-1 0 0,0 0-4,0 0 0,-1 0 0,0 0 0,1 0 27,0 0 0,-2 0 1,2 0-1,1 0-34,0 0 0,1 0 0,-1 0 1,1 1-6,-1-1 1,1 1 0,0 0 0,-1 0 3,1-1 0,-1 0 0,1 0 2,0 0 0,-1 0 0,0 0 0,0 0 1,-1 0 0,0 0 1,0 0-1,0 0-3,-1 0 1,1 0 0,-1 0 0,1 0 10,1 0 1,0 0 0,0 0 0,1 0-14,-1 0 1,1 0 0,0 1-25,-1 1 1,1-1 0,-1-1-1,1 0 16,0 0 1,1 0 0,0 0 0,-1 0 17,0 0 0,0 0 1,1-1-1,0-1 16,0 1 1,0-1 0,0 1 57,0 1 0,-1-1-69,-1-1 1,1 2-1,0-2-25,1 0 1,1 2-13,0-2 1,0 1 7,-3 0 0,1 0 0,0-2-16,-1 1 1,1-1 0,-1 2 0,1 0 28,-1-1 0,1 2 1,0-2-1,-1 2 3,1 0 1,-1-2 0,1 1 0,0 0-79,-1 1 0,1 0 0,0-1 0,0 0-118,2 0 1,0-1 0,-1 2 72,0 0 1,0 0 58,0 0 0,0-1 1,-1-1-1,0 1 60,-1 1 1,-1 0 0,0 0 0,1 0-50,0 0 0,1 0 1,-1 0-156,1 0 398,1 0 113,1 0-1045,2 0-192,-2 0 385,2 0 0,-2 0 0,1-1 554,-1 0 0,-1-2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5.6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20 8523,'0'-5'388,"0"0"0,0 2 0,0 0 0,-2 1 0,-1 1 0,-2 0 0,1 1 0,-1 0-227,0 0 0,1 1-367,0 0 1,2 0 0,2 3-50,0-1 1,0 2 0,1 0 0,0-1-10,3-1 1,0 1 0,1 0 0,0 0 109,-1 1 1,1 0 0,0-1 0,0 1 162,0-2 0,-2 3 0,0-1 296,-1 0 1,0-1 0,-1-1 12,1 1 0,-1 0 0,-1 1-94,0 0 0,-2-2 0,-1 0-215,-1-1 0,-2 0 1,0-2-1,0 0-490,0 0 0,-1-2 0,0 0 0,2-1 1,-1-1-1664,1 0 2144,3 1 0,-3-3 0,3 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0,-1-1 0,0 2 0,0 0 0,0 1 41,0 1 1,0-2 0,-1 2 0,1 0-1,1 0 1,-1-2 0,-1 1 0,0 0 0,0-1-713,0 1 1,0-2-1,0 1 671,0 1 0,0-1 0,0 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35 7678,'3'0'1253,"-1"0"-969,-2 1 0,0 0 0,0 2-219,0 0 1,0 1 0,0 1-1,1-1 18,1-1 0,-1 2 0,0-1-133,0 1 1,0-3 0,0 1-1,0 0-5,0 1 0,0 0 0,0 1-117,0-1 1,-1-1-238,0-1 0,-1-1 169,0 0 1,-1-1 0,-1-1-17,0-1 1,2-2 144,-1 0 1,2-1 0,0 1-1,0-1 119,0 2 0,0-1 0,0-1 1,0 1-1,0-1 101,0 2 1,0-1-1,0-1-70,0 1 0,0 0 0,1 0 0,1 2 0,1-1 0,0 0 1,1 0-1,0 1 0,-1 0 0,0 1 0,1 0 0,0 1 0,0 1 1,0 2-1,0 1 243,-1 0 1,0 0 0,-2-1 0,0 0-211,0 0 1,1 1 0,0 1-106,-2-1 0,2-2 1,0 1-48,-1 0 1,1 0 0,0-1-1,0 1 1,0-1-58,1-1 1,-2 3 0,2-2 42,1 2 0,-2-2 0,1 0 0,0-1-7,-1 0 1,2 0 0,-1 0-48,1 0 0,-1-2 1,-1 0 45,0-2 1,1 0 0,-1 0 0,0 0-1,0 0 27,-1-1 0,0-1 0,-1 1 0,0-1 49,0 0 0,0 0 0,0-1-20,0 1 0,0 2 0,0-2 0,0 1 202,0 0 0,-1-1 0,0 1 101,-2 0 0,1 1 0,0 1 323,0 0 1,1 1 367,-2 1-811,0 2 0,1 0 0,0 2 0,1 0 1,0 0-1,0 1 0,0 1-11,0-1 1,1 2-1,0-1 1,0 0-132,0 0 1,2 1 0,0 0 0,0-1-98,2-1 1,-1 3 0,0-2-1,0-1 1,1 0-86,0 1 0,0 0 0,1-2 100,-1 0 1,0-1-1,1-1 1,-1 0-1503,1-1 1283,-1 0 0,-1-2 0,-1 0-903,0-2 1209,0-3 0,0 2 0,0-2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27 7733,'0'-4'270,"0"0"0,0-1 446,0 2 0,0-2-422,0 1 0,0 2 1,0 2-1,1 2 1,1 2-1,-1 1 0,1 0 218,-1 3 0,2 0 0,-2 0 0,1 1 0,-1-1-232,1 0 1,-1 1-383,-1 1 1,2-1 0,-1 0 0,0 1-1,0-2-304,-1-2 1,0 2 0,0-2 0,0-1-412,0-1 0,0 1 1,0-1-849,0 1 0,0-2 1665,0-1 0,0-1 0,0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79 22 7766,'0'-3'189,"0"0"0,0 2 0,-2-1 32,-1 1 0,0 1 1,-2-2-1,1 1 71,-1 0 1,1 0 0,0 0-69,-1 0 0,-1 0 0,0-1 0,1 1-18,0 1 0,1 0 0,-1 0-122,1 0 0,1 0 0,2 2-192,0 1 1,1-1-1,1 1 1,0 0-122,2 1 0,1 0 0,1 0 1,1 1 53,-1 0 0,3 0 0,-2 1 0,-1-1 6,0-1 1,-1 0 0,1 2-1,-1-1 1,0 1-27,-1-2 1,0 0 475,-1 1 0,-1-1 0,-1 0 0,0 1-5,0-2 1,0 0 0,0 0-224,-2 0 0,0-1 0,-2 0 1,-1 0-167,-1-1 0,-1 1 0,0-3 0,0 0-225,0 0 0,0-2 0,1 1 1,1 0-310,0-2 1,2 0 0,0 1-463,1-2 1109,1-1 0,1 1 0,0-1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9 7774,'3'-4'314,"-1"1"1,-2 2-1,0 2 1,0 2-1,0 2 1,0-1-1,0 2 923,0 1-1038,0 1-126,0-1 1,0 2 0,0-1 0,0 1 0,0 0 0,0-2 0,0 2 0,0 0-174,2-1 1,-1-1-181,2 1 1,-2-4-1,2 2 1,-1-1-322,-1 1 0,0-3 1,0 1-22,0 0 0,1-1 622,0 0 0,-2-1 0,2-2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21 7795,'0'-3'-266,"0"0"1522,0-1-1052,0 3 0,-1-1 1,0 1-1,-2-1 0,-1 1 1,-1 0-1,1 0 0,0 0 1,-1 0-1,1 1 0,0 2 0,1 0 1,-1 1-235,3 0 0,-1-1 1,2 2-1,-1 1 2,0 1 0,-1-1 1,2 0-1,0 1 1,0 0-1,0 0 115,0-1-8,0 0 0,1 2 1,0-3 128,0 1-379,2 0 0,-2 2 61,2-3 1,0 0 0,2-2-455,-1-1 0,1 0 277,-1-1 1,0-2 0,0 1 0,0-1-229,-1-2 427,0 1 0,-1-3 0,1 0 143,-1 1 1,1 1 0,-2-1-1,0 1 47,0-1 0,-1 2 1,1-2-59,1 1 1,-1 0 44,-1-1 0,0 2 141,0 1 0,0 1 574,0-2-716,0 2 0,0-1 1,0 4-1,1 0 172,0 1 0,0 1 0,2-1 1,-1 1-141,-1 0 0,0-1 1,1 2-1,-1-2-177,-1 2 1,2-1-1,0 1-302,0-1 1,1-1 0,0 2 44,0-1 1,-1-1 0,0-1-417,0 0 0,1-2 1,0 1 729,-1-2 0,2-1 0,-1-3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10283,'4'0'0,"0"2"0,-1 0 0,-2 2 529,0 0 0,-1 0 0,1 1-374,1 1 1,-1-1 0,-1 0 0,0 1 0,1 0-20,0-1 0,0 1 0,1 0 0,-1-1-137,1 0 0,-1 0 0,0 0 0,0 0-537,0-2 0,1-1 46,-2 0 0,0-1 90,0-1 1,0-2-1,0-2 295,0-1 1,0 1 0,0-1-1,0 0 1,0 0 0,0-1 0,0 0-1,0 0 1,0 0 0,1-2 0,1 2 387,0 0-82,-1 2 0,2-2 1,-2 2-100,2 0 0,1 1 0,1 1 0,-1 0 0,0 2 0,1 2 1,-1 0-1,-1 3 46,0 0 1,-1 0-36,1 2 0,-1-1 0,1 0-6,-2 1 0,2 0 0,0-2 0,0 2-111,0-1 1,1 0 0,-2-3-521,0 2 0,0-1-1068,1 1 606,-1-1 988,0-2 0,-1-2 0,1-2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4:30.56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49 91 7737,'2'-2'0,"1"-1"207,-1-1 0,-1 2 1,-2 0-1,-1 1 1,-1-1-1,0-1 0,-1 1 1,0-1-1,-1 1 1,1 0-1,0 0 0,-1-1 1,1 2-1,-1 1 36,1 0 0,1 0 0,0 0 0,2 1 0,0 2-257,0 1 0,1 2 0,0 0 0,0 0-22,0 0 1,0 1-1,0 0 1,0-2 53,0 2 0,2-2 1,-1 0-1,1-2 1,1 2-1,-1-1 1,0 1-1,1-1 1,0-1-1,1 0 1,1 0-423,-1-1 0,0-1 206,1-3 0,-3 0 1,0-3-120,0 2 289,-1-1 1,1-2-1,-1-1 1,0 2-1,0-2 1,0 0-1,-1 0 1,0-1-1,0-1 1,0-1-1,0-1 1,0 0 45,0 0 0,-2 2 0,1-1 1,0 1 212,-1 2 1,1 2-8,0 3 0,0 2 1,2 1-50,0 2 1,0 6 0,2 1 0,-1 1-58,0 3 1,0-2 0,1 0 0,0-1 196,-1 0-237,2-3 0,-2 0 1,2 0-1,-2-3 1,2-1-925,0 1 1,0-1 0,0-2 845,-1-2 0,3-4 0,-1-3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6.1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2-1,0 0 1,0 1 86,0 0 1,0 0-382,0 1 0,0 0 0,0 1 7,0-1 0,0 1 0,0-1 0,0 1 0,0 1-562,0 0 0,1 0 0,1-1 246,-1-1 0,1 0 0,0-1 1,1-1-940,-1-1 824,2 0 0,-4 0-139,2 0 1,-1-3 526,0 0 0,0-4 0,1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246 44 7380,'3'-5'-94,"-1"0"327,1 3 236,-3-1-459,0 3 1,0 1 0,0 1-58,0 3 0,0 2 0,0-1 1,0 2 78,0 2 0,0-1 1,0 1-1,0-1 76,0 1 1,0 0 0,0-1 0,0 1 19,0-2 1,0-2 0,0-1-96,0 1-88,0-3 0,-1 1 0,-1-5 0,0-2-16,0-5 0,-1 0 1,0-4-1,-2-1-32,1 0 0,0-2 1,-1 0-1,0 2 25,0 1 0,-1 1 0,2 2 0,0-1 73,-1 2 0,2 2 444,-2 1-280,4 3 1,-3 0 0,4 4 0,0 3-33,0 2 0,3 2 0,-1 1-60,0-1 1,1 1 0,0 0 0,-1 1 0,1-1 23,-1-1 0,0-1 0,-2 0-93,0-2 0,0 2 1,0-1-174,3 1-228,-2-5 60,2 4-133,-3-7 434,-3 4 0,1-7 1,-1 0-1,-1-1 0,1-1 11,-1-2 1,1 0-1,0-1 1,-1 2 134,0-2 1,-2 1 0,1 0-14,-1-1 0,2 4 0,0 0-21,1 1 0,2-1 0,-2 3 72,0-2 1,2 1-50,-1 5 0,-1 1 1,0 4-1,1-2-80,-1 2 0,1-1 1,-2 1-1,0 0 31,0 2 1,1 3 0,0-3 0,-1 1-132,0 2 1,2-3 0,-1 0-1,3-1-7,0-2 0,-1-1-86,-2-1 148,2-2 0,-2-4 1,3-1-1,-1-4 21,-1-2 1,0-4 0,-1-4 0,-1 1-37,0-2 1,0-3-1,-2 4 1,1 0 28,-1 4 0,3-1 0,-2 3 134,-1 2 0,2 0 0,0 2 228,0 1 0,1 4-272,1-2 1,1 6 0,-1 2-63,2 1 1,-3-1 0,1 0-1,0 0-45,1 2 1,1 0 0,0 1 129,0-2 1,0 2-82,0-1 1,0-2-122,0 0-280,0-3-313,0 1 283,0-3 89,0 0 0,0-3-393,0-2 721,0-2 0,-3 0 0,-1-1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218 1 8664,'7'7'0,"0"1"0,-3-2 0,-2 1 0,-1 1 0,-1-1 0,0 0 122,0 0 1,0 1 0,0-1 0,-1 1 0,0 1 0,-2 1 0,0-1 0,-1-2-180,0 1 0,1-3 1,-1-1-1,0 2 1,0-1-1,-1 1 1,1-2-1,0 0-310,0 0 0,-2-2 0,1 1 196,-1-3 0,2 0 0,-1-3 0,0-2 68,1-2 0,-2-1 0,3 0 1,-1-2 178,2 1 0,-3-1 0,2 0 0,1 1 194,-1 1 1,2 1 0,-2 0 178,3-1-100,0 4 1,0 2-1,0 4 1,0 3-220,0 2 1,0 3 0,0 0 0,0 1-142,0 2 0,-3-3 0,0 1 0,-1-1-139,1-1 1,1-2 0,0-2-244,0 1 353,-1-3 0,3-1-21,0-4 1,-2-2 0,-1-3 0,2-1 0,-1 1 0,0 0 1,-1 0 83,-1 0 1,1 2 325,-1 3 0,-1 1-188,-2 1 1,3 1 0,1 1 0,2 3-4,-2 2 1,2 0-1,-1 0-212,1 0 1,-2 1 0,2-1-544,-1 0 1,-2-3-1,-1-2-759,-2-1 1355,0-1 0,-3-3 0,-1-1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8155,'3'0'2826,"-1"0"-2739,-2 3 0,0-2-69,0 2 1,0 0 101,0 2 1,0-3-225,0 1 0,0-1 170,0 1 0,0-1 23,0 1-21,0 0 1,0 1-53,0-1 0,0 0 1,0 1-1,0 1 1,0 0-1,0-1 1,0 1-1,0 0 0,0 0 1,0-1-1,0 1-3,0-1 0,0 1-106,0 0 0,1 0 62,1 0 1,0-1 0,-2 1 77,0-1 1,0 0-36,0-1 0,0 0 0,0 2 13,0-1 1,0 1 0,0-1-15,0 1 0,0 0 0,0 0-26,0 0 1,0-1-18,0 1 1,0-1 0,0 1 48,2-2 0,-2 0 58,2-2 1,-2 2 42,0 1 1,0 1-81,0-1 0,0 0 0,0-1-36,0 1 1,0-2-18,0 2 0,0-1 97,0 1 1,2 0-37,-1 1 0,0 0 14,-1 0 1,0-2 10,0 0 0,0-1 2,0 1 1,0 0-27,0 1 0,0 0 1,0-1 240,0 1 0,0 0-10,0 1 0,0-1 0,0 0-95,0 1 0,1-1 0,0-1-107,0 1 0,1 0-120,-2 1 0,0-1 0,0 0 49,0 1 0,0-2-18,0 1 1,0-1-25,0 2 1,0-2 215,0-1 0,0 1-78,0 2 0,0 0 2,0 0 0,0 0-135,0 0 1,0-1 18,0 0 1,0 0 20,0-1 0,0-2 1,0 3 38,-2-1 1,1 0-1,0 0-18,0 1 0,1-2 1,0 1-16,0 1 0,0-1-24,0 0 0,0 0 18,0 2 0,0-2 0,0 0 71,0 0 0,0 0 0,0 0 16,0 1 1,0-2 0,0 2 37,0-1 1,0 2-102,0 0 0,0-2 0,0 2-14,0 0 0,0 0-45,0 0 1,0 0-65,0-1 1,0 0 72,0 1 0,0 0 38,0 0 0,0 0 0,0 0-8,0-1 1,0-1 0,0 0-4,0 1 0,0 0 0,-1 1-20,0 0 1,-1-2-1,2 0 7,0 0 1,0 0 0,0 0 0,0 0 0,0 2 0,0 0 1,0 0-1,-1-1 11,-1 0 0,1 1 0,1 0-2,0 0 1,0 0-1,0-1-3,0 0 0,0 1 0,0 0-11,0 0 1,0 0 0,0-1 2,0 1 1,-1-1 0,0 1 4,-1 0 1,1 0-1,1 0 0,0-1 1,0 2 0,0 0 0,0 0 0,0 0 0,0-2 29,0 1 0,0-1 35,0 1 1,0 0-1,0 0-8,0 0 1,0-2-1,0 0-49,0 1 0,0-1 0,0 2 0,0 0-59,0 0 1,0-1-1,0 1 7,0 0 1,0-3 0,0 2 30,0-1 0,0 2 0,0 0 137,0-1 1,0 0 0,0-1-77,0 0 1,0-1-1,0 2 15,0-1 0,0 0 1,0 0-21,0 1 1,0-1 0,0 0 5,0 1 1,0-1-7,0 2 1,0 0-30,0-1 0,0 1 0,1-1-26,1-1 0,0-1-88,-2 3 1,0 0 112,0 0 1,0-1 0,0 1-7,0 0 1,0-1 0,0 1-9,0 0 0,0-2 0,0 0 22,0 1 1,0-1-23,0 0 1,0 0-2,0 1 1,0-1 107,0 0 1,0 1 23,0 0 0,0 0 0,0-1-67,0 1 0,0-2 1,1-1-68,1 1 1,-1-1 0,-1 2 0,0-1 1,0 1 14,0 1 0,0-1 1,0 0-33,0 1 1,0-2 0,0 1 28,0 0 1,0 0 0,0 0-17,0 1 0,0-1 10,0 0 1,0-1-16,0 1 1,0-2 60,0 3 1,0-3-3,0 2 0,0 0-36,0 2 0,0-2-118,0 0-204,0 0 236,0 2 0,0-2-78,0 1 0,0-3-233,0 1 0,0 2-734,0 0-1245,0-1 1,0-1 2364,-2-2 0,0-2 0,-3-1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23 19 7779,'0'-4'-1104,"-2"1"1890,2 1-602,-3 2 127,3 0-324,0-2 167,0 1 1,0-1 336,0 0 452,0 1-797,0-1 1,0 3 0,0 0 68,0 3 1,0-2-147,0 2 0,0-1 0,0 1-55,0 0 1,0 0 0,0-1 36,0 1 1,0 0-1,0 1 38,0-1 1,0 1 0,0-1 0,0 1 0,0 0-2,0 0 0,0 1 0,0 0 0,0 0-11,0-1 1,0 1-1,0-1 1,0 1-15,0 0 1,0-1 0,0 0-40,0 0 0,0-2 0,0 0 1,0 0 35,0 1 1,0 1 0,0 0-70,0 0 1,0 0-1,0 0-64,0-1 0,0 0 1,0 1 18,0 0 0,0 0 83,0 0 1,1-1 0,0 0 0,1 1 57,-1 0 0,-1 0 1,0 0-1,0 0-49,0-2 1,2 2 0,-1 0-15,1 0 1,-2 0-82,0 0 0,0 0 1,0-2 32,0 2 0,0-2 0,0 1 3,0-1 1,0 2-1,0 0 19,0-1 0,0-1 1,0 0 55,0 1-60,0-2 39,0 2 1,0-3 0,0 2 10,0 1 1,0-1 0,0 0-15,0 0 0,0 0 0,0 0 9,0 1 1,0-2-1,0 2-33,0-1 0,0 2-10,0-1 1,0 0 0,0 1-1,0 0 0,0-2 0,0 0 8,0 1 1,0-1-1,0 0 165,0 0-145,0-1 1,0 2 12,0 0 0,0-2 0,0 2-24,0-1 1,-2 2 0,1-1 0,0 0-9,0 1 0,1-2 1,0 1-1,0-1-47,0 2 1,0-2-1,0 0 21,0 0 1,0 1 13,0 1 0,0-2 1,0 0-1,0 1-32,-2 1 1,2-2 0,-2 0 25,1 0 1,1 1 0,0 1 54,0 0 0,0 0 1,0-1 15,0 1 0,0-2 0,0 0-5,0 1-24,0 0 1,0 1-1,0 0 9,0-1 1,0 0 10,0-2 0,0 1-34,0 2 0,0 0-3,0 0 0,0-2 0,0 0 178,0 1-140,0-1 0,0 2-12,0 0 1,0 0-31,0 0 1,0-2 0,0 0 34,0 1 1,0-3 0,0 3-3,0-1 1,0 2-1,0 0 1,0-1 26,0 1 1,0-2-34,0 0 0,0 0 1,0 2-15,0 0 0,0-2 1,0 0-29,0 1 0,0 0 1,0 0 39,0 1 0,0-2-32,0 0 0,0 1 1,0 0 6,0 1 1,0-2 0,0 0-5,0 0 1,0 0-1,0 0-24,-2 1 1,2-1 19,-1 0 0,1 0 2,0 2 0,0-1 15,0 1 0,0-2 0,0 0 68,0 1-58,0-2 1,0 3-22,0-2 0,0-1 11,0 1 0,0-2 1,0 3 33,0-1 0,0 0 100,0 0 0,0 0 2,0 2 1,0 0-64,0 0 0,0-1 15,0 1 0,0-2 13,0 0 0,0 0-127,0 2 41,0-2 1,0 0-59,0-2 0,0 0 25,0 1 1,0 0 0,0 1-422,0 1-1069,0-2 1,-1 0-493,-1-2 0,0-4 1983,-1-2 0,-1-2 0,1-2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15 7458,'0'-3'-821,"0"-1"833,0 3 1,0-2 173,0 2 487,0 0-448,0-1 662,0 2-62,2 0-291,-1 0-104,1 2 67,-2-1-139,0 1 66,0-2-153,0 2-39,0-1-197,0 1 0,0-2 316,0 2-344,0-2 0,0 3 57,0-2 0,0 0 129,0 2-257,0-2-52,0 3 186,0-3 1,0 2-119,0-2 1,0 0 0,0 3 28,0-1 81,0 0-15,0 1-73,0-2 0,0 1 0,0 0 0,0 1-22,0 0 15,0-1-14,0 1 1,0-1-73,0 2 98,0-2 0,0 1-94,0-1 95,0-2-44,0 1-1,0-2 69,0 2-31,0-1 6,0 1 0,0-2 69,0 2 0,0-1 0,0 2-118,0 1 1,0-1-116,2-1 104,-1-1 6,1 3 40,-2-1 1,0 0-36,0 1 138,0-3-121,0 3 6,0-3 283,0 3-268,0-4 216,0 3-152,0-1 0,0-1 0,0 1 0,0 1 97,2 0-71,-2 1-120,3-1 88,-3 2-7,0-3 1,0 1-111,0-1 0,0-1 1,0 2 50,0 0 0,0 0 40,0 0 0,0 0 0,0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 8110,'0'4'0,"0"-1"0,0 0 0,0-2 0,0 0 2259,0 3-1084,0-4-820,2 2 0,-2 0 0,2 1-302,-2 2-21,0-1 1,0 0 48,0-1 1,0-1-1,0 1 47,0 0 1,0 1-62,0 1 1,0-2 0,0 0 0,0 1 24,0 0 1,0-1-14,0 1 156,0-3 50,0 2-229,0 0 1,0 0 140,0 0 1,0-1 26,0 1-201,0 0 1,1 0 0,0-1-132,0 0 1,0 1 23,-1 1 0,0-1 55,0 0 0,0-1 12,0 1 0,-1-1 23,0 1 1,-1-1 61,2 1 0,0 0-16,0 1 1,0-1-42,0 0 1,0-1 76,0 1 0,0-1-54,0 1 0,-1-1 1,-1 1-1,1 1-5,1 0 0,0-2 1,0 1-13,0 1 0,0-1-6,0 0 1,0-1-22,0 1 1,0-1-20,0 1 0,0-2 20,0 3 1,0-3-3,0 1 0,0 0-1,0 1 0,0-1 1,0 1 231,0 1 0,0-1-40,0 0-238,0 0 80,0 2 1,0-2-75,0-1 1,0 0 48,0 1 0,0-1 1,0 1-1,0 1 1,0 0-1,0 1 1,0 0 143,0-1 0,0-1-125,0 0-40,0-2 19,0 4 1,0-4-1,0 2-49,0 1-44,0-2 88,0 2 0,0-1 50,0 1-40,0 0 1,0 0 0,0-1-1,0 1 96,0 0 0,0-1-64,0 0 1,0-1 0,0 0 102,0 2-107,0-2 0,0 2-36,0 0 1,0 0-11,0 1 0,0-2 0,0 0-17,0 0 1,0 0 7,0 0 0,0 0 18,0 2 11,0 0 0,0-2 1,0 0-16,0 0 1,0 0 0,0 0-99,0 1 136,0 0 0,0-1 0,0 1 0,-1-1 0,0 0 125,-1 0-134,1 0 0,1 0 7,0 0-157,0-2 1,0 3 107,0 0 19,0 0-15,0 1 1,0-2-46,0-1 1,0 0 143,0 1 0,0-1 70,0 1 1,0 0-47,0 2-73,0-2 0,0-1-70,0 0 111,0-1-303,0 3 260,0-2-9,0 0 0,0 1-5,0-1-203,0-2-12,0 4 158,0-3 208,0 3-183,0-3-1,0 3 1,0-3 142,0 2-41,0-2-28,0 3 1,0-3-31,0 2 1,0-1-76,0 1 96,0 0-189,0 2 162,0 0-52,0 0 1,0-2-1,0-1-70,0 2 93,0 0 1,-1-1 54,0 1 1,0-3 29,-1 2 0,2-1-73,0 1 0,0-1 9,0 1 1,0-1-1,0 0 1,0 0-14,0 1 1,0-2 14,0 3 0,0-3-20,0 3 19,0-3-41,0 1 0,0 0 0,0 1 8,0 1 0,0-1 8,0 0 1,0 0 26,0 2 1,0 0 75,0 0 0,0 0 30,0-1-135,0 0 55,0 1-101,0 0 0,0-2 0,0 0 0,0 1 0,0 0-18,0 0 0,0 0 94,0-1 1,0 0-36,0 2-27,0-2 1,0 1 24,0-1 0,0 0 0,0-1 50,0 2 0,0-2-27,0 2 1,0-3 0,0 2 0,0 1 43,0 1-38,0-3 0,0 3 1,0-3-1,0 2-7,0 1 1,0-2-1,0 0-44,0 1 38,0-2 0,0 3 7,0-2 0,0-1 1,0 1 33,0 1-36,0-2 1,0 2-10,0-1 0,0 0 4,0 0 4,0 0 0,0 2 29,0-1 0,0 1-23,0 0-1,0-3 3,0 1 0,0-1 0,0 1 0,0 1 10,0 0-2,0-1 1,0 1-1,0-1 37,0 2 0,0-2-30,0 0-9,0 0 1,0 2 14,0-1-31,0 1 1,0-2 0,0 0-15,0 1 22,0-2 0,0 3-3,0-2 1,0 0 0,0-1 3,0 2-21,0-2 1,0 2-3,0-1 1,0 2-32,0-1 0,0 0 17,0-1 1,0-2-4,0 2 1,0-2 13,0 2 1,0-1 0,0 1 21,0 1 0,0-1 9,0 0 0,0-1 0,0 1-6,0 1 1,0-3 2,0 3 1,0-1 6,0 2 0,0-2 0,0 0-7,0 1 1,0-1-8,0 0 18,0-1 0,0 1 1,0 0 43,0 1 1,0-1-10,0 0 1,0-1 14,0 1 1,0 0-35,0 2 0,0-3-72,0 2 1,0-3 49,0 2 0,0-1 1,0 1 45,2-1 1,-1 2-9,0-1 0,0 0-21,-1 0 1,0-2-44,0 2 0,1-2-25,1 2 0,0-1 6,-2 1 1,0-1 24,0 1 1,0 0-176,0 2 0,0 0-287,0-1 1,0 1-3112,0 0 2623,0-3 1,-1 0 959,-1-2 0,0-2 0,-3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1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7633,'0'3'1526,"0"0"-1226,0-2 1,0 2-174,2-3 0,-1 0-109,2 0 1,0 0-35,0 2 108,1-2 0,-4 4 43,4-3 1,-3 0 0,2-1 84,1 0 0,1 2 1,-1 0-80,1-1 0,0-1 0,-1 0 1,1 0-46,0 0 1,-1 2 0,1-1 0,0 0 0,-1 0 1,1-1 0,0 0-37,0 0 1,-2 0-1,0 0 1,1 0 40,0 0 1,0 1 0,1 0-30,0 0 0,-1 1 0,1-2 1,0 0 2,-1 0 1,1 0 0,0 1 0,0 1-2,-1-1 0,0 0 0,-1-1 35,1 0 0,-1 0-79,2 0 0,-2 0 1,0 0-5,1 0 1,-1 0-1,0 0 1,1 0 25,0 0 0,0 1 1,1 1-52,-1-1 1,1 0 0,0-1 0,0 0-37,-1 0 1,-1 1-1,0 1 1,1-1-24,0-1 0,0 0 1,-1 0 22,1 0 1,0 0 0,0 0 42,1 0 0,-2 0 0,0 0 4,1 0 1,0 0-1,1 0 1,0 0-1,-1 0 17,1 0-9,-1 0 0,1 0 1,0 0-15,0 0 0,-1 0 1,1 0-1,-1 0 1,1 0 0,-1 0 0,-2 0-13,0-2 0,2 2-22,-1-2 1,1 2 0,1 0 10,-1 0 1,1 0 0,0 0 6,0 0 1,-1 0 0,1 0 0,-1 0 49,1 0 0,-2 1-34,1 1 0,-3-1 34,3-1 0,-1 0 13,1 0 1,-1 0-1,0 0 17,1 0 0,-1 0 1,0 0-7,1 0 1,-2 0 0,1 0 0,1 0-75,0 0 1,0 0 30,1 0 1,-2 0-1,1 0 17,-1 0 1,2 0 3,-1 0 1,0 0-1,1 0 4,0 0 0,-2 0 1,1 0-35,-1 0 1,0 0-1,0 0 1,0 0 24,1 0 1,1-1 0,0-1-51,0 1 0,0 1 0,0 0 9,-2 0 0,2 0 1,0 0-36,0 0 81,0 0 0,0 0 1,-1 0-10,0 0 1,0 0 0,-1 0-27,1 0 0,-2 0 1,2 0-1,-1-1 15,2-1 1,-2 2 0,2-2-4,0 2 1,-2 0 0,1 0 5,-1 0-7,2 0 0,-2 0 11,-1 0 1,1 0 0,2 0-19,0 0 1,0 0-1,0 0 1,0 0-12,-2 0 0,2 0 0,0 0 1,0 0 0,0 0 0,0 0 0,-1 0 1,0 0 25,1 0 1,0 0-1,0 0 10,0 0 0,0 0 0,-2 0 0,2 0 5,0 0 0,-2 0-39,1 0 0,-1 0 1,2 0-1,-1 0 1,0 0-9,1 0 0,0 0 1,0 0-15,0 0 0,0 0 1,-1 0 23,0 0 1,-1 0 0,1 0-4,-1 0 1,2 0-1,0 0 1,-1 0 4,0 0 1,1 0-1,0 0 1,1 0-6,1 0 1,1 0 0,-2 0 0,1 0-17,0 0 1,1 0 0,-3 0-1,1 0-133,0 0 142,-1-2 1,-1 1-4,1-1 0,-1 2 0,1 0 0,0 0 0,0 0-2,0 0 1,-1 0 0,2 0 0,-1 0 4,1 0 1,1 0 0,-3 0 0,2 0-3,-1 0 0,1 0 0,0 0 0,0 0 2,-2 0 0,1 0 0,-1 0-2,1 0 1,0 0 0,0 0 0,-1 0 10,1 0 1,0 0-1,-1 0 1,1 0-5,0 0 0,0 0 1,1 0-1,0 0 1,0 0 5,1 0 1,-1 0-66,2 0 0,-3 0 1,3 0-1,1 1 1,0 1 22,-2-1 0,1 0 0,-1-1 0,0 0 16,0 0 0,-1 0 0,-1 0 0,-1 0 27,1 0 0,0 0 1,0 0 14,-1 0 0,1 0 0,0 0 0,1 0-4,0 0 1,0 0 0,0 0 0,1 0-9,1 0 0,0 0 0,1 0 0,0 0-8,1 0 0,-3 1 1,1 1-7,-1-1 0,-1 0 0,-1-1 0,-1 0 0,1 0 2,-1 0 1,1 0 0,0 0 0,0 0 2,0 0 0,-1 0 1,1 0-1,-1 0-2,1 0 0,0 0 0,0 0 0,0 0-1,-1 0 1,1 0-1,1 0 1,0 0-1,0 0 1,0 0 0,1 0 0,0 0-22,0 0 0,0 0 0,-3 0 0,0 0 12,1 0 1,0 0 0,0 0 0,0 0 8,-1 0 1,2 0 0,1 0 0,-2 0 29,1 0 0,-1 0 0,-1 0 0,0 0 22,1 0 0,2 0 0,-1 0 0,1 0 4,-1 0 1,0 0 0,1 0 0,0 0-16,-2 0 1,0 0-1,0 0 1,0 0-36,0 0 0,0 0 0,0 0 0,-2 0-7,2 0 1,0 0 0,0 0 7,0 0 1,0 0 0,-1 0-1,0 0-42,1 0 0,0 0 0,0 0 0,0 1 23,0 1 0,-2-1 0,2-1 1,0 0 11,0 0 1,0 0-1,0 0 1,-1 0 13,0 0 0,1 0 1,0 0-1,0 0 19,0 0 0,0 0 0,-1 0-18,0 0 0,1 0 0,0 0 1,0 0 26,0 0 0,-1 0 0,0 0 0,1 0-11,0 0 1,0 0 0,0 0 12,0 0 0,-1 0 1,0 0-1,1 0 4,0 0 1,-2 0 0,0 0 0,1 0 10,0 0 1,0 0-17,1 0 1,0 0 0,0 0-1,0 0 9,-1 0 0,1 0 1,-1 0 38,1 0 0,0 0 0,0 0-56,0 0 1,-1 0 0,1 0-1,-1 0-40,1 0 1,0 0 0,0 0 0,-1 0 35,1 0 1,-1 0 0,2 0-38,0 0 0,1 0 1,1 0-1,-2 0 20,-1 0 1,0 0 0,0-1 27,-1-1 0,1 1 0,0 1-36,-1 0 0,1 0 1,0 0-9,0 0 0,-1 0 0,1 0 0,-1 0 0,1 0-1,0 0 0,0 0 1,-1 1-1,1 1-51,0-1 1,-1-1 0,1 0-257,0 0 1,-1 0-2048,1 0 89,-2 0 2269,-1 0 0,-4 2 0,-1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188 15 8425,'-3'0'-94,"1"0"0,1 0 268,0 0 249,0 0-134,-1 0 0,3 0-31,0 0 0,0 0 1,3 0-95,-1 0 0,0 0 0,0 0 24,1 0 0,-1 0 1,-1 0-91,2 0 0,0 0 1,1 0-1,0 0-55,0 0 0,-1 0 0,0 0 0,1 0 0,0 0 69,0 0 1,0 0 0,-1 0-56,1 0 0,1 0 0,0 1 0,1 0-14,0 0 0,-2 0 0,1-1 0,-1 0 45,0 0 1,0 0-1,-1 1 1,1 1 0,-1-1 8,1-1 0,-2 0 0,0 0 35,1 0 1,0 0 0,1 0-16,0 0 0,-3 0 1,2 0-114,-1 0 0,2 0 1,0 0-1,-1 0 1,1 0-1,-1 0 1,1 1-1,0 0 1,1 1-1,1-1 0,-1-1 1,-1 0-1,0 0 1,2 0-1,-1 0 1,-1 0-1,0 0 1,-1 0-82,1 0 1,-2 0 147,0 0 0,0 0-32,2 0 0,0 0 0,-1 0 0,1 0 0,0 0-93,0 0 1,-1 0 28,1 0 0,0 0 0,-1 0-23,1 0 0,0 0 0,-1 0 0,1 0 10,0 0 1,0 0-1,-1 0 1,1 0-3,-1 0 1,2 1 0,0 0-1,0 1 1,-1-1 35,1-1 0,-2 0 0,1 0 30,0 0 1,0 2 0,-1-1-9,1 0 1,-1 0 51,1-1 0,0 0 0,0 0 39,-1 0 1,-1 0 0,0 0-16,1 0 0,0-2 1,1 1-41,0 0 1,0 0 0,-1 1-5,1 0 0,-1 0 0,1-1-73,0-1 0,-2 0 1,1 2 13,-1 0 0,-1 0 0,1 0 15,1 0 1,-1 0-1,0 0 1,0 0 47,0-2 0,1 2 1,-1-2-21,1 1 1,-1 1-1,0 0 71,1 0 1,0 0-52,1 0 1,0 0-14,0 0 1,-3 0-8,1 0 0,-1 0-3,1 0 1,-1 0 50,1 0-96,-2 0-110,1 0 1,-2 0-115,0-2 1,0 2 59,-2-2 1,1 2 87,-2 0 1,-1-2 0,0 1-14,0 0 1,-1 1 108,0 0 0,0 0 1,0 0-2,1 0 1,-1 0 0,1 0 0,-1 0-34,0 0 1,0-1-1,1 0 1,-1 0 26,1-1 1,-1 2 0,0 0 0,0 0-2,0 0 0,-1 0 0,1 0 0,-2 0-33,0 0 1,2 0-1,-2 0 1,1 0-25,0 0 0,-2 0 0,1 0 0,0 0 22,1 0 0,-2 0 0,1 0 1,1 0-25,0 0 1,-1 0 0,-2 0 0,1 0 46,0 0 1,0 0 0,-1 0-1,2 0-5,0 0 1,1 0-1,0 0 1,-1 0 7,1 0 0,1 0 0,1 0 1,-2 0 5,-1 0 0,1 0 1,0 0-1,1 0 40,-1 0 0,-1 0 0,1 0 1,0 0-13,1 0 0,-2 0 0,0 0 1,0 0-4,0 0 0,0-2 0,0 1 0,-1 0-6,-1 0 1,3 1 0,-2 0-1,1 0 22,-1-2 0,3 1 0,-3 0 0,1 0 26,1 1 1,1 0 0,0 0-1,-2 0 43,1 0 0,-1 0 1,0 0-1,1 0-37,-1 0 1,-1 0 0,0 0 0,1 1-41,-1 0 0,1 0 0,0 1 1,0-2-27,2 0 0,0 1 0,0 0 0,0 0 30,0 0 1,0 0-1,1-1 43,0 0 0,-1 0 0,0 0-42,0 0 0,0 0 1,0 0-1,1-1-49,0 0 1,-1 0 6,0 0 32,0 0 1,0 1-1,1-2-41,0 1 0,0-1 0,1 2 19,-1 0 1,0 0-124,-1 0 1,0 0 0,2 0-47,-2 0 1,1 0 0,1 0 13,-1 0 1,0 0 0,-1 0 0,1 0-204,0 0 1,-1 0 0,0 0-383,0 0 1,0 2-260,0-1 1,2 2 0,-1-2 997,1 0 0,0 1 0,-2-2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7689,'3'0'-59,"-1"2"0,-1-2 332,0 2 1,0-1 0,1 0 746,0 1 151,-1-1-603,1 1 1,-2-1-194,0 3 0,0-4-200,1 4 1,-1-1 0,2 2-91,-1-1 1,-1 1-1,0 0-24,2 0 1,-2-1 0,2 1-22,-2 0 1,0-1 0,0 1-3,0 0 0,0-1 1,0 1 44,0 0 1,0-2-1,0 0 14,0 1 1,0 0 0,0 1 0,0-1-16,0 1 0,0-1 1,0 1-1,0 0-21,0 0 1,0-2 0,0-1-77,0 2 0,0 1 0,0-1-38,0 1 1,0-2 69,0 1 0,0-1 0,0 1 30,0 1 0,0-1 0,0 1 51,0 0 1,0 0 0,0 0-53,0-1 0,0 1 0,0-1-44,0 1 0,0-2-25,0 1 1,0-1 58,0 1 0,0-1 0,0 0 0,0 1-4,0 0 1,0 0-1,0-1 1,0 0 32,-2 0 1,2 0 0,-2 0-6,2 2 1,0-1 0,0 1-57,0 0 1,0-2-1,0 1 1,0-1 19,0 1 0,0 0 0,0 1-20,0 0 1,0 0-1,0 0 1,0-1 41,0 0 0,0 1 0,0 0-12,0 0 1,0 0 0,0 0-23,0-1 1,0 0-1,-1 1 1,0 0 51,0 0 1,0 0-1,1-1 1,0 0-4,0 1 0,0 2 1,0-1-49,0 0 0,0-1 0,0-1 1,0 1-6,0 0 1,0 0-1,0 0 1,0 0-8,0-2 1,0 2 0,0 0 0,0 0 5,0 0 1,0 0-1,0 0 1,0 2 47,0-1 0,0-1 1,0 0-1,0 0 99,0-2 0,0 2 0,0 0-70,0 0 0,0 0-12,0 0 0,0-1 1,0 0 8,0 1 1,0 0 0,0 0-64,0 0 0,0 0 0,0-2 86,0 2 0,0 0 1,0 0-60,0 0 1,0 0 0,0-1-1,0 0 20,0 1 0,0 0 0,0 0 1,0 0-18,0 0 1,0-2-1,0-1-172,0 2 156,0 0 0,0 1-4,0 0 0,0 0-17,0-1 1,0 0-17,0 1 0,0 0 9,0 0 0,0 0 0,0 0-19,0-1 0,0 0 1,0 1-31,0 0 1,0 0 0,0 0 16,0-1 1,0 0-1,0 1 20,0 0 1,0-2 0,0 0 41,0 1-33,0 0 1,0 0 0,0-1 7,0 0 1,0 1-1,0 1 1,0 0 0,0-2 0,0 0-4,0 1 1,0-1 0,0-1-1,-1 2-6,0 0 1,0-1 0,-1 0 0,2 1-4,0 0 1,0 1 0,0-1 0,0 1 1,0 0-1,0 0 28,0 0 1,0-1 0,0 1-11,0-1 1,0-1 0,0 1 226,0-1-233,0 2 0,0-1 1,0 1 0,0 0 0,0-1 0,0 1-16,0 0 0,0 0-21,0-1 1,0 1 0,0-1 9,0 1 1,0 0-1,0 0 1,0-1-7,0 1 0,0-2 0,0 0 0,0 0 0,0 2 141,0 0-100,0-1 0,0 1 0,-1 0 1,0-2-1,0 0-11,0 0 0,0 0 0,1 0-26,0 1 0,0-1 0,0 0-46,0 1 64,0 0 1,0 0 0,0 1-6,0 0 1,0-2-1,0 0 1,0 1 5,0 0 0,0-1 0,0 0 17,0 0-52,0 2 1,0 0-1,0-1 10,0 1 1,0-2 0,0 1-1,0-2-162,0 3 174,0 0 1,-2-1-1,1 1 71,0 0-85,0 0 77,1-1-62,0 1 1,0-2 42,0 0 0,0 0 0,0 2 0,0 0-7,0 0 1,0-3-6,0 1 1,0-1 0,0 1 0,0 1-1,0 0-42,0 1 41,0 0 1,0-1 0,0 1 0,0-1 1,0 1 1,0 0 0,0 0-27,0 0 1,0-3 0,0 1-15,0 1 56,0 0 1,0 0 0,0-1 0,0 1-32,0 0 1,0-1-1,0-1 4,0 2 1,0-1 0,0 0-57,0 1 0,0 0 15,0 1 1,0 0 2,0-1 0,1 1 15,0-1 0,0 0 1,1-1 11,-2 1 1,0-2-165,0 2 147,0-1 0,0-1 0,0 1-37,0 1 1,2-1 26,-1 0 1,1 0 0,-2 2 0,0 0 3,0-1 0,0-1-24,0 0 0,0-1 1,0 1-1,0 1-2,0 0 0,0-1 43,0 0 0,0-1 1,0 1 84,0 0 1,0 1-37,0 1 1,0 0 0,0 0 4,0 0-35,2 0 1,-1-3-60,0 1 1,0 0-1,-1 2 1,0 0-4,0 0 0,0 0-5,0-1 0,0 0 66,0 1 1,1-2 102,0 1 1,1-3-40,-2 3 1,0-3 0,0 2-5,0 1 1,0-1-1,0 2-59,0 0 1,0-2 0,0 1-1,1-1-79,1 2 1,-1-2 7,-1-1 1,0 1 0,0 2-142,0 0 0,0-2 154,0 1 1,0-3 0,0 2 68,0 1 1,0-1-41,0 2 1,0-1-1,0-1 86,0 1 0,0-2 0,0 1-15,0 1 0,0 0 1,0 0-2,0 1 0,0-2 0,0 1-15,0-1 0,0 2-21,0 0 1,0-2-45,0 2 1,0 0 46,0 0 1,0-2-1,0 0 18,0 1 0,0-1-153,0 0 98,0-1-308,0 1-907,0-1-2375,0-2 1279,0-2 1,-1-1 2327,-1-1 0,1-3 0,1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28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34 1 8506,'3'2'444,"0"-1"0,-2 1 207,1 0 0,-1-2-695,1 2-116,-2 1 0,2-2 0,-2 2 119,-2-2 0,2 2 0,-2 1 78,1 0 1,1 1 0,0 0 0,0 0 111,0-1 0,0 1 1,0 1-1,0 0 129,0 0 0,0 0 1,0-1-81,0 1 1,0 1 0,0-2-39,0 0 1,0-1-1,0 0-44,0 1 1,0 0 0,-1 0 0,-1 0-110,1-1 1,1 1-1,0 1 1,0 0-10,0 0 1,0 0 0,-1 0 0,0-1 4,-1 1 0,1 1 0,1 0 0,0-1 19,0 0 1,0 0 0,0 0 0,-1 0 17,0 0 0,0-1 0,-1 1 1,2 0 64,0-1 0,0-1 0,0 1 0,0-1-30,0 1 1,0 0 0,0 0 0,0-1-37,0 1 0,0 0 0,0-1-22,0 1 1,2 0-1,-1 0 5,0-1 1,0 1 0,-1-1 0,0 1-9,0 0 1,0 0 0,0-1 0,0 1-8,0 0 0,0-1-26,0 1 1,0 0-44,0-1 0,0 1 0,0 0 108,0-1 1,0 1 0,0 0 0,0 0 16,0-1 0,0 1 0,0 0 0,0-1 2,0 1 1,0 0-1,0-1 1,0 1-13,0 0 0,0 0 0,0-1-52,0 1 1,0 0-1,0-1-11,0 1 1,0 0 0,0-1-3,0 1 1,0 0 0,0-1 20,0 1 0,0 0 1,0 0-1,0-1 113,0 1 1,0 0-1,0-1-95,0 1 1,0 0 0,0 0 10,0-1 0,0 1 0,0-1 1,0 1-29,0 0 0,0-2 1,0 1-1,0-2-10,0 3 0,-1-1 0,0 1 1,0 0 0,-1 0 0,2 0 33,0-1 1,0 1 0,0-1 0,0 1 25,0 0 0,0 0 0,0-1 20,0 1 1,0-1-1,0 1 1,0 0 64,0 0 1,0-2 0,0 0 0,0 0-124,0 2 0,0-1 1,0 1-1,-1 0 27,0-2 0,0 1 0,0-1-35,0 1 0,1 0-10,0 1 1,0 0 35,-2 0 1,1 0 50,0-1 1,0 1 0,1 0-12,0 1 0,0 0 0,0 0 0,0-1 0,-1-1-22,0 1 0,-1 0 0,2 0-62,0 0 0,0-1 1,0 0-15,0 1 0,0-1 0,0-1 0,0 1 20,0 0 0,-1-1 0,-1 0 0,1 0 36,1 1 1,0 1 0,0 0-1,0 0 27,0 0 0,0 0 0,-1-2 18,-1 2 1,2 0-1,-2 0-49,2 0 0,0 0 0,0-1-18,0 0 0,0 0 0,0-1 0,0 1 3,0 0 0,0-1 0,0 0-14,0 1 0,0-1 0,0 2 114,0 0 1,0 0 0,0 0-106,0 0 0,0 0 0,0-2 0,0 2-13,0 0 0,0-2 0,0 1 0,0-1 7,0 2 0,0-2 1,0-1-1,0 2-22,0 0 1,0-1-1,0 1 21,0-1 0,0 2 0,0-1 38,0 0 1,0 1-1,0 0 1,0 0-14,0 0 1,0 0 0,0-1 0,0 0 37,0 1 1,0 0-1,0 0 1,0 0-43,0-1 1,0 0-1,0 1-60,0 0 0,0 0 0,0 0-77,0 0 1,0-1 107,0 0 1,0 1 0,0 0 58,0 0 0,-2 0 0,0-1 15,1 1 0,1 1 0,0 0-35,0 0 0,0 0 1,0-2-1,0 0-6,0 1 1,0-2-1,0 1 1,0-1-42,0 2 1,0-1 0,0 1-47,0-1 1,0 1 0,0 0-1,0 0 16,0-1 0,0 1 0,0-1 1,0 1 12,0 0 1,0 0 0,0 0 0,0-1 31,0 1 0,0-1-18,0 1 1,0 0 38,0 0 1,0-2 39,0 0 0,0 0 0,0 2 19,0-1 0,0-1 1,0 0 343,0 1 1,0 1-230,2-1 0,-1 1-329,0-1 1,0-1-646,-1 1 317,0-3 481,0 3 0,0-1-14,0 1 0,0 0 0,0-1 34,0 1 0,0-3 1,0 3-13,0-1 1,0 0-1,0 0-52,0 1 1,0-1-37,0 0 0,0 0-27,0 2 1,0-3 41,0 2 0,0-1 33,0 2 1,0-1 28,0 1 1,0-2-11,0 1 0,0-2-8,0 3 1,0 0 0,0-1-7,0 1 0,0-1 0,0-1 0,0 0-36,2-1 0,-2 2 8,2-1 0,-1 2-21,-1-1 0,0 1 3,0 0 0,0-2 1,0 0 17,0 0 1,0 0 0,0 0 16,0 1 1,0 0 0,0 1-33,0 0 1,0-3 29,0 1 1,0-1 76,0 1 0,-1 0 158,-1 0 1,2 2-138,-2-2 1,2-1-161,0 2-210,0-1 162,0 1 166,0-2 0,0 1-6,0-1 1,0-1 0,0 2 1,0-1-41,2 1 0,-2-1-143,2 1-85,-1-2 217,-1 1 0,0-1-144,0 0-555,0 0-1522,0 0 752,0-1 1,0-1-1,0-3 1500,0-2 0,0-2 0,0-1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6.6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 44 7719,'1'-3'0,"1"0"117,1 1 0,-2 0 1,1 0-1,-2-1 1,0-2-1,0 1 1,0-1-1,0 0 602,-2 2 1,0 1 0,-2 0-521,1 1 0,1-1 0,-1 2-112,-1 0 1,2 2-1,-1 2 1,0 0-206,1 1 141,1 0 0,-2 0 0,3 1 0,0 1 0,0 0 0,0 0 0,0 1 0,0 0 0,0 0 98,0 0 0,2-2-159,0 1 0,0-2 0,-1 0 0,1 0 1,1-1-341,0 1 0,0-2-6,0-1 0,-1-2 186,1 0 0,0-2 1,2-1-1,-1-2 0,-2 1-95,0-1 0,2-2 1,-2 0 217,0 0 1,0-1 0,0 0 0,-1 0 128,1-1 1,0 0-1,-2 1-1,0 0 1,0 2 0,0-1 0,0 2 575,0 0-485,0 2 1,0 2 0,0 2 181,0 3 1,0 2 0,0 0-1,0 1-182,0 0 1,0 2 0,0-2-1,0 0-96,0 2 1,0-2-1,1 1 1,1-1 12,-1-1 1,1-1 0,0 0-737,1 0 1,-2-2-976,3 0 1300,-1-2 0,1 1 1,0-4-1,-1-1 0,-1-1 47,-1-1 0,0 0 1,0 0-1,1 0 303,-1-2 0,1 2 0,-1-4 0,1 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1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19 19 26578,'-3'-1'-1137,"0"0"-75,1-2 0,2 1 729,0-2 1,-1 3 0,-1-1 1633,-1 0-107,1 2-848,0-3 1,2 3-1,2 0-170,1 0 1,2 0-1,-1 0-82,0 0 1,1 0 0,0 0 0,0 0 38,0 0 0,-2 0 0,0 0 0,0 0 296,1 0 0,-1 0 0,1 0 0,-1 0 213,2 0 1,0 0 0,-1 0-1,0 0-173,1 0 1,0 0-1,-1 1 1,0 0-244,-1 1 0,0-1 0,2-1 0,-1 0 86,1 0 0,0 0 0,1 0 0,1 0-168,-2 0 1,2 0 0,0 0 0,0 0 31,0 0 0,0 0 1,1 0-1,1 0 51,-1 0 0,0 0 1,-2 0-1,1 0-43,0 0 0,-2-1 0,0-1-160,1 1 0,-1 0-26,-1 1 0,1 0 1,0 0 212,-1 0 1,1 2 0,0 0-157,0-1 0,-1 1 1,1-1-1,0 1 31,-1-2 1,2 2 0,1-1 70,1 0 0,-2 0 0,1 0 1,2 0-1,0 0 26,-2 0 1,1-1-1,-1 1 1,1 1 29,0-1 1,-1 0-1,1-1 1,-1 1 17,-1 1 1,0 0 0,0-1-86,0 1 0,-2-1 0,0 0 0,2 0 0,-2 0-10,2 1 1,-3-2-1,0 0 1,1 0 98,0 0 0,1 0 1,-1 0-56,1 0 0,0 0 0,-1 0 0,1 0-59,0 0 1,0 0 0,-2 1-142,0 0 1,0 0-132,-1 0 0,0 0 338,3-1 0,-1 0-54,-1 0 1,0 0-1,2 0 0,-1 0 0,1 0 1,2 0-9,1 0 1,-1 0 0,1 0 0,-1 0 22,-2 0 1,2 0-1,0 0 1,0 0 8,0 0 0,-2 0 1,0 0-1,0 0 127,2 0 1,1 0 0,-2 0 3,0 0 1,-1 0 0,1 0 0,1 0-170,-2 0 0,1 0 1,-1 0-68,-1 0 1,-1 0-1,0 0-47,1 0 0,-2 2-183,2-1 0,-3 0 246,3-1 1,-3 0-1,2 0 100,0 0 0,0 0 0,1 0 0,1 0 1,3 0 0,1 0 0,-1 0 0,0 0-28,1 0 1,-2 0 0,2 0-1,-1 0-67,-2 0 0,0-1 0,-2 0 0,0-1 34,1 2 0,0 0 1,0 0-122,0 0 1,-2 0 317,0 0 0,-1 0-140,3 0 0,-2 0 0,0 0-399,-1 2 1,2-1 354,-1 0 1,0-1 0,0 0-1,-1 1 0,0 1 1,1 0 0,2-2 128,0 0 0,4 0 0,-1 0-55,0 0 1,2 0 0,-2 0 0,0 0 0,2 0 15,0 0 1,-2-1 0,-1 0-137,1-1 0,0 1 1,0 1-1,-1 0 0,1-1-31,0 0 0,-1-1 0,0 1 1,1 0 106,-1 0 0,2-1 1,-3 2-1,1 0 7,0 0 1,2 0 0,-3-2 0,2 1 39,0 0 1,0 0 0,1 1 0,0 0-66,-1 0 1,1 0 0,-3 0-1,1 0-18,2 0 0,0 1 0,-2 0 1,0 0 42,0 1 1,-2-2-1,1 0 1,0 0 54,0 0 1,-1 2-1,2-1 22,-2 0 0,-1 0 0,1-1-25,0 0 0,-3 0 0,1 2-336,-1-1 0,-1 0 0,1-1 117,1 2 0,0-2 138,0 2 1,-1-1 0,2-1 26,-1 0 0,2 1 0,1 1 20,1-1 1,0-1-1,-1 0 1,1 0-77,0 0 1,0 0 0,2 0 0,0-1-46,1-1 1,-1 1 0,1 0 0,-1 0 11,0-1 0,2 1 1,-1 0-1,0 0 197,0-1 1,1 0 0,-2 1-1,2 0-39,0 0 0,0 1 0,-1 0 0,0-2-104,-1 1 0,2-1 0,-3 2 0,0 0 18,-1 0 1,1 0 0,-2 0-1,0 0-38,0 0 0,-1 0 0,0 0 0,-1 0-11,1 0 0,0 2 12,0-1 0,-2 1 0,-1-1 0,1 0-211,-1 2 1,0 0 0,1-2 161,-1 1 1,0-2 0,-1 3 0,1-2-72,1 1 1,-2 0 0,1-1 75,0 1 0,0 0 1,2-1 56,-2 1 0,3-1 1,2-1-1,0 0-12,0 0 1,1 0-1,0 0 1,1 0-13,0 0 1,2 0 0,1 0-1,-1-1-9,0-1 1,3 0-1,-3 1 1,2-1 159,-3 1 0,0 0 0,0 1 0,-1-1-2,-2-1 1,2 1 0,-1 1 0,1-1-18,0-1 0,1 2 0,0-2 0,-2 2-4,2 0 0,0 0 1,-2 0-1,2 0-145,0-1 1,-1 0-1,0-1 1,1 2 34,-1 0 1,0 0 0,-1 0 0,-1 0 36,0 0 0,-3 0 0,3 0 55,-2 0-35,0 0 1,0 0 0,0 0 0,0 0 19,1 0 1,1 0-1,-2 0-10,-1 0 1,3 0-1,-2 0 1,1 0-25,0 0 0,-1 0 0,1 0 0,-1 0 0,1 0 41,0 0 0,0 0 1,1 2-20,-2-1 1,2 0 0,-1-1 0,0 0 0,0 0-29,0 0 0,-1 1 0,3 1 0,-1-1-38,1 0 1,-3-1-1,2 0 1,-1 0 41,1 0 0,0 0 1,-2 0-1,1 1 61,0 1 0,1-1 0,0-1 0,-2 0-15,2 0 0,-1 0 0,1 0-34,0 0 1,-1 0-1,0 0 1,1 0-1,-1 0 14,1 0 1,-2 0 0,2 0 0,-1 0-61,1 0 0,-1 0 1,-1 0-1,2 0-14,-1 0 0,-1 0 0,0 0 0,-1-1-20,1-1 0,0 1 1,-1 1-1,1 0 5,0 0 0,0 0 0,-1-1-16,1-1 0,0 2 1,0-2-1,1 2 1,0 0 74,-1 0 0,2 0 0,0 0 0,-1 0-35,1-1 1,-3 0 0,3-1 0,-1 2 29,0 0 0,0 0 0,-1 0 1,1 0-14,-2 0 0,1-1 1,0 0-1,0 0-8,1 0 1,-1 0-1,2 1 1,0 0 77,-1 0 1,0 0-1,0 0 1,1 0-37,-1 0 0,-1 0 0,0 0 48,-1 0 0,0 0 0,1 0-59,0 0 0,-2 0 0,1 0 51,-1 0 0,0 0 1,-1 0-53,2 0 0,-1 0 0,0 0 20,1 0 1,-2 0-1,2 0 53,-1 0 1,2 0-1,-1 0 1,0 0 0,1 0 10,0 0 1,-2 0-128,1 0 1,-3 0-954,2 0 875,-2 0 0,1 0 0,-3 1-1563,-1 0 1,-1 2 1475,-1 1 1,0 1 0,-1-1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47 9063,'2'2'222,"1"-1"1,-3 2-1,0 1 1,0 0-1,0 1-49,0 0 0,0 0 0,1-1 1,1 2-1,-1 1 0,1 0 0,0 1-101,1-2 0,-3 1 0,2 1 0,0 0 1,-1 0-107,0 0 0,0 1 0,1-3 1,-1-1-235,0 0 260,0 0 0,-1-2-109,0 1 0,-1-3-46,0 0 0,0-1 27,-3-1 0,3-2 51,0-2 1,-2 0 0,3 0 0,-1 1 0,0-2 37,1 0 1,0-3 0,0 1-1,0-1 56,-2-2 0,2 1 0,-2-1 0,1 0 26,-1 0 0,2 0 0,-2 2 1,2 0-1,-1 3 42,-1-1 0,2 0-66,-2 2 1,2 1 0,0 0 0,0-1 35,2 2 0,-1 1 0,2 2 1,1 0 90,0-2 1,0 1 0,1 0 0,0 0 0,0 1 36,-1 0 1,1 2 0,0 0-1,-1 0-71,1 0 0,-2 2 0,0-1 7,1 1 1,-1 0 0,-1 0-81,1-1 1,-2 0 0,0 2 0,0 0 11,0-1 1,0 0 0,-1 1 0,0 0 20,0 0 0,0 1 0,0 0 0,0-1-211,-1-1 77,0 0 0,-3-1-234,1 2 1,-1-2 0,-1-2 0,0 0 0,0-1 0,1 0-435,-1 0 0,0 0 1,1-1 737,1 0 0,-1-2 0,1-2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14 6040,'2'-3'161,"-1"1"90,3 0 0,-3 1 1258,0-2-489,0 2 1,-1-1-495,0 4 0,1 0 0,1 3-243,-1 0 0,0-1 0,-1 1 0,0 1-42,0 1 0,0 1 1,0-2-1,0 1-179,0 2 1,1 0-1,0-2 1,0 1-306,-1-1 0,2-1 1,0-1-1,-1-1-487,-1 1 0,1-1 0,0 0-809,1-1 1,-1-2 1538,-3-1 0,1-3 0,-1-1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8289,'5'0'367,"-2"0"0,0 1 0,-1 0 1,-1 2-649,-1 2 1,0-2-413,0 0 0,0-2 693,0 2 0,-2-2 0,0 1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29 8816,'1'-2'2177,"1"2"-2105,-1 0 0,-1 4 0,0-1 0,0 1 0,0 1 1,0 0-1,0 1 0,0 0 0,0 0 98,0-1 0,0 0 0,0-1-196,0 1 0,2 0 0,0 0 61,-1-1 1,-1 1-1,1 0 1,0-3 135,1 2-187,-1-3 1,0 2 49,0-1-666,-1 2 217,2-4 0,-2 2 315,0-4 0,0 1 0,0-2 0,0-1 0,0 0-5,0 0 1,0-1 0,0 0 0,0 1 238,0-1 1,0-2 0,0 1-1,0-1 13,0 0-166,0-1 0,0 2 1,0-1-14,0-2 0,0 2 1,0 1-1,1 1-29,0 0 0,0 2 0,1 0-37,0 1-61,-1 1 0,1 1-136,0 0 0,1 0 101,1 2 1,1 1 0,-2 1-1,-1 0-29,0-1 0,0-1 1,0 3-1,-1 0 1,1 0 222,0-1 0,1 1 0,1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15 82 7783,'0'-4'-1488,"0"3"1893,1-1-164,-1 0 0,4 1 0,-2 0 0,-1-2 0,-1-2 0,0 0 0,0 1 0,0-1 264,-2 3 1,1-2-463,-2 1 0,2-1 0,-1 0-202,0 1 272,-2 2-20,3-1-53,-1 2 1,2 0-1,0 2 71,-2 1 0,1 1 1,0 1-19,0 0-53,1 1 1,0-1 0,0 2 0,0-2-63,0 0 0,0 0 0,0 2 8,0-1 0,1 1 1,0-1-1,0-1-3,1 1 1,0-2 0,-1 1-1,1 0-61,0-2 0,-1 1-73,2-3 1,-2 2 11,2-2 1,0 0 0,1-2-394,-1 0 490,-2-2 0,2 0 0,-2-2 19,0 0 1,1 0 0,0-1 0,-1 1 48,0-1 1,0-1-1,0 0 1,1 0-20,-1 1 0,-1-1 1,0 1 66,0-1 1,0 1 58,0 2-5,0 1 1,0 2 180,0 2 0,-1 0 1,-1 3-1,1-2-195,1 3 0,0 0 0,0 1 0,1 1 0,1-1 18,-1 1 0,0-1 1,1-1-1,1 1-164,-1 0 1,1-2 0,-1 2-1,0-1 1,1-2 0,0 1-1,0-1-200,2 1 0,-3-1 0,1-2 0,0 0 1,1-2-1,-2-2 0,1-1 0,-1-1 0,1 0 1,-1 0-1,1 0 0,-1 0 0,2-1 0,-2-1-612,1 0 0,-2 0 865,1-2 1,-1 0 0,0 0 0,1 1-1,-1 1 1,-1-1-4,0 0 1,-1 4 0,-1 0 361,1-1 1,0 2 1117,-1-1-817,2 0 0,-3 4-480,3 0 0,1 1 0,0 2 0,1 1-31,-1 0 1,1 1 0,0 2 0,-1 0-173,-1 0 0,2 3 0,-1-1 0,1 2-35,0-1 0,0-1 0,2 0 1,-1-1-49,-1-1 0,0 0 0,0 0 1,0-1 38,1-2 0,-1-1 0,-1 0 0,1 0-1141,1-1 1,-2 0 20,3-2 1,-3-3 1165,2 0 0,1 0 0,-1-2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5 7855,'-5'0'160,"1"0"0,-1 0 0,1 0 1,-1 0-1,-1 0 0,0 0 0,1 0 1,-1 0-1,-1 0 0,1 0-1349,0 0 1189,1 0 0,-2-2 0,0-1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6 5 6800,'0'5'247,"0"-2"0,0 1 1,0-2-1,0 3 0,0 0 92,0-1 0,0 0 1,0-2-1,1 1 0,1-1 1,0 1 570,1-1-1038,-2-1 0,1 1 52,1 0 1,-1-1 0,1 0 0,0-2 0,-1-1 0,0-1 0,0 0 0,-1-1 0,1-1 0,-1 0 0,-1 1-538,0-1 1,0 0 613,0 1 1,0-1 92,0 0 0,0 3 1,-2 0 25,-1 2 0,-1 0 0,-1 0 1,0 0-1,1 2 0,-1 1 1,1 3-1,1 0 0,1 1 0,2 0 195,0 1 1,0-2-1,0 1 1,0 2-1,2 0 1,1-1-1,1-2-63,1 1 1,-1-2-1,1 1-190,2-2 1,-2-1 0,2-1-323,-2 0 1,-1 0-1,0-1-499,-1-2 1,1-2 0,-2-2-2232,-1-1 2990,-1 1 0,-2-5 0,0 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7047,'0'-4'2019,"0"-1"-1550,0 2-375,0 1 1,0 1 240,0 0 0,0 1-132,0 0 0,0 2 0,0 3 0,0 1 40,0 0 0,0 2 0,0 0 0,1 1 6,1 0 0,1 2 0,-1 1 0,0-1-88,1 1 1,0 0 0,-3-1 0,2 0-434,0 0 0,-1-1 0,0 0 1,0-3 280,1 0 0,-1 1 0,0-1-972,0-1 0,-1-3-2176,0 0 3139,0-2 0,2-3 0,1-3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48 19 8523,'0'-4'388,"0"-1"0,0 2 0,0 0 0,-2 1 0,-1 1 0,-2 0 0,1 1 0,-1 0-227,0 0 0,1 1-367,1 0 1,1 0 0,2 3-50,0-1 1,0 2 0,1-1 0,0 0-10,2-1 1,1 1 0,1 0 0,0 0 109,-1 1 1,1-1 0,0 0 0,-1 1 162,1-2 0,-2 3 0,0-1 296,-1 0 1,0-2 0,-1 0 12,1 1 0,-1 0 0,-1 1-94,0 0 0,-2-2 0,-1 0-215,-1-1 0,-2 0 1,0-2-1,1 0-490,-1 0 0,-1-2 0,0 0 0,2-1 1,0-1-1664,0 0 2144,3 1 0,-3-3 0,3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7.38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 0-1,0 1 0,0 0 0,0 0 0,0 0 1,0 1-1,0 0 0,0 0 0,0 0 0,0-1 1,0-1-1,0-1 0,0 0-265,0 0 1,0-2 0,0 0 0,1-2-1,1-1 1,-1-3 0,0-1 0,0-2-1,1 0 1,-1-1 0,1 0-594,0 0 1,0-1 824,-1 0-57,0 1-57,1-3 0,0 3 0,-1-1 23,0 2 1,0 1-1,-1 0 1,1 2 484,1-1-441,2 3 1,-2 0 0,2 2-1,-2 1 1,1 1 0,-1 1 0,0 1-1,0 2 319,-2-1-361,2-1 1,-1 2-1,1 1 1,0 1-90,-1 1 1,2 0 0,0 0-1,-1 1 1,0-2 0,-1-1 0,2 0-1,-1-2 1,1 0 0,-1-2-1,0 0 1,0-2 0,1 1 0,0-3-1,1-1 86,-1-2 0,2-1 0,-5-3 0,2-1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4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9540,'3'2'330,"-1"1"1,-2 2 0,0-1 0,0 1-1,0 1 1,0 1 86,0 0 1,0 0-382,0 0 0,0 1 0,0 1 7,0-1 0,0 0 0,0 0 0,0 1 0,0 0-562,0 1 0,1 0 0,1-2 246,-1 0 0,1 0 0,0-1 1,1-1-940,-2-2 824,3 1 0,-4 0-139,2 0 1,-1-3 526,0 0 0,0-4 0,1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24 43 7719,'1'-3'0,"1"0"117,1 1 0,-2 0 1,1 0-1,-2-1 1,0-2-1,0 1 1,0 0-1,0-1 602,-2 2 1,0 1 0,-2 0-521,1 1 0,1-1 0,-1 2-112,0 0 1,1 2-1,-1 2 1,0 0-206,1 1 141,1-1 0,-2 1 0,3 1 0,0 1 0,0 0 0,0-1 0,0 2 0,0 0 0,0 0 98,0-1 0,2-1-159,0 1 0,0-2 0,-1 0 0,1 0 1,1-2-341,0 2 0,-1-2-6,1-1 0,-1-2 186,1 0 0,0-2 1,2-1-1,-1-2 0,-2 2-95,0-2 0,2-2 1,-2 0 217,-1 0 1,1 0 0,0-1 0,-1 0 128,1-1 1,0 1-1,-2 0-1,0 0 1,0 2 0,0 0 0,0 1 575,0 0-485,0 2 1,0 2 0,0 2 181,0 3 1,0 2 0,0-1-1,0 2-182,0 0 1,0 2 0,0-2-1,0-1-96,0 3 1,0-2-1,1 1 1,1-2 12,-1 0 1,1-1 0,0 0-737,1 0 1,-2-2-976,3-1 1300,-1-1 0,0 1 1,1-4-1,-1 0 0,-1-2 47,-1-1 0,0 0 1,0 0-1,1 0 303,-1-1 0,1 1 0,-1-4 0,1 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15 7805,'2'-3'-5,"-1"0"371,0 2 0,0 0 1219,1-3-1460,-2 3 0,3 0 0,-3 3 0,0 2 0,0 2 1,0-1-1,0 2 0,0 0 0,0 0 0,0 0 1,0 0-1,0 1 0,0 0 0,0 0 0,0-2 1,0 0-1,0-1 0,0 0-265,0 0 1,0-2 0,0 0 0,1-3-1,1 0 1,-1-2 0,0-2 0,0-2-1,0 0 1,0-1 0,1 1-594,0-1 1,0-1 824,-1 0-57,0 1-57,1-2 0,0 2 0,-1-1 23,0 2 1,0 2-1,-1-1 1,1 2 484,1-1-441,2 3 1,-2 0 0,2 2-1,-3 1 1,2 1 0,-1 1 0,0 1-1,0 1 319,-2 0-361,2-1 1,-1 2-1,1 1 1,0 0-90,-1 2 1,2 0 0,0-1-1,-1 2 1,0-2 0,-1-2 0,2 1-1,-2-2 1,2 0 0,-1-2-1,0 0 1,0-3 0,1 2 0,0-3-1,1-1 86,-1-1 0,2-2 0,-5-3 0,2-1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5:45:29.15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11 144 7829,'3'-2'0,"0"1"70,-2-2 1,2 2 0,-1-3 72,-1 1 0,-1 0 1,0 0-41,0-1 0,0 0 1,0-1-1,-1 3 0,-1-2 1,0 1 480,0-2-440,1 0 1,-4 3-1,0 0 1,2 5-1,2 3-115,0 1 1,1-1-1,0 1 1,0 2 87,0 0 1,0-2 0,0 1-1,0-1 1,1 0 13,0 0 1,0 0 0,2 0-1,-1-1-70,-1-1 1,1-2 0,0 0 0,1-1-190,-2 0 0,1-1 43,0 1 1,0-4 0,1-1 0,0 0-1,-1-3 1,-1 0 0,0-1 0,1 0-1,-1-1 1,0 0 0,0-1-93,-1 1 0,0 1 171,0-3 1,0 1 0,0 0 0,0-1 0,0-1 0,0 0 0,-1-1 0,0-1 0,-2 1 0,0 1 0,1 1 0,0 3 1071,1 1-760,-1 3 0,3 5 0,0 4-114,0 2 0,3 5 0,-3 2 0,1-1-32,0 1 1,-1 0 0,2 1 0,-1-1-250,1 0 0,-1-2 0,0 0 0,1-2 0,0 0 1,0-2-1,0-2 0,-1-3 0,1-1 0,-1-1 1,2-1-1,0-1 0,0-2 89,1-2 0,0-3 0,0-3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57:23.6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4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37.05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1.878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43.517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5:05.07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07.90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11 149 7829,'3'-2'0,"0"0"70,-1-1 1,1 2 0,-1-3 72,-1 1 0,-1 0 1,0 0-41,0-1 0,0 0 1,0-1-1,-1 2 0,-1-1 1,0 1 480,0-2-440,0 0 1,-3 3-1,0 0 1,2 5-1,2 3-115,0 1 1,1-1-1,0 2 1,0 1 87,0 0 1,0-1 0,0 0-1,0-1 1,1 0 13,0 0 1,0 1 0,2-1-1,-1-1-70,-1-1 1,1-2 0,0 0 0,1 0-190,-1-1 0,0-1 43,0 1 1,0-4 0,1-1 0,0-1-1,-1-2 1,-1 0 0,0-1 0,1 0-1,-1-2 1,0 1 0,0-1-93,-1 1 0,0 0 171,0-2 1,0 1 0,0-1 0,0 0 0,0-1 0,0-1 0,-1 0 0,0-1 0,-2 0 0,0 2 0,1 1 0,0 2 1071,1 2-760,-1 3 0,3 5 0,0 4-114,0 3 0,3 4 0,-3 2 0,1 0-32,0 0 1,-1 1 0,2 0 0,-1 0-250,1-1 0,-1-1 0,1-1 0,0-1 0,0-1 1,0-2-1,0-2 0,-1-3 0,1 0 0,-1-2 1,2-1-1,0-1 0,1-2 89,0-3 0,0-2 0,0-3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0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1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2.8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3.8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04:54.3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05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2527 126 7628,'3'-2'76,"2"2"0,-2-1 1,0-1 1172,0 1-425,0 0-377,-1 0 280,-2 1-345,1 0 0,-1-1 0,-1-1 266,-1-1 0,0 1-218,-2-1 1,1 1 0,-2 0 15,1 0 0,0 1-226,-1-1 0,1 1 0,-1-1 10,0 0 0,0 0 0,1 0-171,0 1 0,-2-1 98,1-1 0,-1 0 34,1 1 1,-1 0-1,0 0-99,0 0 1,2 1 0,-1-1 0,0 0-10,-1 1 0,1-1 1,0 0-1,-1 1-12,0 0 1,-2-1-1,2 1 1,0 0 2,0 0 1,-1-1-1,0 1 1,0 0 46,1 0 0,-2-2 1,1 2-1,-1-1 14,1 1 1,-3-1 0,0-1 0,-1 0-33,-1 1 0,2 0 1,-1 0-1,1 0 0,0 0 0,0-1 0,0 1 0,-1-1-155,0 1 0,-1 0 1,2 1-1,-1 0-15,0-1 1,0 1-1,1-1 1,1 1 20,0 1 1,0-2 0,0 2 0,-1-1 25,-1 0 1,-1 1-1,2 0 1,0 0 67,0 0 1,1 0 0,0 0 0,0 0 133,0 1 1,-1-1 0,0 1-1,0 0-46,0 0 0,0-1 0,-1 1 0,0-1-108,0 2 0,1-2 0,1 1 0,0-1-25,0 0 1,-3 0 0,0 0 0,1 0 0,-1 0 62,0 0 1,-1 0-82,1 0 1,0 0 0,1 1 0,0 0 0,-1-1-41,0 0 1,-2 1 0,1-1 0,0 1-37,2 0 0,-1 0 1,2 0-1,-1 0 55,0 0 0,-1-1 1,-1 2-1,1-2 0,0 1 5,0 0 0,1-1 0,-1 0 26,1 0 0,-1 0 0,0 0 0,0 0-120,0 0 121,-1 0 0,1 0 1,0 0 6,0 0 0,0 0 0,2 0 45,-2 0 1,1 0 0,-1 0 0,-2 0-1,2 0 1,0 0-6,0 0 1,1 0 0,1 0 496,-1 0-492,-1 0 1,1 0 0,-1 0-33,-1 0 0,0 0 0,1 0 0,0 0-8,1 0 1,-1 0 0,-1 0-1,1 0-15,-1 0 1,0 0-1,0 0 1,-1 0 0,2 0-14,0 0 1,2 0-1,-1 0-41,-1 0 0,0 1 0,0 0 1,0 1-132,1-2 178,0 3 0,2-3-2,-1 2 0,1 0 0,0 0 0,-1 0 11,0 0 1,-1 0-1,1 0 1,-1 0 0,0 0-1,1 0 6,0-1 0,0 2 0,2-2 1,-1 1 168,0 0 0,-1-1-125,0 2 1,-2-1 0,1-1 0,-1 2-1,1-1 1,0-1 30,0 1 1,2 0 0,0 1 39,-2-1 1,0 1 0,-1-1 0,0 1-1,-1-1-8,1 1 0,0 1 0,0-2 0,1 0-245,1 1 1,-2 1 0,0 0-26,0 0 1,-1 0-1,1 0 1,0 0 69,0 0 0,1 1 1,1 1-1,-1-1 87,2 0 0,-3 1 1,2-2-1,-2 2 1,1-1 38,0 0 0,1 0 1,0 0-9,0 1 1,1-1 0,1 1-1,-1 0 11,-1 0 0,-1 0 0,2 0 0,-2 1 26,1 0 1,0 0 0,-1 1-1,3-1 5,-1 1 1,2 0 0,-1 0 0,-1 0-18,2-1 0,-2 0 0,0 0 0,1 0 31,-1 1 0,1 0 0,1 0 0,1 0 44,-1 0-107,0 2 1,3-2-1,-2 1 3,1 0 0,-1-1 1,1-1-1,-1 1-48,0 1 0,-1-1 1,0 1-1,0-1-14,1 1 1,-1 1 0,1 0 0,0-1 0,1 1 0,-1-1 0,1-1 1,2 1 12,-1 0 1,-1-1 0,2 1-1,0 0 83,0 0 0,-1 1 0,1 1 0,-1 0-32,2-1 0,-1 0 0,1-1-68,0 0 0,0-1 1,0 1-1,-1 0 1,0 0 42,1 1 0,-1 0 0,1 1 0,-1-1 0,1 0-12,1 1 0,-1-1 0,-1-1-7,0 2 1,0-2-1,1 0 1,0 1 0,0 1-69,0 1 0,0-2 1,0 2 69,0-1 0,1-2 0,-1 2-26,0-2 0,1 1 0,-2-1 0,2 2-28,0-1 1,-1 1 0,1 0-1,0 1-10,0-2 1,1 1 0,-1 0 0,1-2 46,0 1 1,0 1 0,0-1 0,0 1 46,0 1 1,1 0 0,0-1 0,1-1 0,0 1-9,0-1 1,1-1 0,0 2 0,0 0 0,1-1 135,0 2 1,0-1 0,0 1-131,1-1 1,-1 0-1,0 0 1,1-1-66,-1 0 0,-1 0 1,0 0-1,-1 1-70,1-1 0,0 2 0,0-1 0,-1-1 41,0 0 0,1-1 0,0 0 0,0-1 0,0 2 36,0-1 1,0 1 0,2 0 53,-2 1 0,2-1 0,-1 1 0,2-1-9,-1 0 1,0-1 0,0 0-1,1-1-41,-1 1 0,0 1 1,0-1-1,-1 1-21,1 0 0,0 0 0,-1-1 0,1-1 30,-2 1 0,2-1 0,-1 0 0,1 0-8,1 0 1,-1 1 0,0-1-1,1 2 93,0-1 1,2 0-1,-1 0 1,1 0 69,-2 0 0,2-1 1,-1 0-1,0-1-86,-1 0 0,1 1 0,-1-2 0,0 1-24,-1 1 1,2-1 0,-1 1 0,1-1 27,0 0 0,0 2 0,1-2 0,0 1 43,0-2 0,0 1 0,-1-1 0,1 0-63,-1 0 0,-1-1 0,1 1 0,-1 0 14,0 0 1,1 0 0,0 0 0,1 1-75,0 0 0,1 0 0,0 1 1,0 0 8,0-1 1,2-1-1,-3 0 1,1 0 136,-1 0 1,0 0 0,0-1 0,0 1-67,1-2 0,-1 2 1,3-1-1,-2 1 40,1-1 0,1 1 0,-1 0 1,-2 0-54,1 0 1,-1 0-1,0 0 1,0 0-35,1 0 0,-1-1 1,2 0-1,0 0-27,0 0 0,1 0 1,-1-1-1,0 0 19,-1 1 1,0-1 0,0 1 0,0-1 8,1 1 0,-1 0 1,2 0-1,-1 0 1,2 0 32,-2-1 0,1 0 1,-2 2-20,1-1 0,-1 0 0,-1 0 0,0-1 9,1 1 1,1-1-1,0 0 1,-1 0-3,1 0 1,1-1 0,-1 0 0,0 0 5,0 1 1,-1-1-1,-1-1 1,1 1-18,0 0 1,2-1 0,1 1 0,0 0-2,0 0 1,0-1-1,-2 0 1,1 1 24,0 0 0,-1 0 1,1-1-1,1 1-38,0 0 1,1-1 0,0 1 0,0-1 14,-2 1 1,2 0 0,-2 1 0,2 0 14,0-1 1,2 0 0,-2 0 0,1 0 114,0-1 0,-2 1 1,1-2-1,-1 2 1,0 0 28,1-1 1,0 1 0,0 0-76,0-1 0,1 0 0,-2 1 1,-1-1-88,0-1 0,0 2 1,2-1-1,-1 0 45,1 0 1,-1 0 0,-2-1 0,1 1-69,-2-1 0,1 1 0,-1-1 0,0 0-28,-1 0 0,1-1 0,0 1 0,-1-1 23,1 0 0,-2 0 0,1 0 12,0 0 0,0 0 0,-1 0 0,0 0 0,-1 0-119,0 0 0,2 0 0,-2 0 0,2 0 0,0 0 0,0 0 0,1 0 0,0 0 62,1 2 1,0-2-1,-2 1 1,0-1 192,-1 0 0,0 0 0,0 0 1,-1 0 33,1 0 0,-1 0 0,0 0 0,1 0 175,-1 0 1,2 0-1,-1 0-299,0 0 1,1 0 0,-1 0-1,0-1 1,1 0-109,-2 0 0,1 0 0,-1 1 1,0-1-598,0 1 507,2-1 1,-2 0 0,2-1 72,0 1 0,0 0 0,0 0 1,1 0 35,0 0 0,-1-1 0,0 0 0,-1 1 123,0 0 0,-1-1 1,0 0-1,1 0 112,0 0 1,0 0-1,0 0 1,0 0-32,1-1 0,1 1 0,-1 1 0,1-1-71,-2 0 1,2-1 0,-2 2 0,-1-1-22,0-1 0,0 0 1,0 0-1,1 1-39,0 0 1,-1-1 0,0 1-24,2-1 0,-2 0 0,2 0 0,0 0 0,1 1-7,-1-1 1,0 1 0,-1-1 0,1 0 14,-1 1 1,0-1 0,1 0 0,0 0 11,0 1 0,0 0 0,0 0 0,1 1 20,1-2 0,0 0 1,0 1-1,0-1 6,-1 0 0,0 1 0,0-1 0,0-1-1,1 1 0,-1 0 0,0 0 1,1 0-48,0 0 0,0 0 0,1-1 0,-2 0-18,0 0 0,-1 1 1,1-1-1,-1 0-274,1 0 295,1-1 0,-2 0-60,1 0 1,0 1 0,0 0 0,0-1-37,0 2 0,-1-1 0,0-1 0,-1 0 1,0 1-31,0 0 1,1-1-1,-1 1 1,1-2-1,0 1-6,-1 1 1,2-1-1,-1 0 155,1 0 0,0-2 0,-1 3 0,0-2-45,0 0 0,0 0 0,0 1 0,0-1-15,0 2 0,0-2 0,0 1 0,1 0-80,-1 0 0,2 0 0,-1 1 1,0-1-5,0-1 0,-1 2 0,0 0 0,-1-1 135,1 0 1,0 0-1,-1-1 1,1 1 65,0 0 1,0-1 0,1-1 0,-1 1 43,1 1 0,0 0 1,-1-1-1,-1 1-45,-1-2 1,0 3 0,0-2 0,0 1-38,0 0 1,-1-1 0,1 1 0,0-1-40,-1 0 1,2 0 0,-2 0-1,1 0 42,-1 0 1,0-1 0,0 1 0,-1-2 9,1 2 0,-1 0 0,1-1 0,-1 0-49,0 1 1,0-1-1,-1 1 1,0 0-33,1 0 0,0 0 1,-2-2-1,2 2-90,-1-1 1,1 0 0,-1 1 0,0-1 45,1-1 0,0 0 0,0 1 0,-1 1 111,1-1 1,0 2 0,-1-2 0,1 1 113,-1 0 1,0-1 0,0 1-1,0 0-38,0 0 1,1-1 0,-1-1 0,0 1-39,-1-1 0,0 1 0,0-1 0,-1 0 19,1 1 0,1 0 0,-2 0 0,1 1-165,-1-1 0,0 0 0,0 0 1,0 0-22,0 0 1,0-1 0,0-1 0,-1 1 54,1-1 0,0 1 0,-1 0 1,0 0-8,1 0 0,0-1 1,0 2-1,-1 0 65,1-1 0,0 0 0,-1 0 0,0 0-12,1 0 0,-1-1 1,1 0-1,-1 1 0,1-1 21,0 1 1,0 1-1,0-1-29,0 1 1,0 1-1,-1-1 1,2 0 3,-2 0 0,1 0 0,0 0 0,0 0 38,-1 0 0,1-2 1,0 2-1,0-1-30,-1 1 1,0-1-1,0 1-52,0 0 0,0 0 0,0 0 0,0 0 0,-1 0 20,0-1 1,0 0 0,0 1 0,0 0 0,0-1-126,0 0 0,1 1 1,-1 0 98,1 0 1,-1 0-1,1 1 1,-1 0 24,0 0 1,0-1 0,0 2-1,0 0-9,1-1 1,0 0-1,-1 0 1,-1 0-11,1-1 1,-1 1 0,1-1 60,1 1 1,-2-1 0,1 1 0,0 0 0,0 0 43,0-1 0,0 1 0,0 0 0,0 2 0,-1-2-48,1 1 1,-1-1 0,1 1-44,-1 0 0,0-1 0,0 0 0,0 0-78,1-1 0,-2 1 0,0 0 0,1-1 10,-1 1 1,0 0 0,1 1 19,-1-1 0,0 0 0,0 0 59,1 2 1,0-2 0,-1 1 27,0 0 1,0-2-1,1 3 1,0-1 60,0 1-91,0 1 0,1-1 1,-1 0-46,0 0 1,0 0 13,-1-3 0,0 1 0,1 0 0,0 1 21,0 1 0,1-1 0,-1 1 154,0 0 0,1 0 0,-1-1-50,0 2 0,-1-1 1,1-1 95,-1 0 1,1 0-1,-1 0 5,0 1 0,1-1 0,-1 2 1,0-1-1,0 1-101,1-1 1,0-1-1,-1 1-88,-1-2 1,1 2-1,-1-2-6,0 1 0,-1-1 1,2 0-1,-1 1 0,-1 0 80,1 0 1,1 0-1,-1 0 1,0 0 70,1 1 0,-1 0 0,0-1 1,1 1-19,0-1 0,0 0 0,-1 0 1,1 1-14,0-1 1,0 1 0,0-2 0,-2 1-17,1-1 1,-1 0-1,1 0 1,-2-1-95,-1 0 1,1 1 0,1-1-1,-1 1-49,1 0 0,-1 0 1,1 2-1,0-1 327,0 0-207,1 1 0,0-1 0,1 1 185,-1 0 1,1 0 0,0 0-86,0 0 0,1 0 0,0-1 0,0 1 0,-1 0-37,0-1 0,-1 0 1,1 0-1,0 0 1,-1-1-162,0 1 1,0-1 0,-2 1 0,0 0-372,2 1 0,-1-2 0,-1 3 297,1-1 0,0-2 0,0 3 0,0-2 120,1 1 1,0 0 0,0 0 32,0 0 0,-1-1 0,2 2 0,0 0 0,-1-1 0,1 1 149,-1-1 0,2 0-292,-1 1 1,0-1-1,0 2 1,-1-1-65,1 0 1,-1 1 0,1-1 0,-1 0-1,0 0 1,0 1-115,-2 0 0,2-1 215,0 0 1,-1 0 0,0 1-1,0-1 1,-1 0 102,2 1 0,-1-1 1,1 1-1,0-1-39,-1 0 0,2 1 0,0-1 12,0 0 0,-1 1 0,0-1 7,1 0 0,1 2 1,0-1-1,0-1 0,0 1-41,-1 0 0,0-1 0,1 0 1,-1 1-89,1-1 1,-1 0 0,0 1-1,0-1-78,-1 1 0,1-1 164,0 0 0,0 1 0,-1-1 1,1 0 216,-1 0 1,-2 1-63,2 0 1,0 0-198,-1 0 0,1 0 0,-1 0 34,1 1 1,-1-1-423,2-1 1,-2 0 0,-1 1-978,1-1 1128,1 2 1,0-2 40,1 1 0,-3 0 0,1 0 0,0-1-414,0 1 0,1 0 0,-1 0 0,-1 0-623,1 1 1,-1-2 0,0 1 1297,0 0 0,-1-1 0,0 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2:11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46.78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1 12733,'1'2'569,"0"0"1,0 0-97,0 1 1,0-1-259,-1 1-121,0 0 0,0 0-56,0 0 1,0-1 0,0 1 126,0 0 0,0 0-90,0-1 1,0 1-25,0 2 1,0-1-42,0 1 0,0-1-21,0 0 1,0 1 20,2-1 1,-2 1-60,2-1 0,-2-1-6,0 0 0,0 0 38,0 1 0,0-1 1,0 0-7,0 1 0,0-2 0,0 2 10,0 0 1,0-1 0,0 2 2,0-1 0,0 0 1,0 0-11,0 0 1,0-1 0,0 0 4,0 1 1,0-2-1,0 1 10,0 1 1,0-2 0,0 1-3,0 0 1,0 0 0,0 0 15,0 0 1,2 0-1,-1 0-6,0 0 1,-1-1 0,0 1-19,0 1 0,0-2 0,0 1-67,0 1 1,0-2 73,0 1 0,0 0 66,0 1 1,0-1 0,0 0 28,0 1 0,0-2 0,0 1-31,0 1 0,0-1 1,0 2-22,0-1 0,0-1 0,0 0-10,0 1-1,0-2 1,0 1-66,0 0 1,0 0-1,0 0 12,0 0 0,0 0 1,0 0 36,0 0 1,0-1 0,0 1 33,0 1 1,0-2 0,0 1-12,0 1 1,0 0 0,0 0-17,0 0 0,0 1 1,0-1-16,0 1 0,0-2 0,0 0-188,0 0 191,0-1 0,0 0-13,0 0 0,0-1 0,0 2 4,0 0 0,0 0 97,0 0 0,0-1 81,0 3 0,0-1-103,0 1 1,0-1 0,0 1-1,0-1 8,0 0 1,0-1-1,0 0 1,0 1 13,0 0 1,0 0-1,0 0-131,0 1 1,0-2 31,0 0 0,0-2 1,0 2-1,-1-1 39,0 1 0,-1-2-28,2 2 0,0-2 0,0 2 5,0 1 0,0 0 1,0 0-49,0 1-95,0-3 1,0 2 86,0-1 0,0 1 3,0 0 1,0 1 82,0-1 0,0 0 0,0 1 103,0-1 0,0 1-103,0-1 0,0 0 2,0 1 1,0-1 0,0 1 0,0-1 0,0-1-46,0 0 29,0 0 1,0 1-19,0 1 1,0-1 8,0 1 1,0-1 16,0 0 0,0 1 0,0-1 89,0 1 0,0-1-67,0 0 1,0-1 0,0 0-40,0 1 0,0 0-7,0 0 0,0 0 0,0 1 41,0-1 0,0-1 0,0 0-22,0 1 0,0-2 0,0 1 24,0 0 1,1 1 0,0 1-30,0-1 0,0 1 0,-1-1 8,0 0 1,0-1 0,0 0-87,0 1 1,0-2 0,0 1 0,0 0 41,0 1 0,0 1 51,0-1 0,0 1 1,0-1 6,0 0 0,0 1 0,0-1-6,0 1 0,0-1 0,0 1-31,0-1 1,0 0 0,0 1-20,0-1 0,0-1 0,0 0-5,0 0 1,0 0 0,0 0 11,0 0 1,0 0 0,0 0 166,0 0-160,0-1 0,0 2 0,1-2 13,0 1 1,0 1-1,0-1 19,0 1 0,-1 0 0,0 0-10,2-1 0,-2 1-38,2-1 0,-2-1 1,0 1 0,1-1-20,0 1 0,0 0 0,0 1-131,0 0 1,-1-1-1,0 0-197,2 1 1,-2 0-1,2 0-379,-2 0 0,0-1 144,0 0 0,0-1 379,0 1 0,0-1 479,-2 1 1,2 0 397,-2-2 0,2 0-173,0 2 1,0 0-407,0 1-36,0 1 1,0-2 61,0 0-409,0-2 614,0 0-183,0 1 0,0-1-23,0 2 1,0-1-1,0 1 161,0 0-295,0-1 1,0 2-148,0-1 170,0-1 0,0 2 0,0-1 1,0-1 0,-1 1 197,0-1-171,0 1 1,-1-2 0,2 2 38,0 0 0,0 0-59,0 0 0,0-2 0,-1 1 0,-1 0 18,1 1 0,1-1 0,0 1-43,0 1 0,0-2 41,0 1 1,0-2-1,-1 2 71,0 1 1,0 0-27,0 0 0,0 0-4,1 1 1,0-2-103,0 0 0,0-2 21,0 2 5,0 0 1,-1 2 7,0-1 1,-1-1-1,2 0 12,0 0 0,0 0 1,0 0-39,0 0 1,0 0-1,0-1 1,0 1 2,-2 0 0,2-1 25,-2 0 1,2 0 4,0 3 1,0-1-4,0 0 1,-1-1 0,0 0-1,0 1 27,0 0 0,0 0 0,1 1 27,0-1 0,0-1 1,0 0-19,0 0 0,0 0 0,0 0 0,0 0-38,0 1 1,0 0-10,0 1 0,0-2 1,0 0-73,0 0 1,-1 0 0,-1-1 0,1 2 54,1 0 0,0-1 19,0 0 0,0-2 0,0 2 26,0 1 1,0-1-6,0 2 0,0-2 0,0 0 94,0 0 0,0 1 1,0 1-4,0-1 1,0-1 0,0 0-114,0 0 0,0 1-52,0 1 1,0-2 0,0-1 54,0 2 1,0-2 0,0 1-19,0 1 1,0-2 21,0 1 0,0-1 0,0 0 9,0 2 1,0 0 0,0 0 6,0 1 1,0-1 13,2 0 1,-2 1 0,2-1-34,-2 1 0,0-1-15,0 1 1,0-1-1,0 0 45,0 1 1,0-1 0,0 1 39,0-1 1,0-1-1,0 0 19,0 0 0,2 1 1,-1 1 104,0-1 1,0 0 66,-1 1-232,0-1 1,0 0-1,1 0-5,1-1 0,-1-2-3,-1 2 0,0 0 0,1 1 1,0-1 5,0 0 1,0-1 0,-1 1-152,0 0 1,0-1 0,0 1 42,0 1 0,0-2-65,0 1 0,0 0 61,0 2 0,0-1 1,0 0 86,0 1 0,2-2 0,-1 0-54,0 0 0,0 1-121,-1 0 1,0 1 0,0-1-250,0 1 0,0-2 0,0 0 0,0 0-281,0 1 1,0-1-1420,0 0 0,-2-2 2133,-1 0 0,-1-2 0,0-2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3:43.01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1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4:23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5:57.4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269 7 8274,'4'-3'1905,"-2"0"1,-2 6-1802,0 1 1,0 2 0,-2 1-96,0 2 1,-2-1 0,2 2-1,-1-1 1,1 0-11,0 1 1,-2-2-1,1 2 1,0 0 42,0 0 1,0-2 0,2 2-8,-2-1 0,0-2 0,2 2 0,-1-2 0,0 1 34,2 0 1,-3 0 0,1 3 0,1 0-11,0-1 1,0 3 0,0-2 0,-2 0-54,-1 0 0,2 2 1,-1-3-1,-1 1-33,0 0 0,2-3 1,-2 2-1,-1 0 5,2-2 1,-2-1 0,2 0-1,-1 1 1,0-1-120,0-1 0,-1 1 91,3 2 0,-1 0 0,1-3 0,0 1 1,-1-1-28,0 1 1,-2-1 0,3 1 136,1-1 1,-2-1 0,0-1 0,0 1 87,0 1 1,-1 1 0,1-1-112,-1 1 0,1-1 0,-2 1 0,2-1-53,0 1 1,3-1 0,-3 1 0,2 0-33,-1-1 0,1 1 1,-1-1-1,1 1 68,1-1 0,-2 1 1,0-1-1,0 1 3,2-1 0,-1-1 1,-1-1-1,0 1 45,-2 1 1,2 1-1,0-1 1,1 1-41,-1-1 0,0 3 0,-1 0-35,0-1 0,0-1 1,1 0-1,0-1 1,0 1-58,-1 2 1,2-2-1,-3 2 1,1-2-175,2 0 1,-3-1-381,-1 1 1,2 0 0,-2-2 0,1 0 0,0 0-2183,-1 0 2800,4-2 0,-5 3 0,2-3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0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97 7991,'4'0'1978,"1"0"-1162,-4 0-280,2 0 1,0 0-392,1 0 0,0 0 0,0 1 84,-1 1 0,0-1-89,-1 1 1,1 0 0,2-1 100,-1 1-130,-2 0 0,1-2 82,-1 0 1,2 3-34,3-1 0,-3 0 0,0-1-51,1 1 0,-1-1 0,0 1-9,1-1 0,1 1 0,1 0-106,-1-1 0,1 1 0,0-1 0,-1 1 130,1 0 1,-1 1-57,1-1 1,-1 0-1,1-2 1,-1 0-1,0 1 37,-1 1 1,0-1 0,0 1-1,1-1-62,0-1 0,0 1 1,-1 0 38,-1 1-36,1 0 0,3-2 1,1 0-35,-1 0 1,0 3 0,0-1 0,1-1 0,0 0 40,0-1 0,1 2 1,0 0-74,-1 0 0,1 1 0,-1-1 0,1-1 38,-1 0 1,2 0 0,-2 0 0,-1 1 21,2 0 0,-3-1 0,2-1 0,-2 2 12,0 0 0,-3 0 0,0-2-38,1 0 1,-1 0 0,0 1 36,2 1 0,-1-1 13,2 1 0,-1-1 0,1-1-28,0 0 1,-1 0 0,1 0-1,-1 0-39,1 0 1,-1 0 0,1 0 0,-1 0 0,1 0-15,-1 0 0,4 0 0,0 0-19,0 0 1,0 0 0,-4 0-1,1 0 28,-1 0 1,-1 0-1,-1 0 1,1 0 8,1 0 1,1 0 0,-1 0-14,1 0 1,-3 0 0,0 0 0,1 0 0,1 0-47,1 0 0,-1 0 1,1 0 1,0 0 0,1 0 0,1 0 31,-1 0 1,-1 0 0,0 2-54,-1 0 1,1 0 66,-1-2 0,1 0 0,0 0 34,-1 0 1,1 0 0,-1 0 0,1 0-9,-1 0 1,1 0 0,0 0-11,2 0 1,-1 0 0,3 0 0,0 0-3,-1 0 0,1 0 1,-1 0-1,-1 0 1,1 0-4,-2 0 1,1 0-1,0 0 1,-1 0-3,-1 0 0,0 0 1,-1 0-1,1 0 1,-1 0-1,1 0-2,0 0 15,-1 0 0,1-1 0,-1 0 0,1-1-9,-1 0 1,1 2-1,-1 0 1,1 0 0,-1 0 2,1 0 0,-1-1 1,-1-1-1,-1 0 0,1 1 0,1 0 0,1 1-2,2 0 1,-2 0 0,2 0-1,-2-1-6,0-1 1,2 1 0,-1-1 0,0 2 0,0 0-49,1 0 1,-1 0 0,2 0 17,0 0 0,1-1 0,0-1 0,2 0 0,-1 1 5,-1 0 0,1 1 0,-3-1 49,1-1 1,-2 1 0,1-1 0,-2 1 256,-3-1-143,2 1-70,-3-2 1,4 1-1,0-1 1,-1 0 13,1 0 1,-1-1 0,1 1-1,-1 2 34,1 0 0,2-1 0,0-1 0,1 0 3,2 0 0,0 1 0,1 1-44,0-1 1,0 1 0,1-1-1,-1-1-21,0 1 0,-2-1 0,-1 2 0,-1-1-32,-1 0 0,0-1 1,-2 1-1,0 0 40,-2-1 1,2 2 0,-2-2-1,0 1-25,0 0 0,1-1 1,1 2-1,0-2 30,-1-1 0,0 3 0,0-2 0,1 1-6,3-1 1,-3 0 0,2 2 0,0-2 1,-1-1 1,-2 3 0,0-1-39,0 1 1,0-1 0,2-1-44,0-1 0,-3 3 44,0-1 0,1-1-104,1 1 0,-1-3 0,-1 3 57,1 1 1,1-1 0,0 1 0,1-1 12,-1 0 1,-1 1-1,-1-1-62,1 0 1,0-1-246,0 1 20,1 1 0,-5-4-306,3 3-2018,-2 0 1132,1-1 0,-4 2 0,-1 0 1490,-3 2 0,-3 0 0,-2 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16:07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8170,'0'4'8033,"0"-1"-5518,0-3-963,0 3 1,0-2 900,0 4-755,0-4-837,0 2 0,3-2 0,-1 1-974,-1 2 1,1-1 160,0-1 1,-1 0 0,1-1 0,1 2 0,0 0-2,0 0 1,-1 0-48,3-1 0,-1 2 0,3 2 0,-3-2 0,0-1 0,-1-1 0,1 0 0,-3 0 0,4-1 0,-2 0 0,1 2 0,-2-1 0,3-2 0,0 0 0,-2 1 0,-1 0 0,1 1-64,1 0 1,2-1 0,-1 1 0,-1 0-106,1-1 1,-1 1 111,0 0 1,1-1 0,1 1-1,1-1 1,-1 1 11,1 0 1,-3 0-1,1-2 1,0 1-23,1 1 1,-2-1 0,0 1 0,1-1-16,-2 1 1,3-1 0,-1 1 7,0-1 73,2 2 0,-1-2 0,0 2 0,-1-1-42,0 0 1,-3 0 0,2-2 14,1 0 0,-1 1 0,0 0-37,1 2 0,1-1 1,1-2 3,-1 0 1,-1 0 0,-1 0 55,1 0 1,1 2-23,1 0-11,-4 0 0,3-2-29,-2 0 1,2 0 0,1 0-11,-1 0 1,1 0 0,-1 0 46,1 0 1,-1 0 0,1 0 51,0 0 0,-1 0 0,1 0-27,-1 0 1,-1 0 0,-1 0 0,1 0 0,0 1 24,-1 1 1,2-1 0,-1 1 59,0-1 1,0-1 0,-1 0-26,1 0 0,-1 0 1,0 0-201,1 0 133,-2 0 1,3 0 0,-2 0-14,2 0 1,-1 0 0,-1 0-97,1 0 1,1 0-7,0 0 1,-1 0 66,-1 0 1,-2 0 151,3 0-120,-4 0 1,5 0 55,-2 0 1,2 0 0,1 0-36,-1 0 0,1 0-25,-1 0 0,1 0 27,-1 0 1,-1 0 0,-1 0 36,1 0 0,1 0 0,1 0 120,-1 0 0,-1 0-12,-1 0 1,0 0 0,3-1-71,-1-1 0,-1 1 0,-1-1-123,1 1 62,-2 1 1,3 0 0,-2 0-39,2 0 0,-2-2 39,1 0 216,-1 0 0,3 2 1,-1 0-178,1 0 1,-1 0-1,1 0 1,0 0-1,-1 0-44,1 0 1,-3 0 0,0 0-285,1 0 1,1 0 218,1 0 0,-1 0 10,1 0 1,-1 0 47,1 0 0,-3-1 0,1 0 154,0-2-152,-2 1 1,3 2-28,-2 0 1,0 0 0,0 0-87,1 0 1,1 0 0,0 0-23,1 0 0,-3 0 44,1 0 0,-1 0 22,3 0 1,-3 0-1,0 0 116,1 0 0,1 0-83,1 0 0,-1 0 0,1 1 0,-1 0-1,1 2 0,-1-1 1,1-2-71,0 0 85,-4 0 1,3 0-7,-2 0 0,0 0 31,0 0 1,1 0 4,1 0 1,1 0-1,-1 0-60,1 0 1,-1 0 26,1 0 0,0 0 0,-1 0 9,1 0 0,-3 0 1,0 0 3,1 0 1,-1 0 15,0 0-21,1 0 0,1 0 10,1 0 1,-3 0-1,1 0-5,0 0 15,1 0 0,-2 0 0,0 0 0,1 0-1,1 0 1,-1 0 0,-1 0 8,1 0 110,1 0 0,-2 0 0,1-1 125,0-1 1,-2 1-1,2-1-54,0 1 0,-2 1 0,2 0-32,0 0 0,-2-1 0,2 0-120,0-1 1,-1 0-1,0 2-45,1 0 0,-1 0 0,0 0 0,0-1-36,0-1 0,2 1 1,-2-1 63,2 1 1,-2 1 0,1-1-53,0-1 1,1 1-1,0-1 81,1 2 0,-1 0 0,1 0 1,-1 0-22,1 0 0,-3 0 0,1 0 0,0-1 0,1-1-21,0 0 1,-1 0 0,-1 2-2,1 0 1,-1 0 0,0 0 0,0-1-138,0-1 141,2 1-74,-5-2 1,4 1 84,0 0 1,1 0 0,-1 1-1,0 0 1,0-1 177,0 0-187,1 1 1,0 1 0,1 0 0,-1-2 0,1 0 0,-1 1-7,1 0 0,0 1-8,-1 0 1,1-2-1,-1-1-8,1 2 0,-3 0 0,0-1 40,2 0 1,-1-2 0,2 1-1,-1 1 159,1-1-186,0 3 1,-1-3 0,1 2 0,-1-1-103,1 0 0,-1 0 0,1 2 72,-1 0 1,1 0 0,-1 0 23,1 0 1,0 0 0,-1 0 12,1 0 1,-1 0-1,1 0 205,-1 0-184,-2 0 0,2 0 0,-2 0 48,2 0 1,0-2-4,1 0 0,0 0 0,-1 2 1,1 0-79,-1 0-1,1 0 0,-3 0 0,0 0 0,1-3 0,1 1 0,1 1 0,-1 0 0,1 1 0,0 0 0,-2-1 0,0 0 0,0-1 0,-1-1 0,3 3 0,-3-2 0,0 0 0,2 1 0,-3 0 0,2 1 0,0 0 0,-2 0 0,2 0 0,-3-2 0,2 0 0,1 0 0,-1 1 0,0 1 0,1 0 0,-1 0 0,0 0 0,-1-3 0,-1 3-126,1-3 0,-2 3-1106,3 0-1480,-2 0-642,1 0 1,-9 0-3672,-3 0 7025,-2 0 0,-5 3 0,-1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3.71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255 11 8348,'5'-3'2431,"-2"2"-2261,-1-2 1,-2 2 0,-2-1-1,-2 1-54,0 1-13,1 0 0,-2 0 84,2 0 1,-2 1-127,0 1 1,-1-2 0,1 2-65,0-2 0,-1 0 0,0 0 0,-1 0-102,-1 0 0,-1 0 1,1 0-1,0 0-88,0 0 0,1 2 0,0 0 1,1-1 4,1 0 0,-1-1 0,1 0 144,0 0 1,0 0 0,1 2 47,1-1 0,1 1-21,-2-2 1,1 0-1,-3 0-53,1 0 1,2 0 16,-1 0 0,2 0 0,-1 1 46,1 0 0,-2 1 0,2 1 24,-1-1 0,2 0 1,-1 0 44,2 2 1,-2-1-33,0 0-63,-2-2 1,1 2-1,-2-3-203,-1 0 1,3 0 117,-1 0 1,3 0 102,-3 0 63,3 0 0,-2 0-58,1 0 1,1-2 4,-3 0 0,3 0 0,-1 1-23,0-1 1,0 0 3,-1 2 9,2 0 254,-2 0-39,3 0 0,0 2 0,1 2 0,0 1-213,1 0 1,0 0 0,-2 0 0,0 1-46,0-1 1,0 2 0,1 0 0,1 0 127,-1 1 1,0-2-73,-1 1 0,0 1 1,0-1-1,0 0 2,2 0 1,-1 1 0,1 1 0,-2 0 1,0 1 1,0-2 0,0 1-1,0 0 1,0-1 0,0 1 0,0 1 0,0 0 0,0 0 8,0-1 0,0 1 1,0-2-1,0 1 40,0 0 0,2-1 1,0 1-1,-1-1 34,-1 0 1,1-1 0,0-1 0,1 1 48,-1 0 1,0 0 0,-1-2-9,0 0 0,2 1-162,-1-1 1,1-2-79,-2 1 1,0-2-56,0 1 203,0-2 11,0 4 126,0-2 1,0 1 208,0-1-367,0-2-211,0 2 187,0-3-62,0 2 0,1-1 111,0 3 1,1-3 104,1 1 0,-1-2 0,1 1-15,-1 1 1,2-2 0,0 2-83,1-1 0,0-1 0,0 0 0,1 0-31,1 0 0,0 0 0,1 0 0,0 0-65,0 0 1,1 0 0,0 0 0,-1 0-136,0 0 1,1 0 0,0 0-176,1 0 0,-1 0 0,-1 0 1,0 0-1,-2 0-95,0 0 1,0 0-295,-1 0 0,0 0 0,1 1 749,-1 1 0,0 0 0,0-2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4.10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207 27 7871,'-5'0'862,"0"-2"0,-1 1-639,-1-1 0,1 2 0,-2 0 0,1 0 0,-2 0 1,0 0-1,1 0 0,-1 0-15,1 0 1,-2 0 0,1 0 0,-1 0-362,-1 0 0,1 0 0,1-1 1,0 0-470,-1-1 0,3 0 0,0 1-88,1-1 0,0-2 710,1 3 0,0-3 0,0 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5.34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17 7791,'0'-3'4634,"2"1"-4558,1 1 0,2 4 0,-2 0 0,-1 2 1,-1 2-1,-1 0 0,0 0 0,0 0 0,0 1 1,0-1-1,0 2 0,0-2 0,0 2 0,0-2 1,0 1-1,0 1 0,0 0 0,0 1 1,0-2-1,0-1 0,0 0 0,0-1 0,0 2 1,0-2-1,0 0 0,0-1 0,-1 0 0,0-2-445,-1-3 0,0-1 0,2-2 0,0-1 0,0-2 0,0 0 206,0-1 0,0-1 1,0 1 67,0-2 1,1 1 0,0 0 0,1-1 0,0 1 0,-1-1 0,1 1 0,0-1 0,0 2 0,0 0 0,1-1 0,0 1-149,0 1 1,2 0 523,-1 1-259,0 2 1,2-2 0,-1 2 0,0-2 37,1 0 0,-1 2 0,0 0 52,0 1 0,1 0 0,-1-2 40,0 2 1,-1 2 156,-1 0 1,-1 0-115,2 0 1,-1 0-145,3 0 0,-3 0 0,-1 1 0,0 2 83,-1 0 0,2 0-100,-1 3 1,-2-3 0,3 1 0,-2 0 0,1 0 43,-1 2 1,0 0 0,1 0-1,-1 1 36,1 0 1,-1 0 0,0 0 0,1 0-41,-1 1 0,1-1 1,0 1-1,0 0 24,0 0-102,-1 1 0,3 1 1,-2-1-78,1-2 0,-1 0 1,1-1-1,0 1-232,0 0 0,-2-3 0,2-1 0,0 1-594,0-1 1,-1 1-1,2-1 298,0 0 1,0 0 0,2-3 0,-1 0 608,0 0 0,3 0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50.6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10884,'0'4'445,"0"1"1,0-1-310,0 1 0,-1-1 0,0 0 0,0 1 0,0-1 0,1 1 0,0-1-44,0 0 1,0 2-1,0 0 1,0 0-85,0-2 1,0 2 0,0 0 0,0 0 64,0-2 1,2 1-1,-1-1 1,0 1-129,-1-1 1,0 1-1,0-1 58,0 0 1,0 1-1,0-1 131,0 1 1,0-1-1,0 0 1,-1 1-12,0-1 1,-1 1 0,2 1-1,0 0 21,0 1 1,0-1 0,0 1-105,0 1 1,0 0-1,0-1 1,0-1-68,0-1 0,0-1 1,0 1-1,0-1-100,0 0 0,0-1 1,0 0 135,0 1 1,0-2 0,0 1-1,0 1 37,0-1 0,0 2 0,0-1 1,0 1-17,0-1 0,0 1 0,0-1 1,0 0 166,0 1 0,0-1 0,0 1 0,0-1-256,0 0 0,0 1 0,0-1 0,0 1 117,0-1 0,0-1 0,0 0 39,0 0 1,0 1-1,0 1-82,0-1 1,0-1 0,0 0-22,0 0 0,0 1 0,0 1 3,0-1 0,0 1 0,0-1 0,0 0 2,0 1 0,0-1 0,0 1 0,0-1 3,0 0 1,0 1 0,0-1-1,0 1 1,0-1 94,0 0 1,0 1-21,0-1 1,0 1-20,0-1 0,0 0 0,0 1-18,0-1 0,0 1 0,0-1 0,0 1-60,0-1 1,-1 0-1,-1 1-119,1-1 0,1 1 0,0-1 120,0 0 1,0 1 0,-1-1-1,0 1 91,0-1 0,-1 0 0,2 1 0,0-1 36,0 1 1,0-1-1,0 1 1,0-1 110,0 0 0,0-1 0,0 0-154,0 1 1,0 0 0,0 0 0,0 0-39,0 1 1,0-1 0,0 1-60,0-1 1,0 0 0,0 1 0,0-1 24,0 1 1,0-2-1,0 0 1,0 0-80,0 1 1,0 0 5,-2 1 0,2-1 1,-2 1 323,2-1 1,0 0 0,0 1 0,0-1-49,0 1 201,0-1 1,0 2 0,0 0-1,0-1-264,0 0 0,0-1 0,0 1 0,0-1-168,0 1 1,0-2-1,0 0-111,0 0 0,0 1 0,0 0-37,0 1 191,0-1-14,0 1 1,0-1 0,0 0 0,0 1 0,0 0 0,0 0 193,0 1 1,0 0-1,0-1-44,0 1 1,0-3 0,0 1-90,2 0 0,-2 0-137,2 1 0,-2-1 42,0 0 1,0 1-50,0-1 0,0 1 64,0-1 0,0-1 1,0 0 83,0 0 1,0 1-1,0 1 181,0-1-229,0 1 1,0-2 23,0-1 1,0 0-35,0 1 1,0-2 60,0 2 4,0-2-86,0 3 0,0-1 1,0 1-174,0 0 181,0 1 1,0-1 76,0 1 0,0-1 0,0 1-60,0-1 0,0 0 0,0 1-37,0-1 1,0-1-1,0 0 113,0 0-79,0 1 1,0-1 43,-2 0 0,2-1 1,-2 1-38,2 0 1,0 1 9,0 0 1,0 1 10,0-1 0,0-1-51,0 0 1,0 0 0,0 1-22,0 1 1,0-2 0,0 0 19,0 0 1,0 0 14,0 0 1,0-2 10,0 2 0,0-2 1,0 2 39,0 1-48,0 0 1,0 0 57,0 1 1,0-2-33,0-1-24,0 1 0,0 2-114,0-1 122,0-1 18,0 1 0,0-3 0,0 1 26,0 2 0,0 0 397,0 0-430,0-1 45,0 1 1,0-3 50,0 2 1,0-2-1,0 2-44,0 0 1,0 1 0,0 1 0,0-1 41,2-1-200,-2 0 0,2-2 197,-2 2-82,0 0 0,0 2-134,0-1 0,0-1 52,0 0 0,0-1 50,0 0 0,0 0 0,0 1 0,0 0 34,0 1 1,2-1-1,-1 0 1,0 1 179,0-1-134,1 2-37,-2-1-54,2 1 1,-2-2-1,1-1 79,0 0-100,0 1 1,0-2 40,-1 2 0,0-1 1,1 0-12,0 0 1,0 2-13,0-1 0,0-1 1,-1 1-24,0 0 39,2-1-22,-2 2 1,2-3 0,-2 2 0,0 1-54,0 0 68,0-2 0,0 0-207,0 0 189,2-2 1,-1 3-58,0-2 51,0 2 1,-1 0 0,0 0 84,0 0 1,0 0-96,0 0 48,0-2 1,0 2-42,0 0 21,0-1 0,0 2-3,0-1 19,0-1-15,0 0-10,0 0-39,0 1 85,0 1 0,0-1-34,0 0 0,0-2 0,0 2 1,0-1-3,0 1 1,0-2 190,0 2 1,0 0 0,0 1-129,0 1 0,0-2-95,0 0 1,0 0-1,0 1 1,0 0-1,0 1 1,0-1-112,0 1 0,0-1 1,0 0 37,0 1 1,0-1-1,0 1 279,0-1-66,0 1 0,0-1-61,0 0 1,0-1 0,0 0 0,0 1 204,2 0 0,-2 0-199,2 0 1,-2 1 0,0-1 0,0 1-99,0-1 0,1 0 1,0 1-1,0-1-34,0 1 0,0-2 1,-1 0-1,0 0 50,0 1 0,0-1 1,0 0 10,0 0 0,0 1 0,0 1 0,0-1 51,0 0 1,0 1 33,0 1 0,0-1 1,0 1-84,0-1 1,0-1 0,0 1 0,0-1 0,0 0-18,0 1 1,-2-1-1,1 1-14,0-1 1,0 1-1,1-1 14,0 0 0,-1 1 0,-1-1 0,1 1 104,1-1 0,-1 0 0,0 1 0,0 1-72,0 0 1,-1-1 0,0 0-61,1-1 1,-1 2 61,1 0 1,-1 0-1,1-2 1,0 1-21,0-1 15,0 1 0,1-3 44,0 1 0,0-1 0,0 1 0,0 0 71,0 1 0,0 1 0,0-1 0,0 0-64,0 1 0,0-1 1,0 1-1,0-1-88,0 0 0,0-1 17,0 0 0,0 0 0,0 2 49,0-1 1,0-1-1,0 0 9,0 0 0,0 0 0,0 0-3,0 0 1,0 1-3,0 1-26,0-1 0,0-1 0,0 0-154,0 0 1,0 0 88,0 0 1,0-2-44,0 2 1,0-1 10,0 0 0,0 1 405,0 2 1,0-2-262,0 0 0,0 0-178,0 1 0,0-1-81,0 0-63,0-2-7,0 1 210,0-2 344,0 2-303,0-2 1,0 3-48,0-2-116,0 2-365,0-1 399,0 0 487,0-2-718,0 2-26,0-1 1,0 1-485,0-1 1,0-1 0,0 0-886,0-2 0,0-3 0,-1-1 1799,-1 0 0,1-1 0,1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6.30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117 142 7868,'0'-3'303,"2"2"1,-1-2 846,3 2-652,-3-1 1,1 1-77,-2-1 1,0 1-291,0-2 0,0 1 0,-1-2 0,-2 1-9,0 0 1,1-1-56,-1 2 0,-1-2-31,-1 0 0,0 1 0,-1 0 0,1 1 17,0 1 0,-1 0 1,-1 1-1,0 0 26,1 0 0,-2 0 0,1 1 1,1 1-90,0 1 0,1 2 1,-1 0-1,1 1-16,0-1 0,1 2 1,1 1-1,1 0 1,1 1 103,0-1 0,1 2 81,0-1-144,2 1 0,0-1 0,1-1 6,1 2 1,0-1 0,0 1 0,0-2-1,0 0 20,1-2 1,0 0 0,0-1-1,1 0 1,-1-1-16,0 0 1,1-3 0,-1 1 0,0-1-119,1 1 1,-1-2 0,0 2 24,0-2 0,1-2 1,-1-1-1,0 0 0,-1-1 1,-1 1-1,1-1 1,0 1-1,-2-2 0,1 1-160,0-2 277,-1 1 0,2-2 1,-3 0-1,1 0-25,1 2 1,-3-1 0,2 1-1,-2-1 1,0 0 0,0-1-1,0 0 1,0 1 0,0-1-1,0-1 1,0 1 0,0-1-1,0 0 1,0 0 0,0 0-1,0 0 1,0 0 0,0 0-1,0 0 1,0-1 0,0 0-1,0 1 1,0-1 0,0 2-1,0-1 1,0 2 0,0 0-1,0 0 1,0 1 0,0 0-1,0 0 275,-2 2 1,2 1 0,-2 5 0,1 3-1,1 0 1,0 1 0,1 1 0,0 2-190,1 2 0,0-1 1,-1 1-1,1 1 0,0 1 1,0 0-1,0 2 1,0 0-1,1 0 0,0-1 412,1 1 0,1 0-646,0-2 0,1 1 1,-2-3-1,0 0-361,0-1 1,-1-1 0,3-1-1,-1-2-96,0-1 1,1-2 0,-2 1-1007,0-2 1,1-2 0,-2 1 1584,2-1 0,0-4 0,1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36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9211,'3'2'354,"0"1"0,-3 3 0,0-1 0,0 2 1,1 1-1,1 0 0,-1 1 0,0 0 283,-1-1 1,0 1-1,0 1 1,0 0-254,0 1 0,0-3 1,0 4-1,0 0-155,2 1 0,-1-1 0,1 1-355,-2 0 1,0-2-1,0 1 1,0-2 0,1-2-1,0 0-1561,1-2 0,-1 2 779,-1-1 0,0-2 0,0-1-2049,-2 0 2957,1-2 0,-3 3 0,1-2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7.96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456 1 10160,'-5'0'380,"2"0"0,-1 2 0,0 0 0,-1 0 1,0 1-1,0 0 0,-1 1 166,1-1 0,-2 1 1,-1-1-1,0 0-367,-1-1 0,-2 0 0,-1 1 0,-2-1-162,1 0 0,-3 0 0,0-2 0,-1 0-290,0 0 1,1 2-1,0 0 1,0-1-163,2-1 1,0 2 0,1 0 0,1-1 7,1 0 1,-1-1 0,-1 2 0,2-1 131,0 0 1,2 0 0,0-1 0,0 0-59,1 0 0,-2 0 0,3 0 0,0 0-69,0 0 1,1 0-1,-1 0 1,1 0-175,0 0 596,1-2 0,0-1 0,-1-3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25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21 6759,'0'-3'4341,"0"1"-2118,0 2 1,0 2-2161,0 2 1,0 1 0,0 2 0,0 0 0,0 0 0,0 1 0,0 0 0,0 2 0,0 1-1,1 0 1,1-1 0,-1 1 0,0-1 0,-1 1 0,2-1 0,-1-1 0,1 0 0,0-2 0,0 0-1,-1-1 1,1-1 0,1 0 0,-1 1-429,0-1 0,2 0 0,-1-1 0,1-1 78,-1-1 1,-1 0 0,2-2 0,0 0 0,1 0 17,0 0 1,0 0 0,0-1 0,-1-1-230,0-1 348,-1-2 1,2 2 0,-1-1-19,-1 0 0,1-1 0,1 0 0,0 0 38,-1-1 0,0 1 1,0-2-1,1 0 49,0 1 0,-2-2 1,0 1-1,0 0-91,0 1 0,-2-1 0,2 0 240,-1 1 1,-1-1 0,0 1 0,1-1-1,-1 0-36,1 1 1,-1 1 0,-1-2 0,0 0 39,0 1 0,0 0 1,0 0-1,0 1 141,0 0 1,0 1 0,0 1 85,0-1 1,1-1-1,0 1 856,1 1-348,0 2-718,-2-2 1,0 4 1,0 1 0,0 1 0,0 2 0,0 1 1,0 0 38,0 1 1,0 0 0,0-1 0,0 1-38,0 0 1,0 2 0,1-2 0,2 1 22,0 2 0,-2-1 0,1 1 0,0-2-77,0 0 0,1 1 0,0-2 0,0-1-220,1 0 0,-1-1 0,0 1-122,1-1 1,-1-2 0,1 0-1156,0 0 789,-2 1 0,3-4-416,-1 2 0,-2-1 522,2-1 0,0 0 1,1 0-1,0-1 8,-2-1 1,2 1 554,-2-2 0,2-1 0,0-1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49.96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38 7769,'0'-6'2011,"1"3"-1552,1 2 0,-2 1-300,2 1 0,-2 2 0,0 3 0,0 1 0,0 0 0,0 1 0,1 1 328,1 1 1,-2-2-332,2 5 1,-1-3 0,-1 2-48,0-1 1,0-2-1,0 0 1,0 0 11,0-1 0,0 1 0,2-2 0,-1 0-97,0-1 0,0-3-483,-1 1 203,0-1 0,1 0-86,0-1 1,0-2 261,1-2 1,-2 1-1,0-2 1,0-2 0,1 1-60,1 1 1,-2-4 0,2 0 87,-1 0 1,-1-3 0,0 3-1,0-2 1,0 0 42,0 1 1,0-2 0,1 1-6,1-1 1,0 0 0,-1 1 0,0 0-4,0 0 1,3 0-1,-2 1 1,1 0 13,-1 2 0,2 0 1,-2 1-1,0 1 79,1 1 0,1 1 0,-1-1 78,2 1 1,-1-2-89,-1 2 0,1 1-166,1 1 0,-1 0 0,-1 0 0,1 0-77,-1 2 0,1-1 0,0 3 0,0 0 0,0 0 0,-1 0 0,0-1 0,-1 0-2764,1 0 2493,-2-2 1,0 1 446,1-2 0,1 0 0,2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3:57:50.74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7778,'5'0'421,"-2"0"0,0 0 0,0 2 0,-2 2 1,0 1-1,-1 1 0,0 2 0,0 0 1,0 1-1,0-1-216,0 2 1,-1 3 0,0-3 0,-1 2 0,1-1-1,0-1 1,1 1 0,0 0 0,0-1 0,0-1-1,0-1 1,0 0 0,0-2 0,0 0 0,0 0-1587,0-1 707,0-2 42,0-1 259,0-2 0,0-2 263,0-2 0,0 1 0,0 0 97,0-1 1,0-1-1,0 0 1,1-1 0,1 1 0,-1 0 0,2-1 0,-1 1 0,0-1 0,0 0 86,-1-1 1,2-1-38,-2 1 1,0 0 0,1-1 0,1 1 4,0 0 1,0 1-1,0 1 1,0 0 184,0-1-162,1-1 1,-1 3-1,1-2 30,0 2 0,-1-1 1,0 1-1,0 1-33,0 1 0,-2-2 1,2 2 35,0-1-4,1 2 0,-1-1 45,2 2 1,-1 0 53,-1 0 1,-1 0 0,1 0 0,0 1 4,0 1 1,-2 2-121,3 0 1,-1 1-1,0 0 1,0 0 18,-1 0 0,-1 1 0,1 1 1,0 0-1,0 0 133,1 1 1,-2-1-139,1 2 0,1 1 0,-1-1 0,0 1 0,1 1 28,0-1 0,-1-1 0,1-1-133,-1 0 0,2 1 0,-2-2 0,0-1 0,1 0-331,0-1 1,-1 0-1,1-1 1,0-1 0,0 0-189,1 0 1,1-2-253,0 1 0,0-1 1,1-1-1,-1 0 1,0-1-444,1-1 1,-1-1 1226,3-2 0,0-3 0,2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6.542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1110 132 10865,'12'-5'1638,"-3"-4"0,-15 0-674,-4-5 1,-1 3-453,-6 1 0,-2 2-340,-4-6 0,-2 3-35,-2 1 0,1 3 1,2 0-93,-3-1 1,2 4 0,1 0 36,3 3 1,0 1-1,1 0 1,-1 0-1,1 0 39,0 0 1,-2 0 0,0 0-46,-2 0 0,0 3 0,4 2 1,-1 0 92,1-1 0,-2 5-82,-1 1 1,-2 0 0,-2 4 0,3-1 0,2-1-8,2 2 0,-2-1 1,0-2-1,-2 2-86,1 0 0,-1 6 0,-1-2 12,-1 2 0,2 1 0,-1 1 1,2 0-1,4 2-50,0 0 1,0 2-1,-1-2 1,3 1-34,4-2 1,1 1 0,2 0 0,0 0 60,0 0 0,1-1 0,1-1 29,1 3 1,2-2 0,-2 6-1,3-1 1,3 0 162,1 0 1,0 1 0,0 4-106,0-1 0,0 4 0,0-7 1,1 0-1,2 2 165,0-1 0,2-2-178,-2 0 0,-1-1 179,5 2 0,-5 0 1,3-4-95,-1-2 1,-1 4-1,2 1 1,1 3-95,0 0 0,-4 1 1,2 0-1,0-2-7,-1-2 0,5 5 0,-1-4 0,2-1-197,1-1 1,0 3 0,2-3 39,1 0 0,0 3 0,4-2 0,0 3 1,0 0 25,-1 1 33,1-5 45,4 3 120,-5-3-114,3 0 34,-3-1 1,4-3-155,0 1 62,1-1 1,-1 3 0,1-5 0,-1 1 35,0-1 1,0 0 0,-1 1-1,-1-1 13,0 0 1,7 4 0,-5 0 0,2-1-2,-1-2 1,1-1 0,0 0 0,2-2-23,-1-1 0,-2-5 0,0 2 0,-1-3 18,0-1 0,1 0 0,-1 1 13,1-1 1,-1-3 0,0-2-1,1 1 10,-1 0 1,1-4 0,2 2-1,2 0 1,0-1-29,0-1 1,7 0-1,-2-2-3,2 0 0,-1 0 1,0-2-1,0 0 1,-2-2-346,-2-2 1,1-1 0,-3-3-735,1 0 1,-3 0-2172,1-1 3059,-3-3 1,0-7 0,-1-5-1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7.653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25 8020,'0'-11'2572,"0"2"-1753,0 4 0,0 20 0,0 3 0,0 6-234,0 2 1,0 3 0,0 1 0,0 3-371,0-1 0,0 6-101,0 3 0,4 2 1,0 6-1,2 3 59,2 0 1,0 1 0,0-3-1,0 1 1,2 0 0,2 0 68,1 0 1,-1 0 0,1 0 0,0-1 0,0-2 617,-2 0-903,-1-5 0,0 3 121,0-2 1,0-1-1,-3 4 1,0-2 33,1-2 0,-2-2-212,1-4 1,-4 2 42,4-5 1,-2 1 70,2-1 0,2-3 31,-2 3 1,-1-1-17,1 1 1,-2-2-95,2 2 1,2-5 84,-2 2 1,1-4 5,-1 3 1,2 1 30,-3-4 0,3-1-160,2 1 0,-5-3 0,1 2 0,0 0 0,-1-1-189,-3 0 0,2-5 1,-1-3-1,1 1 0,0 2-483,1 0 1,2 0 182,5 1 1,-1-1-1,2 0-2382,1 1 1657,-4-5 217,0-2 1,-2-10-1232,-3-8 2331,4-1 0,4-19 0,2 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8.534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 0 10289,'16'15'1429,"-3"3"1,-2 5-1210,0 4 1,-5-2-1,0 0 1,0-1-1,-1 4 1,3 2-1,1 3-37,2 1 1,-4 7 0,3 1 0,1 5-1,0 2-16,0 1 1,3-1-1,1 2 1,1-1-1,1 1 177,-2 3 0,5-3 0,-3 9 29,2-3 1,-2 0 0,0-2 0,1-3-201,1-4 0,-2 6 0,-1-3 0,-1 0-134,-3-3 1,-1 2 0,0-4 0,-1 1-10,0-3 0,0 0 0,0-1 1,-1-2-33,-2-2 1,2 6 0,-2-8 0,2-2-279,1-2 1,0-6 0,1-1-117,-1-1 1,2 2 0,1-2-1,-1 0-14,4 0 0,-1-2 1,2-2-1,0-1 1,0-1-1,-2 0 0,1-4 1,-1-3-248,0-10 1,-6-8 0,-5-14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39.015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1172 11 10716,'-20'5'1092,"-1"3"0,1-4 0,0-2-930,-1-1 1,-4-1-1,-2 1 1,-2 2-1,-3 0 1,-1-1-1,-2-1 1,-1-1-1,-4 0 1,-3 0-1,-4 0 1,-3 0-1,-1 0-417,0 0 1,1-3 0,3-2 0,3 1 0,2-2 0,1 2 0,-1-2 0,0 1 0,1 1 0,1 2-1385,0 1 1,9 1 777,0 0 1,7 0 860,1 0 0,6 4 0,2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55.47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3704 54 7536,'-2'-3'0,"0"1"0,-1 1 464,0-1 0,1 1-280,-1 1 0,2-1-63,0 0 1,0 0 33,0 0 0,0 0 48,-2 1 0,1 0 18,-1 0 0,2 0 1,-2 0 120,-1 0 1,2 0-1,-1 0-73,0 0 0,-1 0 1,-1 0-1,1 0-83,-1 0 0,0 0 1,0 0-1,-1 0-47,1 0 1,0 0-1,1 0 1,-1 0-23,1 0 0,-1 0 0,1 0 0,-1 0 0,1 0 1,-1 0-1,0 0 74,-1 0 0,0 0-82,0 0 1,-1 0-119,-2-2 1,2 2 122,-1-2 0,1 2-5,0 0 1,-1-1 5,0 0 1,1 0-10,0 0 0,1 0-101,-1 1 1,2 0-1,-1 0 1,1 0 0,0 0-1,1 0 1,0-1 39,-1 0 0,1-1 0,-1 2 0,1 0-22,-1-2 1,1 2 0,0-2-1,-1 0 5,1 1 1,-1-2 0,1 1 33,0 1 0,-1-1 0,1 1-33,-1 0 0,2 0 0,0 1-2,0 0 0,1 0 0,-1 0 0,-1 0-58,0 0 1,1 0-1,0-1 30,0-1 0,-1 1 21,0 1 1,-1 0 0,1 0 10,1-2 1,-1 2 149,2-2 1,-2 2 67,-1 0 1,2 0-105,0 0 0,0 0 81,-1 0 1,1 0 0,0 0-87,0 0 0,-1 0-26,-1 0 1,1 0-1,0 0 1,-1 0 48,1 0-357,1 0 1,1 0 0,1 0 263,-1 2 1,0-2-7,1 2 459,0-2-272,-1 0 0,1 0 114,-2 0-381,-1 0 0,1 0-190,0 0 143,2 0 1,-1 1 0,1-1 18,0 2-45,0-1 1,-1-1 0,0 0 0,0 0 0,-2 0-239,-1 0 1,1 0 241,-1 0 1,1 0-10,0 0 6,1 0 0,1 2-100,0-1 258,2 1 1,-3-2 73,2 0 1,0 1-103,-2 1 1,1-1 37,-1-1-65,2 0 44,0 0 42,-1 2 31,1-1-62,-3 1 1,2-2-34,-3 2 1,2-2-28,0 2 0,0-2 0,-1 0 0,0 0 0,-1 0 1,1 0-5,-1 0 1,2 0 0,1 0 0,-2 0-269,0 0 265,0 0 0,1 0-220,0 0 138,0 0 0,0 0 0,0 0 0,0 0 0,-1 0-122,-1 0 1,0 0 57,0 0 1,0 0 130,-1 0 1,-1 0 2,2 0 0,-3 0 13,2 0 1,0 0 0,1 0-1,-1 0 1,0 0 0,0 0 183,0 0 0,0 0-129,2 0 0,-1 0-50,1 0 1,-2 0-261,0 0 220,0 0 0,2 0-120,-1 0-27,1 2 165,2-1 0,-2 0-26,1-1 0,0 0 225,0 0-172,2 0 168,-3 0 0,3 0 22,-1 0 1,-1 0-332,-2 0 1,1 0 42,-1 0 27,1 0 1,0 0 53,-1 0 0,2 0-246,0 0 213,0 2 1,-1-1-7,-1 0 0,1 0 0,0-1 0,-1 0-2,1 0 0,-1 0 0,1 0 0,0 0 1,-1 0 0,1 0 3,-1 0 1,1 0-3,0 0 0,-1 0 0,1 0 1,1 0-20,0 0 20,0 0 1,-1 0 0,-1 0 0,1 0 0,-1 0-79,1 0 0,-1 0 1,1 0 46,0 0 0,-1 0 90,1 0 0,1 0 1,0 0-1,0-1 1,-1 0-1,-1 0-5,1 0 1,1 0 0,0 1 0,-1 0-19,1 0 1,-2-1-1,1 0-42,-1 0 1,1 0 0,0 1 34,-1 0 1,0 0-1,0 0 1,-1 0-1,0 0-51,0 0 56,1 0 1,-3 0 0,2 0-1,-1 0 1,-1-1 0,1-1 0,0 1-3,-1 1 2,1 0 1,0 0-1,0 0 1,0 0-1,0 0 1,0 0 0,0 0 17,0 0 0,0 0 1,-1 0-9,-2 0 0,0 0 0,-1 0 0,-1 0 0,0 0 9,0 0 1,-3 0 0,2 0 60,-1 0-69,0 0 0,0 0 1,0 0 32,2 0 0,-1 0 0,0 0 0,0 0 43,0 0 0,-1-2-74,-1 1 0,1-1 0,-1 2 1,0 0-1,2 0 0,0 0 1,1 0-32,1 0 50,-2 0-91,4 0 1,-1 0-1,2 0-227,-1 0 0,1 0 206,-2 0 0,0 0-24,1 0 1,0 0-1,-1 0 1,0 0 48,0 0 1,1 0 0,1 0 0,0 0 0,0 0 0,1 0 128,0 0 0,-1 0 0,2 0 0,0 0 0,-1 0 0,2 0 73,0 0 0,1 0 0,-1 0 1,1 0-103,-1 0 0,1 0-161,-1 0 1,1 0 149,0 0 0,-2 0-84,0 0 0,0 0 1,0 0-1,0 0 1,-1 0-1,1 0 0,-2 0 0,1 0 0,-1 0 57,1 0 0,-2 0 0,2 0 0,0 0 0,0 0 76,-1 0 0,2 0-73,0 0 0,-1 0 0,1 0 0,0 0 1,-1 0 35,2 0 1,0 0 0,1 0-1,-1 0 88,1 0-113,-3 0 0,2 0 0,-1 0 0,0 0 1,0 0-1,-1 0 0,0 0 0,-1 0 41,1 0 1,1 0-97,-1 0 1,1 0 0,-1 0 0,1 0 0,0 0 14,-1 0 0,2 0 1,-1 0-1,0 0 52,0 0 0,0 0 0,2 0 1,-2 0-16,0 0 0,0 0 0,2 0 1,0-1-1,-1-1-8,1 1 1,-1 1-1,1 0 21,-1 0 1,1 0 0,-1 0 0,0-1-1,-1 0 13,1 0 1,0-1 0,0 2-1,1 0-56,-1 0 0,1 0 1,0 0-26,-1 0 1,1 0 0,-1 0-1,1 0 36,0 0 1,-1 0 0,1 0 0,-1 0-18,1 0 1,-2 0 0,-1 0 0,0 0 34,1 0 0,1 0 6,1 0 0,-1 0 0,1 0 1,-1 0-1,1 0 3,0 0 1,-1 0-1,1 0 1,-1 0-18,1 0 0,0 0 1,-1 0-1,1 0-11,-1 0 0,1 0 0,-1 1 0,1 0-42,0 0 1,-1 1 0,-1-2 0,0 0 25,-1 0 0,1 0 0,-1 0 83,1 0 0,-1 0 0,0 0 0,0 0 51,0 0 0,0 0 0,0 0 0,0 0-52,0 0 0,2 0 0,-2 0 1,2 0-1,-1 0-56,0 0 1,1 0-21,1 0 1,0 0-1,-1 0 1,1 0 0,-1 0-460,1 0 473,-1 0 1,0 0-22,-1 0 1,-2 0 0,1 0-1,-2 0 1,0 0 14,1 0 1,-3 0 0,0 0-1,0 0 138,-1 0 1,-1 0 0,0 0 0,1 0-1,1 0 24,0 0 1,1 0-163,1 0 0,0 0 0,0 0 0,0 1 0,-1 1-11,0-1 1,-2-1 0,2 1 0,-2 0 8,0 0 0,0 1 0,-1-2 0,1 0-13,0 0 1,-1 0 0,3 0-1,0 0 1,0 0-38,-1 0 1,2 0-12,-1 0 0,1 0 1,1 0-1,-1 0 54,-1 2 0,0-2 0,1 2 0,-2-2 0,2 0 38,-1 0 0,1 0 1,1 0-1,0 0 91,1 0 1,0 1 0,-1 0 0,1 0-73,1 0 0,-1-1 0,1 1 1,0 0-57,1 0 0,0 1 0,-1-2 0,0 0 0,1 0 41,-1 2 1,1-2-55,-3 2 0,2-2 0,-1 0 0,-1 0 0,0 1 1,1 0-42,-1 0 1,1 1 0,-1-2 60,0 0 0,0 0 0,2 0 0,0 0-2,-1 0 0,1 0 0,0 0 0,1 0 12,-1 0 0,1 0 0,0 0 1,0 0-1,-1 0-18,1 0 0,0 0-27,0 0 0,1 1 1,0 1-1,-1-1 37,1-1 1,-1 0-1,1 0 1,0 0 27,-1 0 0,-1 0 1,0 0-1,1 0-6,0 0 0,-1 0 0,0 0 0,1 0 0,0 0 101,-1 0 1,1 0-120,-1 0 1,1-1-1,-1-1 1,0 1-1,1 1-29,0 0 1,1 0-1,-1 0 1,-1 0 11,0 0 0,0 0 0,2 0 0,-2 0 0,0 0 33,-1 0 0,1 0 1,-1 0 39,1 0 1,-1 0 0,2 0-1,-1 0-5,1 0 0,-2 0 0,1 0 0,0 0-27,-1 0 0,0 0 0,1 0 1,-1 0-7,1 0 0,0 0 0,0 0 1,0 0-1,-1 0-22,1 0 0,0 0 0,1 0 19,-1 0 1,1 0 0,0 0 167,0 0 1,0 0-149,1 0 0,1 0 0,0 0-162,0 0 0,0 0 0,0 0 69,0 0 0,-1 0 0,-1 0 27,1 0 0,0 0 1,-1 0 21,1 0 0,-1 0 79,1 0 0,0-1 158,1 0-205,-1 0 0,3-1-167,-2 2 0,2 0 26,-2 0 1,0 0 0,-2 0-30,1 0 0,0 0-69,-1 0 1,1 1-1,-1 0 0,1 0 59,0 0 1,1 0 0,0-1 0,-1 2 1,0-2 0,0 2-42,0-2 1,1 0 69,0 0 1,0 0-650,-2 0 57,3 0 0,0 2 1,4-1-1,1 1 725,3-1 0,1 2 0,1 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0.060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20 111 8025,'0'-14'326,"0"1"0,0-3 1089,0-2 0,1-2-704,2-1 0,-2 12 0,3 9 1,-3 11-539,-1 8 1,0 3-1,0 4 1,0 6 0,0 3-1,0 5 1,0 3 0,0 4-1,0 5-54,0 6 1,-4-4 0,1 7-1,1-1 1,1-1 0,1 1-1,0 1 1,0 4 0,0 0 0,0 1-1,0-3 1,0 1 0,1-2-1,1 1 1,1 1 0,1-1 0,-1-2-1,2-4 1,-1-6 0,1-5-1,-3-2 1,-1 3 0,-1 0 0,0 2-515,0-2 0,0-5 0,0-1 1,-1-6-1,-2-3 0,-3-3 0,-1-2 1,0-3-1022,0-2 0,1-2 675,-1 0 0,5-3-512,-2 0 0,6-4 1253,4 0 0,10-10 0,10-5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0.846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21 8012,'0'-12'1469,"0"3"1246,0 9-1679,5 14-882,0-2 0,6 10 0,-2-5 1,0 1 131,1 1 1,-4 1-58,7 1 1,-4 3-34,5-1 0,0 6 24,0-2 1,4 3-113,-1 4 1,2 3 74,2 3 0,4 3-168,2 5 1,-1-4 57,1 7 1,-1 0 56,1 0 0,3 0-49,-3-4 0,1-2 67,-1 10 1,3-4-161,-3 6 0,0-2 129,3 2 1,-1-3-13,5 0 1,4 5 2,0-2 1,2 6-92,-6-6 1,0-5-1,-4-2 1,-3-2 0,-3-2-1,-3 3 5,-1 1 1,-3-4 47,0-2 1,-1-3-739,1-4 0,-1 2 317,-2-5 1,-2-4-336,5-3 1,-3-4 21,3 1 321,-5-3-402,3 0 184,-5-1-29,0-4 111,0 3-575,5-3 37,-4 0 200,4 3-291,-5-8-179,0 0 1287,-4-7 0,3-4 0,-3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1.681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744 31 11990,'-17'0'625,"0"0"0,0 0-414,-3 0 1,-5 0 82,-2 0 1,1 0-96,-1 0 1,0-1 5,-4-2 0,4 2-71,0-3 1,1 3 6,-2 1 0,-4-3-166,1-1 0,-5 1 169,2 3 1,-3-3 10,3-1 0,1 1-2261,6 3 990,-3 0 365,13 0-2168,-7 0 1345,9 0 365,-1 4 1209,1-2 0,5 7 0,0-4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2.554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1 11218,'11'20'0,"-4"2"0,-5 2 0,-2 5 0,0 5 144,0 3 0,0 13 0,2 0 0,0 8 1,2 7-1,2 3 0,2 0 0,1-2 1,1-1-1,0 3 0,2 4 289,1 2 1,-1-1-1,2 1 1,1-1-1,1-2-319,0 0 1,2-1 0,-5-2 0,1-3 0,0-4-1,-1-3 1,0-3-94,-2 1 0,-5-4 1,-3 2-1,-2-2 0,-1-2 1,-1-3-377,-2-3 0,0-6 0,-4-4-113,0-3 1,1-1 0,0-3-1172,2-3 1,-4-3 1209,1 0 0,2-5 0,1-2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3.440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11 21 7017,'-6'-12'3276,"2"3"-1770,4 9 0,4 13-1436,3 4 1,-1 4 0,2 0-1,2 0-90,2 3 1,6-1-1,-1 5 1,3 2 52,0 3 0,5 9 0,3 0 1,3 3-1,1 5 231,1 3 1,-3-1 0,4 3-31,-3-3 1,-1-3 0,-2 1 0,-1 0-239,2 2 1,3 6 0,3 0 0,2 0 0,1 1-1,3-1 1,2 2 0,1 3 0,-2 4 0,-4 0-1,-4-4 1,-2-4 0,-1-5 0,-1-2 0,2-1 0,-1-1-1,1-1 1,-4-3 0,-2-1 0,-2-3 0,0-3-1,-1-5 1,-3-3 0,-3-1 0,-1-2 0,-2-2-1,1-1 1,-3-2 0,-3-2 0,-3 0-1090,2-1 1,-3-8 0,-3-8 272,-4-13 1,-4-8 0,-4-4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4.146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0 0 7463,'13'0'1084,"-3"7"1,-7 3-709,1 7 0,-3-2-138,-1 5 0,0 2 1,0 6-1,0-1-30,0 2 0,1 1 0,1 5 0,3 6 0,-1 6 19,1 7 1,3 7-1,-2 4-132,3-1 0,2 6 0,-1-8 0,0 0-6,0 3 1,0 1 0,1 5 0,-1-2-21,0-5 0,1 5 1,2-3-1,0 4-41,0 2 0,-1 2 1,1-7-1,1-3-33,2 1 1,-3-5 0,0-2 0,-1-2-89,-2-3 1,0 1 0,-1-10 0,-1-1 0,-1-3 0,1-1-184,1-2 0,-3-4 0,1 1-2,1-2 0,-2-3 0,-1-1 0,1 0-2892,0 0 3170,-4-3 0,-2-9 0,-6-7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5.271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601 92 7641,'20'-10'819,"1"0"0,-16-3 0,-8-1 0,-11 3 139,-5 3 1,-6-1 0,-1 3-762,0 0 0,5 2 0,4 4-119,-1 0 1,2 1-1,-1 2 1,-1 4-50,-2 2 1,0 3-1,0 1 1,-1 5-1,1 4 1,0 3-1,-1 1 1,1 3-1,1 4 1,0 6-1,4 7 1,-1 4-1,1-1 1,-1-1-1,2-3-23,-1-2 1,-2 1-12,3-3 0,0 5 0,1-4 0,0 4 0,0 2 0,2 0 0,1-2 107,-1-2-36,6-4 1,-3 6 0,4-3 0,2 2 208,1 2 0,1 0 1,0 3-1,1-2 1,3-3 289,2 0 1,3-6-437,2 1 0,2-4 1,2 1-1,1 3 1,2 0-1,1 2 1,1-2-1,2-1 1,1 0-1,3-2 1,1-4-1,2-4 157,-1-1 0,1-2-544,1 1 0,-3-3 0,-1-6-16,-1-1 1,4-5 0,-2 2-1,2-4-194,2-3 0,3-3 0,0-4 0,-1 0-216,-2 0 1,2-3-1,-1-2 1,-3 0-157,1-3 0,-6-1 1,0-2 839,-2 1 0,3-9 0,1-3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6.365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693 82 8740,'12'-4'2321,"-4"0"-1114,-12-6-736,-1 7 0,-3-11 0,-2 6-257,-5-4 0,0 4 0,-2-1 1,-1 3-1,-1 4 0,-2 1 1,1 2-1,0 1 0,-2 4 1,-2 2-1,-2 3 0,-2 2-154,-2 1 0,1 3 0,-4 6 1,4 3-73,2 3 1,1 0 0,-1 6-1,3 0 1,2 1 0,2 1-1,1 0 1,0-1 358,-2 0 1,3 5-129,-6 3 1,6 6-272,1 1 0,6-3 107,1 7 0,1-6-35,5 6 1,1-3 0,3-2 0,1-2 0,2 0-1,4 0 1,3 0 0,4-3 0,2-4 0,1-1 0,0-2-1,1 0 1,0 0 0,0 0 0,-1 2 0,1 2 0,1 1-1,2 1 1,-1-2 0,0-4 0,2-4 0,1-2 0,2-3-1,-1-2 1,2-3 0,-1-1 0,1-2 0,0 1 0,3-3-1,-1-1 1,0-1 0,-2-1 0,-1-1-13,-2-3 0,2-2 1,0-3-1,1-3 0,2-3 1,2-1-1,3-1-1505,1-3 0,6 1 1103,1-7 0,-4 1 0,3-7 0,-4 1-47,-3 3 0,-2-3 1,-1 1-1,-2 3 0,-2 2-478,-1 2 919,-1 0 0,-8-7 0,-2-2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0:46.857"/>
    </inkml:context>
    <inkml:brush xml:id="br0">
      <inkml:brushProperty name="width" value="0.34286" units="cm"/>
      <inkml:brushProperty name="height" value="0.34286" units="cm"/>
      <inkml:brushProperty name="color" value="#90704A"/>
    </inkml:brush>
  </inkml:definitions>
  <inkml:trace contextRef="#ctx0" brushRef="#br0">714 1 11744,'7'20'0,"-7"-2"0,-11-3 204,-6-5 1,-5-3 0,-3 1 0,-3-2-1,-1-2 1,-1-2 0,-3-1 0,-5-1 0,-5 0-1,-5 0 1,-2 0 0,0 0 0,2 0 0,1 0-1,2 0 1,2 0-113,1 0 0,6-4 0,1-2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09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0 124 7470,'0'-7'1227,"2"1"1,0 3-946,3 0-269,-3 2 1,3-2 2,-1 1 105,-1 1 0,3-1 123,-2 1-82,1-3 0,3 2 22,-3-3 1,0 3 28,0-1 0,-2 1-7,3-1 0,-1 2-8,-1-2 1,1 1-40,1-1 1,-2 2-63,0-2 1,-1 1-68,2 0 1,-1 0 24,1-1 68,-1 2 0,2-2-56,2 1 1,-2-1-57,0 0 0,-1 0 9,-1 1 1,1 0-27,-1-1 1,1 2 13,-1-2 1,2 1-37,2-1 1,-1 2 19,0 0 0,-1-1 18,1 0 1,-1-1 33,1 2 0,-2 0 41,1 1 21,-2-2 0,4 1-99,-1 0 1,0 0-16,0 1 0,-1 0 15,2 0 1,-4 0 28,2 0 0,-2 0-18,2-2 1,-1 2-16,1-2 0,-2 2-12,2 0 18,-4 0 0,4 0-18,-1 0 1,-1 0-35,4 0 0,-1 0 16,2 0 0,0 0 17,0 0 0,-2 0 12,0 0 0,-2 0 27,1 0 0,-2 0-15,3 0 0,-2 0 0,1 1-8,1 1 1,-2 0-4,1-1 1,1 0-9,1 2-12,-2-2 15,2 1 1,-1-2 1,0 2 0,0-2 0,-1 2 0,-1 0-7,2-1 1,1 2-2,1-1 1,-3 0 0,1-1 0,-1 0-7,2 0 9,-2 0 5,0 1-11,-1-2-1,-1 2-218,2 0 208,1-2 0,1 4 0,-1-2 2,-1 0 0,0-1 0,0 1 17,0 0 1,-1-1-8,0 2 1,1-1 80,0 0-112,-1-1 0,2 2-70,0-2 1,0 0 100,0 2 1,-1-1 0,2 0 14,-1 0 0,0 1 74,1-1 1,-3 0-55,1-1 0,0 0-45,0 2 1,0-2-8,-2 2 0,2-1-26,0 1 0,2 0 49,-1 1 1,0-1 11,1 0 1,-3-2 29,1 2 1,-1 0-29,1 2 0,-2-2-1,2 0 1,-2 0-14,2 1 1,-1-1-1,-1 0 16,0 0 0,2 1 15,0 1 24,2-1 0,-4-1-47,2 0 0,-2-2 10,2 2 1,-1 0-17,1 2 1,-3-2-1,2 0 50,-1 0 1,0-1-51,0 1 1,0 0-44,1 2 64,-1-1 4,1 3 0,-2-3 81,0 2 1,-2 0 82,0 0-180,1-4 0,-1 5 33,2-3 0,-1 1-94,1 1 48,-2-2 0,2 3-50,-1 0 0,-1-1-6,-1-1 58,0-3 1,0 3-4,0-2 1,0-1 6,0 4 3,0-4 8,0 6 0,0-5-9,0 5-2,-2-5 0,0 5 125,-1-5 0,1 2-36,0-2-74,2 0-5,-2 1 211,2 2-125,0-1-46,0 2 1,-1-3 14,0 1-28,0-3 0,-2 2-153,0-1 113,1 1 1,-2-1-5,1 0 1,-1-1 1,-1 2 6,3-3 0,0 5 6,0-3 1,1 1 0,-4 1 1,2-1-4,-3 0 1,2-1 34,2 0 1,0-1 13,-1 1-32,2 0 1,-3 1 140,1 0-80,-1-1 0,-1 0 58,0-1-100,0-1-114,-2 1 0,3-1-19,-1 2 65,3-2 1,-2 2 29,1-2 4,-1 0 0,-2 1 8,-1-2-26,2 2 21,-1-2 1,3 2 81,-3-2-77,2 0 1,-3 0 0,1-1 42,0 0 1,0 1-18,0-2 1,1 1-127,-1 0 1,1 0-60,-1 0 52,3 0 54,-5 1 10,5 0 0,-5-1 10,1-1 0,1 0 45,0 1 1,4 0-25,-4 0 0,3 0 1,-2 0 4,0-1 0,1-1-58,-1 2 1,2-2 33,-3 2 1,2-3 18,-2 1-25,1 1 1,2-2 429,-2 1-246,2 1 0,-4-1-108,1 2 0,2-2-83,-2 1-8,2-1 0,-4 2-34,1-2 0,0 1 117,1-1 0,1 2 22,-1-2-42,1 2 0,-3-2 1,1 1-147,0-1 31,1 2 0,1-1 111,-1 2 1,1-1 53,-3-1 0,1 0-10,0 1 1,0 0-1,2-1 162,-1 0-184,0 2-102,0-2 1,-1 2-103,-2 0 160,2 0 0,0 0 0,1 0 51,-1 0-4,-1 0 0,-1-1 47,0 0 1,0 0-84,0 0 0,2 1 0,0-1-63,1 0 0,0 0 33,0 0-5,-1 0 16,-2 1 0,0 0 8,0 0 1,3 2 0,1 0-20,0 0 25,-1-1 0,2 1 0,-1-1-9,-1 1 0,2 1-2,-2-2 111,4 1 0,-4-1-84,2 1 1,-3 1 30,-2-2-60,3 3 0,-3-3-12,2 1-249,-2-1 1,2 3-35,0-3 259,1 3 1,0-3-85,2 2 0,-2 0 0,0 1-573,0 0 509,2 1 1,-1 1 190,1 0-124,-1-1 0,2 0 1,0-1-108,0 1 1,-1-2 135,0 0 1,-1-2 0,1 2-596,-1 0 68,1-1 1,1 2-552,0-1 810,0-1 0,-2 0 1,0-1-482,-1 0 0,1 0 844,1 0 0,0 0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0:51:30.825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377 28 18976,'-3'-3'251,"0"3"1,1-3 0,-2 2-1,-1-1 1,-2 0 0,-3 0-162,0 0 0,-1 0 1,-1 1-1,-2-1-333,-2 1 1,-6-2-1,-1 1 1,-2 1-173,-1 1 0,-2 0 1,3 0-1,0 0 213,-1 0 165,3 0 1,-6 0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5:59.0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27 5 8416,'0'-3'-1436,"0"1"3672,0 2-2083,0 4 1,0-2-1,0 2 1,0 0 450,0 0-515,0-2 1,0 2-1,0-1 1,0 1-1,0 0-46,0 1 1,0-2-30,0 2 1,0-2 0,0 3 0,0-1-36,0 1 0,0 0 0,-1 1 0,-1 0-51,1 0 1,1 2 58,0 0 24,0-2 22,0 5 1,0-5-21,0 4 1,0-4 0,0 1 0,0 0 18,0 0 0,0-1-6,0 1 0,0-2 0,0 0 1,0 1-1,0 0 0,0-1 0,0 1 63,0-1 1,0 2-1,0-2 1,0 0-11,0 1 0,0 0 0,0 1 1,0 1-39,0 1 1,1-1 0,1 2-1,-1-2-10,-1 0 1,0 1 0,0 0-1,1-1-69,0-2 0,0 1 0,0 0 0,0 0 20,-1-1 0,0 0 0,0 0 0,0 0-3,0-1 1,0 0-1,0 1 1,0 0 7,0 0 0,0 1 0,0-2 0,0 1 36,0 1 1,0 0-1,0 1 0,0 0 1,0-1 0,0 0-1,0-1 1,0 0 13,0 0 1,-1-2-1,0 1 1,0-1-1,0 1-7,0 0 0,1 1 1,0-1-27,0 1 1,0-1-1,0 2 1,0-1-4,0 0 1,0 1 0,0-1 0,0 1 0,0 0-164,0-1 1,0 0 151,0 1 0,0 0 0,0-2 0,0 0 0,0 1-2,0-2 1,0 0-1,0 1 1,0 0 69,0-1 0,0 1 0,0 1 1,0 0 48,0 0 0,0 1 0,0 0 0,0-1-5,0-1 1,0 2 0,-1-2-96,-1 1 1,1 0 0,1 2 0,0-1 0,0-2 12,0 1 0,0 0 0,0-1 0,-1 1-47,0 1 0,0 0 0,0 1 0,0-1-1,1-1 1,0 0 0,0 2 0,0-1 19,0-1 1,0 0-1,0 2 1,0-2 2,0 1 1,0-1 0,0 0-1,0 1 1,0 0 150,0 0 1,0 0-131,0 0 0,0 0 1,0-1-1,0 1 1,0 0 7,0-1 0,0 2 0,0 0-6,0-1 1,0 0 0,0 0 0,0 0 0,0 0 1,0-1 0,0 0-1,0 0 1,0 0 0,0 0 13,0 1 0,0-2 1,0 1-14,0-1 1,0 0 0,0 2 0,0-2 0,0 0-40,0 0 0,0 1 14,0-1 1,0 1-1,0 0 1,0-1 0,0 1-1,0 0 1,0-1-1,0 1 1,0-1 19,0 1 112,0-1 0,0 1-77,0-1 1,0 2 0,1-2 0,0 0-1,0 1-14,0 0 1,0-1 0,-1 1 0,0-1-33,0 0 1,0 0 0,0 0-1,0 1-49,0 1 0,0-1 0,0 0 0,0 0-44,0 0 1,0-2 0,0 2 0,0 0 43,0 0 0,0-2 0,0 2 0,0-1 61,0 0 0,0 1 1,0-1-1,0 1 26,0-1 0,0 0 0,0-2-23,0 1 1,0 0-1,0 0 1,0 1-1,0-1 11,0 0 1,0 0 0,0 0-1,0 2-31,0 0 0,0-2 1,0 1-1,0 0-2,0 0 0,0 2 0,0-1 0,0 2 5,0-1 1,0 1 0,0 0 0,0-2-3,0 1 0,0-1 0,0 1 41,0-1 1,0-1 0,0 1 0,0-1 0,0 0-4,0 0 0,0-1 0,0 1 0,0-1-38,0-1 0,0 2 0,0 0 1,0-1-17,0 0 0,0 0 1,0 0-1,0 0 16,0 1 1,0 0 0,0 0 0,0 1 0,0 0 21,2 1 0,-2 0 0,2 1-6,-2 2 0,0-1 0,0-1 0,0 0-6,0-1 1,0 0-1,0-1 1,0 0-10,0-1 1,0 0 0,0 1-1,0-1 10,0 0 0,2 0 0,-1 1 0,0-1 26,0 0 0,-1 1 1,0-1-1,0 0-5,0 1 0,0 1 0,0-1 0,0-1 0,0 2-16,0 1 1,1-1-22,1 1 1,-1-1-1,-1-1 1,0 1-1,0 0-1,0 1 1,0-2 0,0 0 0,0-1-37,0 0 1,0 0 0,0 0 0,0 0 28,0 0 0,0-1 1,0 2-1,0-1 11,0 1 0,-1 2 0,-1-1 0,1 1 0,-1 1 6,1 0 1,-1-1-9,2 1 0,0-1 1,-1-1-1,-1 0 1,1-1-9,1 0 0,0 0 1,0-2-1,0 1 17,0-1 1,0 0 0,0 0 0,0-1 34,0 0 1,0 1-1,0 1 9,0 0 1,0-1 0,0 0 0,0-1 0,0 1-29,0 1 1,0-1-1,0 1 1,0-1-26,0-1 1,0 1-1,0-1 1,0 0-4,0 1 0,0-1 0,0 1 0,0 0 9,0 1 1,0 0 0,0-1 0,0 0-1,0 1 1,0 2 0,0-2 0,0-1-3,0 2 0,0-2 1,0 1-10,0-1 0,0-1 1,0 0-27,0 1 1,0-1 30,0 1 1,0-1 0,0 0 0,0 1 8,0-1 1,0 1-1,0-1 1,0 0 47,0 1 0,0-1 0,0 1 0,0 0-41,0 0 1,0 0-1,0 1 1,0-1-1,0 0-116,0-1 1,0 0 91,0 1 1,0-1-1,0 1 1,0 0-1,0 1-14,0 0 0,0-1 1,0 1-1,0-1 25,0 1 0,0 0 1,0 1-1,0-1 32,0 0 1,0 1 0,0-2 0,0 1-25,0-1 0,0 0 1,0 0-1,0-1-14,0 0 0,0 1 0,0-1-31,0 1 1,0-2 0,0 0 0,0 0 19,0 1 1,-1 0 0,0 1 0,0-1 9,0 1 1,0-1 0,1 0 0,0 1 7,0-1 1,0 1-1,0-1 1,0 0-7,0 1 0,0-1 1,0 1 5,0-1 1,0 0-1,0 1 1,0-1 10,0 1 0,0-1 1,0 0-1,0 1 24,0-1 1,0 1 0,0 0 0,0 0-4,0 1 0,0 0 0,0-1 1,0 0 34,0 1 1,0 0-1,0-2-60,0 1 1,0-1 0,0 0 19,0 1 1,0-1-1,0 1 1,0-1-179,0 0 1,0-1 121,0 0 0,0 1 1,0 1-1,0 1 1,0-1 32,0 0 1,0 0 0,0-1 0,0 1-5,0-1 0,0 0-12,0 1 0,0-1 0,0 1 1,0-1 10,0 0 0,0 1 1,0-1-1,0 1 40,0 1 1,0 0-1,0 2 1,0-1-18,0-1 1,0 2 0,0-1 0,-1 0-13,0-1 1,-1 0-1,2 0 1,0 0 25,-2-2 1,2 1 0,-2-1 0,2 1-217,0-1 0,-2 1 152,1-1 0,-1 0 0,2 1 0,0-1 75,0 1 1,0-1 0,0 0-29,0 1 1,0-1 0,0 1 0,0-1 11,0 0 0,0 1 0,0-1 1,0 1 82,0-1 1,0 1-1,0 0 1,0 2-42,0 0 1,0-2 0,0 1 0,0 0 0,0 1 35,0-1 0,0 0-95,0 2 0,0-3 0,0 1 0,-1-1 0,-1-1-197,1 1 1,1-1-259,0 1 428,0-3 1,0 0-13,0 0 1,0-1 6,0 2 1,0-2-60,0 2 0,0-1-558,0 1-1176,0-2 257,2 1 1,0-4 1553,1-1 0,1-3 0,-2-1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23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636 0 7930,'-7'2'-105,"0"-1"111,1 0 0,0 0 353,-1 0 1,2 0-286,2 2 1,1-1 20,-3 1-139,2 0 0,-4 1-264,1 1 283,-1-1 1,0 0-1,0-1 16,1 0 0,1-1-27,2 1 0,0-2 7,-1 2 0,0-1 11,-1 1 0,1-1 1,-1 3 141,1-1 0,1-1-4,0 0 1,2-1 0,-2 1-72,0 0-38,-2 1 0,2-1 0,-1 0-164,-1 0 1,0 0 175,0 0 1,1 0 200,-1 1 0,3 0-172,-1 1 0,0-2 17,-2 0 0,1-2-23,-1 2 0,1-1-89,0 0 1,-1 1 241,1 2 1,-1 0-141,1 1 1,1-3 209,0 1 0,0 0-232,-1 0 1,-1-1-216,-1 0 0,1-1 172,-1 1 0,3-2 1,-1 1 205,-1 0-190,1 2 55,-2-2 1,3 1 96,0 0-242,0-2 123,0 1-94,-1 0 0,2-1-31,-2 2 0,-1-1 115,1 0 0,-1 0 71,1 1-110,2 0 57,-2-1 1,3 1 0,-2-2 103,-1 2 0,2 0-96,-1-1 0,0 0 1,-1 1-75,-1 0 1,2 0 84,0 0 1,0-2 202,-1 2-187,-1 0 1,1 0 0,-1 0-113,-1 0 0,0 1 62,-1 1 0,0-2 126,3 0 0,-1 0 16,1 1-479,0-2 179,1 2 0,-1-3-130,1 2 184,-1 2 54,2-2 0,-2 3 129,1-1 1,1-2 90,-1 3 0,1-2-126,-1 2-81,2-1 1,-1-1-13,0 1 0,1-2 80,-2 0-91,2 1 0,-2 0-3,2 2 56,-3-4-10,4 6 1,-4-7 0,3 6-18,-2-2 0,1-1 34,-1-1 1,2 1 83,-2 2 0,1 0-78,0-2 0,0 3-5,-1 0 1,2-1 39,-2 0 0,2-2-13,-1 1 0,0-2 3,1 5-46,-1-5-40,0 3 0,1-3-30,-2 1 0,2 0 7,-2 1 1,2 1-1,-2 0 26,-1 1 0,2-3 71,-1 2 0,1-2-1,-1 2 1,2 0-36,-2 0 1,2 0-37,-2-1 1,0 1-66,0 1 1,0-1 11,1 0 0,-1-2 48,0 3 0,0-1 2,1 1 61,1-3-179,-1 2 122,0-4 0,1 3-12,0 1 1,-1-2-17,0 2 1,0-2 80,1 2 0,0 0 18,-2 0 39,2 2 0,-2-3 0,1 2-175,-1-1 89,2 0 0,-1 0-68,0 0 1,2 0 0,-2 0 24,0 0 7,1-2 48,-1-1 1,1 2-36,-1 2 20,1-2 19,1 1 1,-1-6 0,0 4 33,0 1-246,0-3 123,1 2 1,-2-1 91,1 1 1,-1-1-39,0 1-72,2 2 77,-2-1 1,2 3 127,0-1 0,-2-1-61,1 0 0,-1-3 55,2 2 1,0 0-67,0 2 0,0-2 0,0 0-254,-2 0 200,2 1 1,-2 0 12,2 2 1,0-3-21,0 1 0,0-2 168,0 4-33,0-3 1,0 3-290,0 0 45,0-2 1,0 2-1,0 0 1,0-2-150,2 0 0,-2-1-275,2 1 188,-2-1-35,2 3 157,-1-5 1,1 4-301,0-3 470,-2-1-170,2 4 486,-2-2-174,2 0 1,-1 2-180,0-3 8,0 0 1,-1 3-336,0-1 11,0-1 0,0 2-1459,0-1 1876,0-3 0,-2 3 0,-1-4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33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1 6402,'-4'3'2169,"1"2"-1907,1-4-187,0 5 1,-1-6-77,-3 2 1,1 0 97,-2-1 1,2 3 23,-1-1 0,4-1 56,-3 1 0,3-1-83,-1 1-116,1 0 1,-5 0-119,0 0 1,1 1 98,1-3 1,1 3 49,-2-1 0,2 1 9,1 0 1,2 0-23,-2 1 0,1-1-34,0 1 41,1-1-47,-3-2 1,1 2 35,-1-1 0,-1 0-5,1 0 1,1 0 76,0 1-32,2 0 1,-1 2-34,0 0 0,1 0-2,-2-1 0,2-3-8,-2 1 1,1 0-14,-1 2 18,1-3 7,-3 2 9,3 1 2,-2-3 0,3 6-11,-2-4 1,1 0-2,-1-1 0,2-1 0,-2 0 0,2 0 155,-2 1-72,2 0 182,-3 3-303,3 1-33,-1 2 1,1-2 0,-1 0 0,0 0 0,0 0-19,1 1 113,-2 0 0,3-1 12,-2 1 0,2-4 17,-2 2 1,2-3-16,-2 3 1,2-3 2,0 3 1,-2-3-20,1 2 1,-1 0 61,2 2 0,0-2 32,0 0 0,0-2-79,-2 1 0,2 0-58,-2 2 1,1-2-169,0 0 93,0-1 0,-1 2 14,0-1 1,1 1 35,-2-1 1,2 0 466,-2 1-296,2-1 0,-1 1-108,2 1 0,-1-2-45,-1 2 27,1-4 0,0 5-28,0-2 0,0 0 94,-2-1 0,2 1 59,-1 1 0,2-2 12,0 2-126,-2-2 0,1 4 14,0 0 0,0-2-16,1 2 1,0-4-53,0 2 1,0 0 28,0 3 0,0-2 104,0 0 0,0-1 65,0 2 0,0-4-111,0 2 0,1-2-59,0 4 0,0-4 1,0 2 3,0 0-180,-1 3-47,0 0 75,0-1 0,0 0-17,0-1 80,0-4 1,0 5 165,0-2 1,0-1-48,0 1 0,0-2-209,0 4 1,0-1 116,2 0 1,-2 1 62,2 0 0,-1-3 90,0 1 0,0-2 0,2 4 1,-2-4-13,1 2-64,0-2 1,-1 4-33,2-2-83,-2-1 0,1 1 1,0 0 1,-2 1-5,2-2 0,-2-1 66,0 2 0,1-3 17,0 3 35,0-2 1,1 4 11,-2 0 1,0-2-3,2 0 0,-2 1-26,2 0 0,-1 0 1,0-1-52,0 0 0,1 0 47,-2 1 1,0-1 20,0 1 1,0-2 79,2 1 1,-2-2-33,2 3 0,-2-1-11,2 2 1,-2-3-55,2 3 1,-1-3-48,0 1 90,0 1 15,1 0 1,-2 2-14,2-1 0,-2-2-21,2 0 1,-2-1-20,0 2 0,1-3 61,0 0 0,0 0-7,0 2 1,0-2 2,-1 2 1,0-2 81,2 2-135,-2 0 1,4 0 0,-3 1-42,2 1 0,-2-3-2,2 1 25,-2-4 1,2 6 0,-2-4 47,2 1 1,0 0 74,0 1-104,-2-3 1,2 4 0,-1-4-89,0 3 1,0-2 39,1-1 0,-2 2-88,2 0 173,-2 1 0,2-3 5,-2 0 0,2 2-15,1 2 1,-1-2 20,0 0 0,-2 0-4,2 1-35,0-1 0,0-1-13,-2 0 1,2-1-38,-1 3 1,1-2 38,0 3 0,-2-2 29,2 1 0,0-2 30,2 3 0,-1-1 0,0 0 11,1-1 0,-1 0 1,1 2 68,-1 0 1,1-1-104,-1 1 0,0-2-209,1 1 1,-2-1 107,0 0 236,0-1 0,1 2-11,0 0 1,-1 0-122,0-2 0,-1 0-64,1 1 0,-2-1 6,2 1 1,0 0 17,1 1 0,-1 0 17,0-1 1,-1-1 102,1 0 1,0 1-7,1 1 1,0-1 0,1 1-7,-1-1 0,-1-1-54,0 1 1,0 0-148,2 1 0,-3-2-31,1 2 0,0-1 0,2 0 208,-1-1 1,-1-1 0,0 0 25,0 0 1,0 1-1,0 1-22,0-1 1,0-1-63,0 0-28,0 0 1,0 0-160,0 0 1,-1 0 56,3 1 1,-2-1-59,0 0 1,0 0 156,1 3 1,-1-2 0,0 0 208,0 0-192,-1-2 1,1 0 0,-2 0 31,2 1 58,-1-1 1,2 2-71,-1-1 0,1 1-48,0 0 38,-1 0-64,1-1 0,-3 1 1,2-1-20,0 1 0,0 0 40,-1 1 1,0-3 56,1 1 0,-2-1 0,2 1 75,1 0 1,-2 1-61,1 1 1,0-1-30,1 0 1,1 1 12,-1-1 0,1 1 2,-1-1 0,1-1 10,-1 0 0,0 0 41,1 1 1,-1 1-44,1-1 0,-1 0 0,0 1-6,1-1-33,-1-1 1,1 1-18,-1-1 0,2 1 6,2 0 1,-2-1 0,0 0 66,-1 0 0,0 1 114,1 1 0,-1-2 63,0-1-319,0 1 16,2 0 0,-2 0-139,2-1 1,-3 1 212,1 0 0,-2 1 141,2 0 1,-1-1-52,0 0-47,1 0 1,-1 0-121,1 0-78,-3-2 125,4 3 1,-1-2 0,2 1 47,-1 0 0,-3-1 66,0 1 0,0-2-21,1 2-55,1-2 0,1 2 14,0-2 149,-3 0 0,3 2 205,0 0-339,0 1 1,1-1-22,-1-2 0,-2 0-107,2-1 49,-4 0 1,4 0 0,-2 0-27,1 2 1,0-2 30,0 2-551,-2 0-575,5-1 1,-5 0 1158,0-4 0,-2 0 0,-1-4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38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14 7121,'2'5'3239,"0"-1"-3118,0 0 0,-1 1-122,2-1 1,0-1 0,2 0-95,-1 0 0,-1 0-281,0 0 239,-2-2-32,3 1 44,-2-2 0,3 1 155,1 1 0,-3 0 207,2-1 1,-2 0-157,2 2-48,-1-2 37,1 3-58,-1-4 0,-1 2-4,2-2 1,-3 0-22,4 0 19,-4 0-15,6 0 1,-4 1-158,4 0 21,-4 0 95,0 1 36,-2-4 0,4 1 5,0-2 0,-1 2 44,0 0 0,-3 0-36,4 1 1,-3 0-7,3 0 74,-4 0-34,5 0 1,-4 0 131,3-2-37,-3 2-14,1-2-110,1 2 1,0 0 0,2 0 30,1 0 37,-3 0 112,0 0-68,-4 0-1,3 0-59,0 0-45,3 0 94,2 0-65,-2 0 0,-1-1 61,-1 0-31,-1 0 1,0-1 110,1 0-118,-1 2 0,2-3 52,0 2-156,2 0 0,-2-1-40,2 0 1,-4 1 12,-1-1 112,-2 1 0,5-3-34,0 3 1,-1-1 84,1 2 1,-4 0 53,3-2-192,-2 2 1,2-3 103,-1 2-86,-2 0 29,2-1 0,0 2 269,2-2-13,-2 2-289,0-2 1,-2 1 28,3 0 1,-2 0-137,0-2 1,-2 2 4,2-2 119,-2 2 1,4-2 23,-1 2 44,-2 0-104,4-1 1,-2 2-10,2-2-85,-2 2 37,2-2 125,-1 2-34,4 2 100,-3-2-172,3 4-130,-4-3 102,3 3 106,-1-2 0,1 3 29,0-1 1,-2-1-14,-2 0 1,-1-2-64,0 2 0,0-1 38,2 1 0,-1-2-21,0 2 0,-1-1 96,0 0-11,0 1-161,2 2 0,-1-1 48,0 1 1,-1-2-5,0 0 0,-1-2 17,1 2 1,-2 0 37,2 1 1,-1-1 79,1 0 1,-2-1-80,2 1 5,-2-2 0,1 2-52,0 0 0,-1 1 62,2 1 0,-2-1-11,2 1 0,-1-1 46,1 0-45,-2-1 0,1 2-71,0 0 1,-2-1 70,1 0 1,0-1 68,-1 3 1,0-3-41,0 3 1,0-2 19,0 3 1,0-2-91,0 1 33,0-2 1,-1 4 12,0-1 0,1 0 3,-2 0 1,1-2 60,0 1-13,0-2 1,-1 1 73,2-1 1,-1-1-25,-1 3 0,0-2-7,1 2 0,0 0 3,0 2 0,0-3-60,-1-1 0,2 0-44,-2 2 0,1-3-9,0 2 1,0-2 105,-2 2 1,2-2 83,0 1 1,-1-1-56,0 3 1,0-4 0,1 3 26,0 0 1,-1-2-89,0 2 1,1-3-508,-2 1 446,2 0 0,-3 1 35,0 0 1,1-1 232,-2 0 0,3 0 320,-1 2-530,0-3 1,-1 2 0,-1-1 29,-1 1 0,3-1-76,-2 0 1,0-2 32,0 2 1,0-1 84,2 1 0,0-2 150,-1 2-295,-1-2 0,3 1 52,-1 0 1,-1 0-88,-2 1 1,3-1-1,-2-1-54,0 1-88,0 1 1,-1-2 0,1 2 76,-1 1 0,1-2 1,-1 1 80,1 0 1,2 0 810,0 0-652,1 0-128,-3 1 1,0 0-55,-1-1 0,3-1 36,-2 0 1,2-2 0,-3 2 32,0 0 1,0-1 66,2 2 114,0-2-70,-3 3 1,0-3-73,-1 0 0,-1 0-46,0-1 1,2-1 0,1 0-95,-1 0 1,2-1 28,-2 2 0,1 0 561,-2 0-209,5 0 1,-5 0-109,2 0-131,2 0-47,-2 0-109,2-2 0,-2 1-2,-2-2-137,2 2 237,1-1-40,-1 2 1,1 0 28,-1-2 0,-1 1-215,0-2 0,-1 2 1,0-1-151,1 0 1,1-1 404,-1 1 1,1 0-201,1 1 0,-1 0 395,0 0 0,1 0 692,-2-1-753,3 2 1,-2-2-196,1 2 0,1-1-213,-2 0 201,-1 0 95,0-1 310,-1 2 1,0 0-265,1 0 1,3 1 0,-1 0-34,0 0 1,2 1-41,-2 0 1,1-2-335,-1 2 1,-1-2 510,-1 0 129,1 0-122,-2 0 0,1 0-109,-2 0 14,3-2 0,-1 1-168,3-2 113,-3 2 1,2-1 0,0 0 1,-2 2 4,1-3 0,-2 1 36,1-1 1,0 2-33,0 0 0,2 0-51,-1-1 0,0 2 30,0-2 1,1 2-169,-2 0 0,1-2 12,-2 1 0,3-1 165,-3 2 1,4 0-105,-2 0 1,3 0 5,-1-2 329,1 2 0,-3-2-101,0 0 0,-1 1 0,0-2-250,0 0 0,1 0-30,-1 0 0,0 2-16,0-2 1,-1 1 72,2-1 0,0 2 344,0-2 0,1 2-230,-1-2 0,1 2-174,-1-1 0,0 0-283,-1 1 1,2-3 386,-1 1 0,0 1 89,1 1 1,1-1 53,-2 1 0,3-1-28,-1 0 1,2 1-45,-1-2 0,0 2-90,-1-2 0,1 1 15,0-1 1,1 2 7,-1-2 1,0 1 7,-1 0 9,2 1 1,-3-3-2,1 3-2,1-3 1,-4 3-27,3-2 11,0 2 0,0-1-28,1 0 0,-1 1-157,0-1 175,1 1-156,1-1-180,1 2-236,-2-2 300,-1 1 1,-2-1-650,0 0 1,-1 1-69,1-2 0,-2 0 1001,2-1 0,1 0 0,0-1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41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7518,'-2'4'263,"0"0"1,2 1 0,0 4-1,0 0-313,0 0 0,0-2 1,0 1 82,0-1-51,0 0 0,0 0 0,0-1 0,0 1 1,0 1-1,1 0 0,1-2-118,1 1 115,-2 1 0,1-1 0,-1 1 1,1 1-1,-2 0 0,1 0-179,-1 0 0,0-1 163,0 1 0,0-1 30,0-1 0,0-2 1,1 2 82,1-1 1,-1-1-27,-1 3 1,2-1 41,-1 2 0,1-2-73,-2 1 0,0-2-32,0 1 1,0-1-45,0 1 1,0-1 111,0 1 0,2-1-33,1 2 13,-1-3 0,0 0 3,0-2 0,-1 0-11,1 1 0,0 1 108,1-1 0,-2 2-88,2 0 1,-1 1 32,1-1 1,-1 2 13,1-1 0,1 3-42,-3 0 0,1 0 30,-1-3 1,0 2-29,0-2 1,0-2-58,1-1 0,-2 2-13,2 1 0,-1 0-62,0 0 91,0-3 1,1 2-12,-2-1-310,2 1 0,-2 3 200,2 0 1,0-1 119,-1 1 1,2-1-120,-2-1 0,1-3 408,0 2 0,-2-1 101,2 2 0,-2-1-386,0 1-140,0-1 1,2-1 101,-1-1 1,1 0-23,-2 4 1,0-3-1,1 1 1,1 0-1,1 0 1,0 0 115,-1 0-18,2-3 0,-3 3-6,2-3 1,-2 1 161,2 1-173,0-1 1,0 0-95,0 1 0,-1-1 24,1 1 1,-1-1 63,3 0 1,-1 2 44,1 0 1,-2 0 123,0-2 1,-1 1-215,3-1 1,-2 2 0,0 0 10,0-1 1,0-1-112,0 1 0,-2-2-4,2 3 0,0-1 83,1 1 1,-1-1 0,0 2 70,1-1 1,-2-3-43,1 2 1,0 0 62,1 3 0,1-2 103,-1 0 0,1 0-110,-1 0 0,0 0-36,1-2 0,-2 2-29,0 0 1,0 0 0,1-2 12,1 1 1,-3-2 68,1 0 1,0 1-23,2 2 1,-1 1 0,1 0 123,-1 0 1,-1-3-127,0 2 1,-2-4-123,2 3 0,0 0 70,2 0 0,-2 1 1,-1-1 2,2-1 0,-2 1 1,1-1-1,1 0 130,0 1 1,-1-1-76,0 1 0,-1-1 5,3 2 1,-1-1-121,1 1 0,-2-1 1,0-1 51,0 1 1,-1-1-179,1 1 1,0-1 206,2 1 0,1-1 296,0 0 0,-1 2-8,0 0 0,-1 0 0,1-2-157,-1 1 1,0-2-1,1 0-24,-1 0 0,-1 0 1,0-1-367,1 2 1,-2 0 197,1 0 1,1 1 230,2-1 0,0 0-36,-1 1 1,-1 1 58,0 0 1,1 0-247,-1 0 1,-1-1-84,0 1 1,0 0 85,1 0 0,0 0 15,-1 0 1,3-1 102,-2 1 0,1 0-49,0 0 0,-1 0 1,1-2 15,-1 1 1,-1-2-1,0 0-3,0 0 0,1 0-51,1 0 1,-1 0 0,1 1-11,-1 0 0,0 0-3,1 0 1,-1 0 4,1 2 1,-2-2 8,-1 1 1,1-2 0,2 0 63,-1 0 0,-1 0 0,0 0 188,1 0 1,0 1-162,2 0 0,-1 1-60,1-1 1,-1-1 0,-1 0-67,0 2 1,1 0 24,-1 1 1,1-1-1,-1-1 12,0 0 1,-1 1-85,0-1 1,-1-1 0,1 0-14,0 1 169,1 1 1,0 0 0,1 1-12,-1-1 0,1 1 0,-1 0 25,0-1 1,-1-1-99,0-1 0,0-2 0,2 2-62,-1 0 0,0 0 145,0 0-49,1 0 0,4 0 1,-2 0 19,-1 0 1,1 0 0,0 1-358,-1-1 1,-1-2 0,-1 2-2402,1-1 2717,-3 1 0,4-2 0,-4 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50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7841,'0'9'294,"2"-2"0,1 0-396,-1 1 1,1-3 0,-2 0 0,0 0 0,1 2 15,0 0 1,-1 0 0,1 0-1,0-1 48,1 1 0,-2-1-148,2 0 0,-1-1-35,1 2 0,-2-1-19,2 2 255,-2-5 1,1 4 163,-2-3 0,2-1 80,1 3 1,-1-2-93,1 2 1,0 1 79,0 0-605,1 0 191,-4 1 115,2-5 1,0 5-42,-1-2 476,1-1-371,-1 4 1,0-4 266,2 3 0,-1-3-85,1 1 0,-2-1-529,0 1 131,0-3 133,-1 5 0,0-3 0,0 3 82,2-1 0,-2 0 0,2-1 190,0 0 1,-1-1-83,2 0 1,-2 1-48,2 0 0,-1 1-52,1-1 1,-2 2 54,0-1 0,1-2-60,0 1 0,0-2-10,-1 2 1,0 0-86,2-1 99,-2 0 4,1 2-7,0-3-3,-2 2 1,4 0-1,-3 1-2,0 1 0,0 0 22,1-1 0,-2 0 1,2-1-1,-1 1-41,0 0 1,0-2-107,0-1 117,0 2 1,0 3-50,1-1 0,-1 1 5,-1 0 0,2-2 92,-1 1 159,2-3-200,-2 4 1,1-5-15,0 2 1,-2 0 0,2-1-100,0 1 1,-1-1 59,0-1 1,0 0-1,0 2 85,1 0 1,1 0-72,-2 1 1,1-2 35,-1 0 1,0 0-1,1 2 395,0-1-369,-2-2 1,3 2 0,-2 0-55,2 2 0,-1-1 10,0 0 0,0-1-3,1 2 1,0-3 56,-1 3 28,-1-3 0,3 4 1,-2-3 11,0 1 0,0-1 0,1-2-7,0 0 1,0 2 4,-1 0 1,0 0-174,1 1 0,-2-2 49,2 1 1,-1 1-1,0-1-178,0 1 199,2-2 0,-3 3 0,1-2 12,0 1 0,0-1 0,-1 0 40,0 0 0,3 1-12,-1 2 1,-1-2-93,1 1 1,-1-2 31,1 1 1,-2-3-1,1 2-9,-1-1 183,2 3-95,1-2 1,-1 1 42,0-1 0,0 1-81,2 0 1,-2 0 28,-1 1-104,-1-5 0,3 5 0,-2-3-31,0 2 116,-1-1 1,3-2-1,-1 1 1,0 1 225,0 0 1,-2 1-163,2-1 1,-1 2-65,1-1 1,0-1 0,-2 1-41,0-1 1,1-1-97,0 1 1,-1 0 82,2 0 1,-2 0 102,2 0 1,-2 0-51,0 1 0,2-2 99,0 1 1,-1 0-79,-1 0 1,1-1-17,0 2 1,1-1 6,-2 2-26,3-3 1,-4 3-7,3-2 9,-2 2 0,3-3 0,-2 2-11,0-1-30,-1-2 0,2 1 1,-2 0-35,0 2 0,3 0 82,-2 2 1,1-2 156,0 1 0,-2-3 1,2 1-79,-1 1 1,1-2-88,-2 2 1,3-1-35,-1 2 1,-1-2 5,1 1 0,-2-3 15,2 2 1,-1-2 0,0 3 54,0-1 0,2-1-36,-1 3 1,-1-2 81,-1 1-85,1-2 1,-1 2-23,0-1 0,1 1-55,0 2 64,-1-1 1,0-1 0,0 0 0,1-1 24,0 1 78,-1 0 0,2 1 1,-2-2-1,1 0-1,0 1 1,-1-1-41,0 0 1,1-2 18,0 2 1,0-2-134,-1 2 0,0 0 40,2 0 19,-2 2 1,3-3 0,-2 2 5,0 1 1,-1-1-23,1 0 0,-1-3-283,0 1 281,-1-2 1,2 2 25,-2 1 1,1-1-53,0 1 0,0-1 139,0 1-87,0 1 1,-1 1 0,1 0 0,1-1 237,-1 1-244,-1-3 1,1 2-1,0-2 11,0 1 0,1 0 6,-2 2 56,0-3 1,0 2-65,2-1 0,-2 1 1,4 0-1,-3 0-5,0 1 0,0-3-95,0-1 13,0 2 71,1 1-10,-2-2 1,0 0-1,1-1-26,1 1 0,0 2 27,-1 0 1,0 0 21,0-1 0,1 1-7,0 1-42,-1-1 0,0-1-66,0-2 1,0 0 36,0 3 0,1-1-26,-1 2 0,1-3-348,0 1 405,-2-1 1,3 1 0,-2 0 118,0 1 1,3-1-61,-1 1 0,-1-3 262,-1 2-260,2-4 1,-2 5-60,1-3-1,-1 0 0,2 4 26,-2-2 0,0 1 50,2-2-40,-2-2 1,2 3 13,-2-3-22,2 3 0,1-1 28,0 3 0,-1-3-13,0 1 1,-1-1-30,1-1 1,-2 0-10,2 0 1,-1 0 79,1 2 1,-2-3-3,0 2 1,1-3 132,1 2-143,-1-2 47,0 0 0,0 0 3,1 1 0,0 0-116,0 2 0,-2-2-18,2 0 0,-2-2-347,2 2 119,-2-2 327,3 1-33,1 0 1,0-1 130,1 2 0,-3-2-101,0 2 1,-2-1-54,2 1 1,-1-2-34,1 2-59,-2-2 128,3 1 1,-3 2-8,2 0 0,-2 0 11,2-1-63,-2 0-14,1 1 0,-2 2-79,2 0 0,-2 0 106,2 0 1,-2-2-34,0 2 0,1-2 163,0 2-244,0-1-107,1-1 37,-2 1 1,0 1 13,0 1 1,0 0-244,0 0 0,0-2 435,0 1 0,2-2 0,0 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54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335 146 8498,'3'2'2332,"1"0"-2818,-4-2 136,2 0 1069,-6 0-497,3-2 1,-5 1-164,3-2-149,1 2 0,0-1-78,0 0 1,1 1-182,-1-2 181,1 2 11,-3-3 392,3 4 1,-1-3 29,2 0-209,0 2-176,0-5 149,-2 6 6,2-2-191,-2 0 136,2 1 69,0-3-52,-2 4 36,1-4 1,-1 3-78,0-2 133,2 2-20,-2-3-13,0 4 1,1-4-57,-2 1 5,2 1 0,-1-2-396,0 1 370,2 1-36,-2-2 208,0 2 1,-1-3 113,-1 1-218,1 1-22,0-1 0,2 4-61,-2-3 0,1 0 22,-1-2 0,0 2-58,-1 0 266,1 0-142,-2-1 1,2 1 234,-3 0-143,1 2-158,0-1-3,-1 2 0,1 0 32,-3 0 0,4 0-47,-2 0 0,3 0 66,-3-2 0,3 2 35,-3-2-45,4 2 70,-5 0 1,4-1-2,-3 0 1,0 0 46,0 0-7,2-2-68,-5 1 1,4-1 204,-1 0 39,4 2-186,-4-1 37,3 2-218,-4 0-2,1 0 15,-1 2 65,0-1 38,1 1 1,1 0 253,1 0-290,2 0 1,-2 2-125,1-1 1,-1 0 93,-1 0 0,1-2 186,0 2-48,1-2 1,-1 1-145,1 0 1,-1-1 10,0 2 1,1-2-265,0 2 226,0 0 1,0 2-38,0-1 143,0-2-119,-1 2 1,1-1-7,2 3 1,0-2-179,0 2 1,0-2-342,0 4 1,0-4 690,1 2 1,0-3-167,0 3 0,2-3 196,-1 3 0,1-2 0,-1 2 94,0 0-332,1-3 0,-2 4 80,2-3 0,-2 0-17,2 1 1,-2-2-9,0 3 0,2-1 19,-1 2 1,1-1-1,-2 1-123,2-1 0,-2-1-91,2-1 1,0 2 97,-1 3 1,1-3 40,0 0 0,-2 0 156,1 0 0,0-1-97,1 0 1,-2 1 12,2 0 0,-1-1-39,0 0 1,0 2-1,2-1-9,-1 1 0,1-3 38,-2 2 1,1-2 1,0 2 0,-2-2-21,2 0 0,-1 0 55,1 4 0,0-3 0,-1 2 161,0-1 27,3-1 0,-3 3-105,2-1 0,-2 0-149,0 1 0,0-3 29,1 1 1,-2 1-53,2 0 77,0 0 1,-2-2-1,2-1-1,0 1 0,-1-1 14,0 1 0,0-4 3,1 4 1,-1 0 8,2 1 1,-2 0-19,0 0 0,1-1 0,0 3-1,1-2-9,-2 1 0,1-2 1,-1 2-168,0-1 0,1-1 163,0 1 0,-2-1 0,2 1-1,0-1 1,-1 2-39,0-1 1,0 1 113,1 1 1,-2 1-1,2 0 504,0-2-527,-1 1 1,1-4-103,-2 2 1,0-2-22,2 4 0,-2-1 68,1 2 1,0-2 33,1-1 1,-1 1 0,1 0 17,0 1 1,0-1-8,0-1 1,-1 1 48,2 0 1,-2-1-47,0-1 1,0-1 0,0 3 65,1-1 80,1-1 19,-3 1-61,4 1 0,-3-1-84,2 1 0,-1 0 25,1-3 1,-2 1-1,2 0 1,-1 0 8,1 1-307,-2 0 216,0-2 0,1 1 0,0 0-98,0 1 1,-1-1-1,1-1 36,0 1 1,-1-1 74,2 1 0,0 0 1,1 4 24,-1 0 0,-1-4-26,0 0-50,-2 0 47,4-2 0,-3 3 0,1-2-21,0 2 1,-2 0 129,2 0-112,0-3 0,-1 3 0,1-4 21,-2 3 0,0 0 0,1 2 0,1 0 56,-2 1 0,2-2 75,0 2-51,-1-3-41,-1 2 0,1-2 0,0 2 52,0 0-53,1-2-15,0 3-20,-2-5 1,2 4 0,-1-3 138,0 1-128,0 1 9,1-2-31,-2-1 19,0 1 20,0-2-101,0 1 85,0 2 2,0-4 1,0 5-63,2-3 0,-2 2-44,2 0 69,-2 2-1,0 0 1,0 0 2,0-5 4,0 2 1,0-1 165,0 3 1,0-1 94,0 2 1,0 0-1,-2 1-460,2-2 226,-2 0 0,1-2 212,0 0-33,0-2-85,-3 2 1,3-2-6,-2 3 0,0-3-213,-1 1 197,2-2-25,0 3-110,0-3 69,-1 3-74,1-4-5,0 2 0,1-1-38,0 0-53,-2 0 35,-1 1 46,0-2 18,-1 0 107,1 0 1,0 0-24,0 0 9,0 0 0,0-1 247,1 0 1,-1 0-187,-2 0-242,1 0 1,0 1 81,1 0 0,1 0-30,-3 0 53,4 0-15,-2 0 152,2 2-115,2-1-67,-2 1-52,-2-2-111,3 0 53,-7 0-829,5 0 155,-5 0-262,3 0-684,-1 0 675,1 0-426,1 0 1543,-1-2 0,1 1 0,0-1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07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8152,'2'-2'-1088,"-2"-1"1912,0 2-452,0-1-264,2 2-189,3 2-226,-1-2-65,-1 2 903,-1-4 232,1 2-403,0-2 1,4 2-203,-3 2-360,1-2-123,-3 4 103,2-4-146,-2 4 350,3-3 1,-2 3 24,0-1 1,-2-1 53,2 1 1,-1-1-35,0 1 1,1 0-32,2 1 1,-2 0 0,0 1-27,0-1 1,0 1-19,0-1 1,-2-1-159,2 0 190,-2 0 1,1 1 67,0 1-48,-2-1 0,4 1-34,-3 1 1,3-1 13,-1 3 1,-1-4 4,1 2 1,-2 0 10,0 3 0,1-2-11,0 0 0,-1-2-31,-1 1 0,0-2 32,0 3 1,0-1 0,0 1 0,0 1-1,1 0 1,0 0 0,0-1 50,0 1-37,2-1 139,-3-1 1,3-1-87,-2 1 1,0-2 150,0 2 1,0-2 1,-1 3 0,1-2-259,1 1 0,-1-3-40,-1 2 1,0-2 60,0 3 1,0-1-2,2 2 0,-1 0 29,2 2 1,-2-1 67,2 0 1,-1-1 38,1-1 0,-2 0-93,0 3 1,0-1-70,-1-1 1,0-1 151,0 1 1,1-1-79,1 1 1,-1-1-1,0 1 1,-1 0-1,2 0 1,0 1 80,0 0-148,0-1 1,-2-1 40,2-1 0,-2 0 98,2 0 1,-1 0-44,0 1 0,0 1 49,0 0 1,1 1-104,0 1 0,0-2 1,-1 2-10,0-1 0,0-2 29,-1 1 0,2-1 7,-1 2 1,1-1 0,-2 1 230,2 0 0,-2-2-205,2 0 0,-1 1-29,0 0 0,0 1-53,0 0 0,0-3-249,1 1 1,-2-2 359,2 4 0,-2-2 116,0 1 1,2-1-85,-1 1 1,1-2-82,-2 0 0,1 0-22,0 2 1,1-1 0,-2 1 1,0 1-8,0 1 0,1-2 4,1 0 1,-1-2-46,-1 1 29,0-2 1,0 4 9,0-1 0,0 0 12,0 0 1,1-1 4,0 0 0,0 1-105,0 0 71,0-1 1,-1 1 3,0-1 0,0-1 38,2 1 0,-2-1 338,2 1-386,-2-1 0,0 3-13,0 0 0,1-3-45,0-1 1,0 0 43,0 2 0,0-1 59,-1 3 1,0-5 59,2 2 1,-2 0-49,1 3 1,0-2 17,-1 2 0,1-2-139,1 1 0,-1-3 11,-1 2 1,0-3 158,0 3 0,1-2 183,0 2-219,0-1 0,1 1-41,0 0-18,-2-1-86,2-2 55,-2 3 11,0-3 210,2 5-155,-1-3 0,1 2-62,-2-1-87,0-3 82,2 4 1,-2-3 33,2 3 1,-1-3 22,0 1 24,-1-2-84,2 1 1,-1 1-34,0-1 1,0 1 118,0 1 0,1-2 47,0 2-183,-1-2-218,1 0-62,1 0 63,-1-1-215,0-1-307,0 2 666,-1-2 173,0 1 0,-1 1 0,0-2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1:58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670 816 7821,'3'-3'238,"-1"0"470,-2 2-375,0-1 0,0 6-554,0 2 346,0 2-115,0-1 1,-1-1 40,0 0 0,0-1-90,-2 1 86,2-1 1,-2-1 23,2 1 1,-1-1 4,-3 1 0,2-2 40,0-1-58,0 1-37,-1 2 0,-1-2 177,1 0-122,2-2 1,-2 3 86,1-1-101,-1-1 0,-1 0 162,1-1-27,0 0 0,-2 1 13,0 0 0,1-1-156,2 2 1,2-2-133,-2 2 1,0-1 97,-1 1 0,-1-2-62,-1 0 1,2 1 30,-2-1 1,3 1-170,-3 0 146,4-2 358,-5 2-290,4-2 0,-5 0 54,2-2-12,2 2-6,-2-2 210,3 0-118,-1 1 1,-2-1-201,2 1 1,0 0-23,1-2-245,0 2 261,-1-1 154,-1 2-80,1 0-68,-1 0 17,1 0 0,-2 0 33,1 0-11,-2 0 0,3-1-4,0 0 0,-1 0 185,1-2 0,-1 1-97,1-1 1,1 2-13,0-2 0,2 2 46,-2-2-77,0 2 1,-2-3-236,1 1 124,-2-1 1,1 1-179,-1 0 478,3 2 15,-1-1-238,3 0 0,-3 1 47,2-2 0,-1 2-88,0-2 1,2 1-82,-2-1 1,1 0 1,-1-1 0,2 1 35,-2 0 0,1 0 2,0-1 1,0 1 74,-1 0 1,2 0 167,-2-1 0,1-1 240,-1 1-313,2 1 0,-1-1-174,0 1 0,1-1-137,-2 0 0,2 1-72,-2 0 366,0-2 221,-1 0-129,1-3 136,-1 3-149,4 1-118,-2-2 0,0 4-84,-1-4 0,1 2 0,-1-2-102,-1 1 1,2 1 4,-1 0 0,1-1 299,-1 1-116,2 1 0,-1-1 62,0 1 72,2 1 1,-4-2-78,1 2 1,-1-2-86,0-1 0,-1-1-122,1 0 1,1 1 7,0 0 0,2 2 13,-2 0 0,2 1-110,-1-2 182,0 2 1,-1-5 157,-1 1 1,1 1-36,2-1 0,-1 3-82,1-3 1,-2 3 1,1-3 1,-1 3-164,2-3 1,-3 2-67,1-3 1,1 1 183,-1 0 1,0 0 22,-1-2 0,0 1 0,0 1 34,1-1 0,2 3 66,-2 1-75,2 2-19,-3-5 0,3 3 21,-2-3 1,2 1-32,-2 1 0,1-1-18,-1-1 1,2 2-5,0-2 0,0 2-4,-1-2 63,2 2 1,-2-1-27,2-1 0,-1 2-30,0 0 0,0 1 0,-1-2-39,0-1 1,0 1 15,0-1 0,2-1 1,-2 0-19,0 0 1,1 1 55,0 0 1,0 0 46,1-1 1,-1 1 55,-1-1 1,-1 1 10,2-2 0,-2 3-61,2-3 1,-1 3-39,0-1-110,2-1 1,-2 0 59,2-2 1,-1 3 44,0 0 0,0 2 29,0-1 0,0 1 4,-1-3 1,2 3 39,-2-2 0,1 2-11,0-2-61,0 1 1,-1 0 11,2-1-34,-1 3 0,0-3 29,0 2-14,0-1 1,1-3 7,-2 0 11,2 0 0,-3 1-10,2-1 0,0 3-6,0-3 0,0 4-4,1-2-16,-2 4 17,2-6 1,-3 5-7,2-3 41,0 3 1,-1-1-17,0 2 1,1-2-16,-1-1 0,0 1-9,-1-1 0,2 2-39,0-1 0,0 2 11,-1-3 1,1 1 35,-2-2 169,2 3-14,-1-4-159,2 4 1,0-4-32,-2 3 1,1 1-58,-2 0 0,2 0-13,-2-1 0,2-1 91,-2 1 0,1-1 73,-1 1 0,2 1 44,-2 0-114,2 2-229,-3-5 1,2 3 125,-3-5 1,2 5-80,0-2-76,2 4-1078,-3-3-739,4 1 2082,-4-1 0,1-1 0,-1 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01.6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14 13948,'0'-5'-325,"2"0"-1233,-2 4 1585,4-1 0,-3 4 0,2 1 0,1 0 0,1 0 0,3-1 417,0-2 0,-1 1-141,-1 0-137,-3 0 1,2 1 88,-1 0 95,2-2 130,-2 2 1,1-2-61,1 0 0,-2 0-319,0 2 0,1-2-8,3 2 1,0-2-5,1 0 1,0 1-76,-1 0 1,1 0 36,0 2 0,-2-1-83,1 1 1,-4-2-321,2 2 137,-4-2 136,6 3 188,-3-4-126,2 4 85,-1-3 0,-1 1-88,1-2 0,-1 0-122,3 0 1,-3 1 87,3 1 0,-4-1 44,2-1 1,-2 2 11,4-1 1,-1 1 0,0-1 7,1 1 0,-2 1 66,1-2 1,0 1-100,0-1 0,2 0 34,-2 2 0,1-2 19,1 1 0,0-2-70,0 0 0,0 0 59,-1 0 0,-1 1 0,0 0 43,-1 0 0,-2 1-33,2-2 1,-3 0-174,3 2 126,-2-2 1,4 2 8,-1-2 1,-1 0-20,-1 0 1,0 0 37,2 0 0,1 0-12,0 0 0,0 0-65,-1 0 1,-1 2-59,1-1 1,-2 1 11,1-2 0,-3 0-19,2 0 1,0 0 102,2 0 1,-1 0 21,1 0 0,-1 0 37,2 0 1,-4 0 48,2 0 0,-4 0 21,3 1-27,-4 0-25,5 1 1,-2-2-47,3 0 0,-3 0-1,2 0 1,-3 0 40,3 0 1,-3 0-35,3 0-8,-4 0 1,6 0-70,-2 0 0,-2 0-72,2 0 1,-3 0-125,3 0 300,-4 0 1,4 0-1,-2-1 69,2 0 1,0 0-88,0 0 0,-2 1-10,2 0 51,-4 0-144,6 0 126,-5 0-2,3 0 1,-1 0-59,1 0 0,-1 0 68,2 0 1,-2 0-13,1 0-7,-4 0 172,4 0-161,-6 0 36,6 0 24,-1 0-133,2 0 136,1 0 19,-3 0-41,-1 0 84,0 0 0,-1-1-180,1 0-105,1 0 48,-1-1-117,-2 2 255,2 0-48,-3-2-125,3 2 0,0-3-202,2 2 252,-3 0 39,1-1-264,-3 2-4358,1 0 4630,-2 2 0,2 1 0,0 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03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27 15528,'4'-2'-1327,"-1"0"1354,2 2 1,-1 0 36,3 0 1,-2 0-1,0 0 1,2-1 0,0 1-1,0-2-10,1 1 0,-1 1 0,0 0-94,1 0 1,-2-1-132,0 0 0,-2 0 156,0 0 0,-1 0 1,3 1-261,1 0 305,-3 0 0,2 0-83,-2 0 1,0 0-124,2 0 1,-2 0 0,3 0 0,1-1 19,1-1 0,-1 1 169,1 1 0,0-1 121,0 0 1,-3 0-79,0 0 1,-2 0-49,3 1 1,-1 0-61,2 0 1,-3 0 30,3 0 0,-4 0-21,2 0 91,-2-2-75,4 2 1,-1-2 71,2 2 0,-2 0 37,1 0 1,-4 0-99,2 0 1,-2 0-2,4 0 0,-2 0 21,1 2 0,-1-2 7,1 2 1,-2-2 8,1 0 0,-2 2 77,3-1 0,-1 1-41,2-2 1,-3 0-1,1 1 8,1 1 0,-3-1-5,1-1 1,-2 0-29,3 0 0,-3 0-24,3 0 1,-1 1 45,2 0 1,-3 0-9,2 0 0,-1 0-82,2-1 1,-3 0 33,2 0-42,-4 0 0,6 0 32,-4 2 0,3-1 0,-1 1 0,1 0-23,1-1 1,0-1 27,1 0-37,-2 0 1,-2 0 160,0 0 1,-1 0 10,3 0 1,-2 1-250,1 0 171,-1 0 1,0 1-76,1-2 0,-1 1 20,3 1 0,-3-1 53,3-1-38,-5 0 1,4 0-8,-3 0 1,-1 0 103,3 0 1,-2 1-23,2 0 0,1 0 76,0 0-65,0 0-93,1-1-4,-1 0 0,2 0 44,0 0 0,-2 0 54,0 0 1,1 0-36,0 0 1,-2 0-90,0 0 1,-3 0 52,3 0 0,-4-1-231,3 0 0,-1 0 75,2 0 1,-1 0-271,2-1-69,-1 2 458,2-2 0,-1 2 0,2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13.34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3718 18 6468,'2'-5'-268,"0"3"1,-3 0 343,1 2 1,1 2 282,1 1 1,2-1 11,-3 1 0,1-2-100,0 1 730,-2-2-558,2 0 1,-2 2 0,0 1 136,0 1 0,-1 0-281,-1 1 0,-1-1 1,0-1-85,1 0 0,-2-2 0,1 1-49,-1-2 0,0 0 0,-1 0 0,1-1-106,0-1 1,-1-1 0,1 1 0,-1 0-63,1 0 1,0 0 0,-1 1-1,1 0 40,-1 0 1,1 0 0,1 0 0,0-1-7,0 1 0,-1 0 0,-1 0 1,1 0-4,-1 0 0,0-1 0,-1 0 1,0 0-61,1 0 0,0-1 1,0 1-1,-1 0 0,1 0 1,-2 0 0,2 1 0,-1 0 16,1 0 0,1 0 0,-1 0 3,1 0 0,0-1 0,-1 2 4,1 0 0,-1 0-18,1 0 1,0 0 9,-1 0 0,1 0 0,-1 0 3,1 0 1,1 0-1,0 0 1,0 0 9,-1 0 0,-1 0 1,1 0 9,-1 0 0,1 0 0,0 0 50,-1 0 1,2 0 16,0 0 1,2 0-139,-2 0 1,0 0-18,-1 0 1,1 0 0,0 0-14,-1 0 1,0 2 98,0-1 1,1 1 56,0-2 1,2 0-1,-2 0 102,1 1 0,1 0-95,1 2 0,-1-2 17,0 1-82,0 0 0,-1-1-48,2 2 19,-2-2 1,1 1-4,-2-2 27,2 0 0,-1 2 10,1-1 0,0 1 39,-2 0 1,1-2-17,-1 1 1,2 0 0,-2-1-5,1 2-37,-1-2 1,0 2 16,-1-2 0,0 0-39,-1 0 0,2 2 16,0-1 0,0 1 15,-1-2 0,1 0 0,0 1 1,0 1 0,0-1 0,0-1 2,0 0 0,-1 0-32,0 0 0,-1 0 1,1 1-27,-1 0 1,1 0 0,-1 0 35,1 0 0,0-1 1,-1 0-1,1 0-2,-1 0 1,1 0-1,0 0 1,-1 0 8,1 0 0,-1 0 0,1-1 0,0 0 17,-1 0 1,1-1 0,-1 2-7,1 0 0,0 0 1,-1 0-74,1 0 1,1 0 60,0 0 0,0 0 1,-2 0-1,1 0 2,0 0 1,1 0 0,0 0 9,-1 0 1,0 0-1,0-1 1,0-1 10,-1 1 1,1 1 0,-1 0 0,0 0 0,0 0 44,-1 0 1,0 0 0,0 0 0,0 0-29,-1 0 1,0 0 0,-2 1 0,1 1 55,0-1 1,-1 1 0,0 0 0,-1 0 6,-1 0-56,2-1 1,-3 0 0,1 1 5,0-1 1,-1-1-1,-1 1 1,-1 0-37,-1 0 30,-1 1-43,-1-2 1,1 1-1,0 1 1,0-1-1,1 1 1,0-1-18,3 0 0,0 2 0,4-1 0,-1 1-62,0-2 0,0 1 0,0-1 1,1 0-38,-1 0 1,1 0 0,1 1 0,1-1 22,-1-1 1,1 0-1,0 0 1,2 0 0,-1-2 0,1 2 0,0-2 589,1 0-90,-1 1 1,4-1-341,-2 1 0,0 0-180,1-2 0,-3 2 1,1-1 78,-1 0 1,0 1 0,-1 0 0,1 0 6,0-1 1,-1 2 0,1-2-1,-1 2 14,1 0 0,0 0 0,-1 0 0,1 0 3,-1 0 0,1 0 0,0 0 0,-1 0 12,1 0 0,-1 0 0,1 0 1,0 0-3,-1 0 1,-1 0-1,0 0 1,-1 0 18,1 0 1,0 0 0,0-1 0,0 0 15,-1 0 1,2-1 0,-2 2 0,2 0-14,-1 0 1,0 0 0,1 0 0,1 0-29,0 0 1,-1 0 0,1 0-1,-1 0-30,1 0 0,-1 0 1,1 0-1,0 0-28,-1 0 1,2 0 0,0 0 0,0 0-1,-1 0 1,0 0 0,-1 0 32,1 0 0,1 0 0,0 0 0,-1 0 20,1 0 1,0 0-1,0 0 24,-1 0 1,2 0 0,-1 0 13,-1 0 0,1 0 0,-2 0-16,1 0 0,1 0 0,0 0 0,-1 0-22,0 0 1,0 0 0,0 0 3,-1 0 0,1 0 0,-1 0 0,1 0 36,-2 0 1,1-1 0,-1-1-1,0 1 7,1 1 0,0 0 0,-1 0 0,0 0-16,1 0 1,0-1 0,-1-1 0,1 1-25,0 1 30,1 0-21,0 0 1,-1 0-1,1-1 1,1 0 0,0 0-7,-1 0 1,1 0 0,-2 1 4,1 0 1,1-1 0,0-1-1,-1 1 3,1 1 1,-2 0 0,1 0 0,-1-1 0,1 0 0,-1 0 0,1 0 0,-1 0 0,-1 1 0,1 0 0,-1 0 0,0 0-12,0 0 0,0 0 0,1 0 1,0 0 5,-1 0 1,0 0 0,2 0 0,-1 0 12,-1 0-10,1 0 0,-1 0-3,1 0 1,1 0 0,0 0-1,-1 0 1,1 0 3,-1 0 0,0 0 0,-1 0 0,0 0 2,1 0 0,1 0 0,0 0 0,-1 0 5,-1 0 1,0 2 0,0-1 0,-1 0 6,0 0 1,0-1 0,0 0 0,-2 0-3,1 0 0,2 0 1,-1 0-1,-1 0-2,1 0 0,1 0 1,0 1-1,0 1 19,1-1 1,0-1 0,0 0-1,0 0 1,-1 0-18,1 0 0,0 2 1,0-1-16,-1 0 1,1 0 0,-1-1 0,1 0-4,-1 0 0,1 0 1,-1 0-1,0 0 1,0 0 0,-1 0 1,2 0-1,-2 0 10,0 0 1,-1 0 0,2 0 0,-1 0 21,1 0 0,-2 0 1,2 0-1,0 0-16,-1 0 0,0 0 0,1 0 0,1 0-31,0 0 1,-1 0 0,0 0 0,-1 0 9,1 0 0,0 0 0,0 0 0,0 0 2,1 0 1,-2 0 0,2 0 0,-1 0-1,0 0 6,0 0 1,0 0 0,0 0 6,0 0 0,0-1 0,1 0 1,-2 0 13,0 0 1,1 0 0,0 1 0,-1 0 0,0 0 1,1 0 0,-1 0-1,0 0 8,0 0 1,2 0 0,-2 0 0,0 0-7,0 0 1,1 0-1,-1 0 1,-1 0 11,2 0 0,-3 0 0,2 0 0,0 0 1,0 0 0,-1 0 0,-1 0 0,1 0-3,1 0 1,-2 0 0,1 0 0,-2 0-20,0 0 0,1 0 0,0 0 1,0 0-6,0 0 1,2 0-1,0 0 1,-1 0 13,1 0 0,-1 0 0,1 1 0,-1 0-13,0 0 0,0 1 0,1-2 1,0 0 7,0 0 0,-1 0 0,-1 0 0,1 0 4,-1 0 1,0 0 0,0 0 0,-1 0 0,0 2 0,-1-2 0,1 2 0,-1-2-19,0 0 0,1 1 0,0 1 0,1-1-8,0 1 0,0-1 0,0 1 0,0-1-4,0 1 1,1 1 0,-2-2 0,1 0-25,-2 0 0,-1 0 0,2 1 0,-1-1 20,0-1 1,0 1-1,2 0 1,-1 0 10,1 0 1,1-1-1,0 0 1,0 0-9,1 0 0,-1 0 0,2 0 0,1 0 14,0 0 0,-1 0 0,0 0 0,1 0-1,0 0 0,1 0 0,-1 0 1,0 0-3,-1 0 1,2 0 0,-3 0-1,1 0 1,-2 0 1,0 0 0,0 0-1,0-1 0,0 0 1,1 0-1,-2 0 0,1 0 4,1-1 1,-2 1-1,2 0 1,-1 0 9,1 0 1,-1-1 0,2 2-1,-1 0-17,1 0 1,-1 0-1,1 0 1,0 0 0,-1 0 1,2 0-1,-2 0 1,0 0 3,0 0 0,0 0 0,-1 0 0,0 0-15,1 0 1,-1 0-1,-1 0 1,1 0 29,-1-2 0,0 2 1,0-2-1,1 2-17,0 0 1,0-2 0,1 1 2,-2 0 0,3 0 0,-1 1 0,1 0 1,0 0 15,1 0 0,0 0 0,1 0-25,-1 0 1,1 0-1,0 0 1,-1 0 3,1 0 0,-1 0 0,1 0 1,0 0 0,-1 0 0,-1 0 1,0 0-1,0 0 7,0 0 1,1 0 0,-1 0 0,0 0-4,0 0 0,-1 0 0,0 0 0,1 0 27,0 0 0,-2 0 1,2 0-1,1 0-34,0 0 0,1 0 0,-1 0 1,1 1-6,-1 0 1,1 0 0,0 0 0,-1 0 3,1-1 0,-1 0 0,1 0 2,0 0 0,-1 0 0,0 0 0,0 0 1,-1 0 0,0 0 1,0 0-1,0 0-3,-1 0 1,1 0 0,-1 0 0,1 0 10,1 0 1,0 0 0,0 0 0,1 0-14,-1 0 1,1 0 0,0 1-25,-1 1 1,1-1 0,-1-1-1,1 0 16,0 0 1,1 0 0,0 0 0,-1 0 17,0 0 0,0 0 1,1-1-1,0-1 16,0 1 1,0-1 0,0 1 57,0 0 0,-1 0-69,-1-1 1,1 2-1,0-2-25,1 0 1,1 2-13,0-2 1,0 1 7,-3 0 0,1 0 0,0-2-16,-1 1 1,1-1 0,-1 2 0,1-1 28,-1 0 0,1 2 1,0-2-1,-1 2 3,1 0 1,-1-2 0,1 1 0,0 0-79,-1 1 0,1 0 0,0-1 0,0 0-118,2 0 1,0-1 0,-1 2 72,0 0 1,0 0 58,0 0 0,0-1 1,-1-1-1,0 1 60,-1 1 1,-1 0 0,0 0 0,1 0-50,0 0 0,1 0 1,-1 0-156,1 0 398,1 0 113,1 0-1045,2 0-192,-2 0 385,2 0 0,-2 0 0,1-1 554,-1 0 0,-1-2 0,0-1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15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3 7387,'-4'-1'508,"1"0"0,-3 3 0,0-2-480,-1 0 0,1 0 0,0 0 1,0 1-1,1 1 0,-2 0 0,0 0 1,-1-1-1,0 0 0,0 0 0,1 1 116,-1-1 0,3-1 71,-1 0-72,4 2 1,-4 0 79,3 2-231,1-3 1,0 4 58,0-4 18,2 0 0,-3 3 159,2-1-183,0 1 48,-1-2-40,2 2 1,0-3 57,-2 2-70,2-2 1,-3 3-28,2-1 0,1 1 1,-2 2-1,0 1 208,1 2-188,-1-4 1,2 2-19,-2-3 1,2 2-9,-2 0 0,0-1 0,1 3 1,0 0-1,0-1 0,0 1 1,-1 0-1,1-1 14,-1 0 1,1-2-1,0 0 1,0 1-16,0 2 0,0-1 9,0 1 0,0-3 168,-1 1-92,2-1 0,-3 1-44,2 0 1,0 1 0,-2-1-63,1 1 57,1-2 1,1 2 8,0-1 1,-2 0 0,1 1 0,0 1 293,0 0-267,1-1 1,0 0 45,0-1 0,0 1-41,0 1 1,0 0 0,0-1 42,0 1-112,0-2 0,0 1-81,0-1 0,1-1 82,0 3 0,0-2 0,0 1 0,0 1 60,1 0 0,-2 0-55,2-1 0,-1-2 8,0 1 4,0 1 0,1-1-14,0 2 0,-2 0 36,2-1 1,-2 0 107,0 1 1,2-2-98,-1 1 1,1 0-39,-2 2 0,0-2-47,1-1 1,0 1-87,2 0 1,-2 0-191,1 0 238,-2-1 1,0 2-1,1-1-36,0 0 0,0-2-3,0-1 0,0 0 162,-1 4 0,0-2-43,0 1 1,0-1-13,0 1 1,0-2 12,0 0-74,0-1 1,0 5 17,0-2 1,0-2 25,0 1 1,0-3-4,2 3 1,-2-1 4,2 2 1,-2 0-18,0 2 0,2-3 0,-1 0 0,0 1 0,0 0 0,0 1-74,1-1 0,-1-2 56,-1 1 1,0-4 123,0 4 0,1-1-102,1 2 1,-1-1-56,-1 1 0,0-2 54,0 1 1,1-2 5,0 3 1,0 1 31,0 1 0,0-2 1,-1 0 0,1-1 19,1 1 0,-1-2 26,-1 1 0,0-2-31,0 4 0,1-3-53,0 3 0,0-2-134,0 1 168,0-2-93,-1 0 1,0 0-385,2 0 158,-2 0 176,2 1 1,-2 1-107,0 2 0,0-3 55,0 0 0,1-3 171,0 3 1,-1-3 73,2 2 0,-2-2 0,1 3 0,0 0 333,0 0-441,1-1 60,0 4 1,-2-4 63,2 2 1,-1-2 75,0 1-123,0-2-136,1 0 150,-2 2-169,0-5 1,0 7 85,0-2 1,0-2-99,2 0 213,-2 0 1,3 2-25,-2 0 0,0 0-77,0 0 0,-1-2-11,0 2-5,2-2-3,-1 4 39,3-3-9,-4 3 1,3-1 5,-2 2 0,0-2 15,2 1 0,-2-3 30,1 3 1,0-4-23,-1 2 1,1-2-16,-1 2 1,0-1-4,0 1 1,0 0 1,1 1 1,-2-1-22,2 1 1,-1-2-1,0 2 8,0-1 1,1-1-1,-1 2-10,1-1 1,0-2-8,-1 2 0,0-2 24,0 3 1,1-1-23,0 2 1,-1-3 15,1 1 1,-1 0 50,2 0 0,-2 2-16,2-3 0,-1 1 32,1-1 0,-2 1-22,2-1 0,-1 1 0,0-1-3,0 1 0,1-2-49,-2 2 0,1-2 15,0 2 1,-1 0-102,2 0 1,-2 1 138,2-1 0,-1 2 42,1-3 1,-2 3 0,1-2-26,0 1 1,0-2-1,-1 2 3,1-1 0,0-1-234,-1 1 0,0 1 66,0 0 1,1 0 91,0 0 1,0-1 0,-1 0 82,0 0 1,1 0-3,0 1 1,-2-1 64,1 1 0,1-1-78,0 2 1,-1-1-1,0 1-83,0 0 1,0-1-93,0-2 1,0 0 0,0 2 54,1-1 0,-1-1-207,-1 3 319,0-3 0,0 1 40,0-2 1,2 0 48,-1 3 0,1-2-126,-2 1 1,1-2-26,1 3 1,-1-1-242,-1 2 175,0-3 1,1 2 7,1-1 61,-1-3 29,1 4 7,-1-2 0,2 4-53,-1 0 1,-1-2 1,0-1 0,0-1-32,0 1 1,1-2 49,-2 2 0,1-2 0,1 4 29,-1-1 1,0-2 40,0 0 1,0 0 12,0 2 0,1 0-25,-1 1 0,1-1-18,0 0 1,-2 1-56,2 0 1,-1-4 0,0 1-9,0 1 0,1-1 18,0 2 1,-2-3 15,2 2 1,-1-2 1,0 2-4,0 1 1,1-4 13,-2 3 1,0-4 0,1 3 39,0 1-48,1-1 0,-2 3 5,0 0 0,1 0 1,1 1 0,0 0-13,-1-1 1,0 1-23,0 0 0,1 0 20,0 0 1,0-2 0,-1 0 0,0 1 5,1-3 1,-2 2 0,1-2 2,1 1 1,-1 0-1,-1 1-9,2-1 1,-2-1 1,2 0 0,-2-1 5,0 3 0,1-2 0,0 2-1,0-1 3,1-1 1,-2 3 11,2-2 0,-2 1-9,2 1 1,0-1-6,-1 0 0,1-3 0,-1 2 3,1 1 1,0-2-14,-1 1 6,-1-2 1,3 4 1,-2-2 0,0-1-18,2 0 0,-1-1-10,1 1 0,-2-1-132,2 1 54,-2-1 1,2 0 66,-2 1 0,0-2 44,2 0 1,-2 0 78,2 1 0,-1 2 96,1 0-120,0 0-115,1 0 1,-1-1 15,0 1 1,-2-1 12,2 1 1,-2-2 252,1 2-204,0-2 1,-1 3-48,2-2-46,-2-2 1,2 3 40,-2-3 0,0 1 0,2 1-2,-1 1 25,-1-3 1,0 5-140,1-2 66,1-2 1,-2 1-59,2-2 96,-2-1 1,2 2 40,-2-1 0,0 1 47,2 0 1,-1-1-40,1 0 0,-2-1-127,2 1 9,-2-2 92,3 3 0,-2-2 28,3 3 0,-2-3 34,0 1-26,-1-2 2,3 3-57,-1-3 76,1 3 0,-1-2 6,1 3 1,-1-1 135,0 0 0,1 1 183,-1-1-465,1-1-117,-1-1 256,0-2-86,-1 0 0,1 0-40,-1 2 252,1 0 0,1 1-24,0 0-204,0-2 86,2 1 94,-1-2 1,-1 0 193,3 0-80,-5 0 0,4 0 20,-3 0-274,-2 0 0,6 0-82,-4 2-34,0-2 451,2 2-234,-2-2 1,4 0-35,-1 0 0,-2 0-5,0 0-118,-1 0 0,1 0-191,-2-2 122,2 2 98,0-4 25,3 3 1,-1-1-123,0 0 1,-1 2 41,-1-3 1,-2 1-81,0-1 1,0 0-133,1-1 187,-2 1 151,2-3 1,-1 5-33,1-3 72,-1 0 0,1 0 1,-1-1-37,0 1 0,0 0-19,0-1-4,0 1-2,2-1 0,-1-1-3,1 1-22,-3-1 0,1 1-68,-1-1 18,1 3 1,-2-3-74,0 1 23,0 3 84,1-4 1,-2 1-33,2-2 0,-2 0-8,0 0 0,0 1 59,0-1 7,0 1 0,0-1-16,0 2 1,0 1 1,0-2 1,0 1-26,0-2 1,-1 1-11,-1-1 14,1 1 17,1-2 0,-2 1-75,1-2 0,-1 4 48,0 1 0,1-1 0,-1-2 8,0 0 0,0 3 19,1 0 42,0-1 0,-1-2 7,0 0 1,2 0 149,-2 1 0,1 2-139,0-2-67,-2 1 0,0-2 1,0 1-71,0 1 1,1 1 86,-1-1 1,1 1 217,-1-1 103,2-1-205,-1-1 0,1 0-51,-1-1 1,0 4-40,1 0 0,0-1-133,-2-1 1,2 1 79,0 1 0,-1 1-3,0-2 0,-1 2 0,1-3 13,0 1 0,0-2 37,-1 1 0,2 1 1,-1 1 41,0-1 0,1-2 91,-1 0-32,1-2 0,-2 1-49,2-1 0,0 0-40,-2 0 0,2 0 1,-1 1-25,0 1 1,1 0 7,0 1 1,0 0 272,1-1-236,0 2 4,0-2 1,0 1-19,0-1 0,0 0 0,-1-1-29,-1 1 0,0 0 0,1-1-10,0 1 0,-1-2 25,1 0 1,0 2 10,0 0 0,0-1 98,1 0 1,0 0-31,0 1 1,-1 1-28,-1-1-36,1-1 1,0 0-1,0 0-119,0 1 1,-1 1 54,0-1 0,1 0 1,-1-1-194,0 0 0,0 5 182,1-2 1,0 1 197,0-2-181,0 1 1,0-1 24,-1 0 1,-1 0-164,2-1 137,-3 2-52,4-2 101,-2 1 0,1-1 45,0 0 0,0 0 1,0 1-1,0 0 1,-1-1-42,2 2 1,-2 1 0,2-1-4,0-1 1,-1-1-14,-1-1 1,1 2-1,1-1 1,-2 3-32,1-2 11,-1 4 0,2-4-4,-2 1 1,2 2-1,-2-3-22,0 1 0,1 0 50,0 1 0,-1 0-2,0-3 0,1 2 38,1 0-75,-2 3-138,2-6 127,-4 3 0,3-4 37,-2 2 0,1 0 58,-1 1 0,2 2 134,0-1-101,0 3-205,1-4 1,0 3 109,-2-3 0,2 2-321,-2-2-193,2 2 163,-2-2 127,1-1-63,0 5-110,1-4-229,0 3 560,0-3 86,0 3 0,0-5 0,0 3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32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6756,'2'7'331,"-1"-2"0,1-2-260,0 2 0,2-1 1,-1 2 86,1-1-110,0 2 0,1-1 27,-1 1 0,-1 0-56,0-3 1,-2 0 0,2-1 28,1 2 0,-2-1-79,1-1 0,-1 0 0,0 2-7,2-1 1,-2-1 35,1 0 0,0 0 68,2 1 1,-2 1-36,0-1 1,-1 1 16,3 1 1,-2-3 0,0 2-18,0-1-93,-1 0 0,2 1 20,-1 1 1,-1 1 29,1-1 1,-1-3 0,1 1 10,0 0 0,0 0 59,0 1 1,0 0-9,1 0 0,-1 0-34,0 1 0,0 0 4,1-1 0,-1-1-88,0 0 81,-2 2-14,3-3 1,-2 3 86,3-2 0,-2 1 32,0 1 1,0-1-23,1-1 0,-1 0-80,0 1 1,-1 1-21,1 2 0,1-3-14,-3 1 0,1-4 13,0 3 0,-1 0 24,2 0-23,-2 3 21,3-5 0,-4 3 5,3-3 1,-1 2-25,1 1 0,-2 0 39,2-1 1,-1-1-40,1 0 1,-2 2 3,2 0 1,-1 2-10,0-3 1,1 2 5,2-1 1,-2-3 2,0 1 1,-2 0-1,2 0 37,1 1 0,-1-1-7,2 1 1,-2-1 0,0 0-25,0 1 1,0-2-14,0 0 1,-2 0 0,2 1-15,0 0 16,-1-1 0,2 1 0,-1 1 1,1-1-1,1 2 3,-1-1 1,-1-1-1,0 1 0,-2-1-1,2 1 1,-2-3 0,1 2 0,0-2 0,-1 1 53,2 0 0,-1 0 55,0 2 0,0 0-56,1 1 0,-1 1 121,1-1 8,1-3-105,-1 4 0,1-2 15,0 2 1,-1 0 50,0-1-140,-2-1-26,3 1 1,-3-1 6,2 1-121,-2-1 0,2 1 209,-2-1 0,0-1-13,2 0 0,-2 0-11,2 0 0,-1 0 18,1 2-63,-2-2 1,3 1-81,-1-1 56,-1 1-11,2-1 0,-3 1 0,1-1-13,2 2 1,-2-1 32,1 1 0,0-1 25,0 1 1,1-1-18,-1 1 1,-1 0-1,1 0-130,-2 0 125,3-1 0,-4 1-25,4-1 0,-3-1 13,3 2 0,-3-3 79,2 3-72,-2-3-11,0 1 47,1-2 1,-1 3-28,2-1 1,-1-1-7,1 0 11,-2 0-65,3 1 25,-2 1-5,1 1 30,0-1-4,0 1 32,1 1 1,-1-2 3,0 1 0,-1-2 0,1 1 25,0-1 135,1 1-147,-2-1 8,2 1-1,-1-1-6,1 2 0,-1-1-132,0 1 117,-2-1-1,3-1-4,-4-1-68,2 1 59,0-2-13,1 3 0,0 1 28,0-1 4,-2 1-17,3-1 210,-2 1-196,1-1 40,0 1 0,-2-1-9,2-1-23,-2-1 17,3 2 7,-3-4-215,3 5 131,-2-3 1,1 1-275,0 1 267,-2-3 0,1 2 0,0-1-158,1 1 1,-1 0 207,1 1 1,0-1 142,2 0 0,-2 1-40,-1-1 1,1 1-141,2-1 0,-1 1 4,1 1 0,-1-1-30,0 1 1,-1-1-6,0-1 55,0 0 0,0 1 9,0-1 0,-1 1 1,1-1 1,-1 1-51,1 1 0,1-1 1,-1 1-165,1 0 0,-1-2 189,0 0 1,-2 0 5,2 0 0,-1 1 33,0-1 1,0 0 2,1 1 0,0-2 139,1 2-155,-1-4 0,-1 3-2,0-2 0,-1 0 0,1 3-18,2-1 1,-2-1-26,1 0 0,-1 0 2,1 1 33,0 1 0,0-1 1,0 1 52,0-1 1,-1-1 0,1 0 30,1 0 1,-2 1-62,1 1 0,-1-2-20,1 0 22,-2 0-4,2 1-61,-2-2 0,1 2 5,0-1 1,-1 3 28,2 0 0,-2-1 0,2 0-16,1-1 29,-2 1 0,2 1 4,-2 1 0,1-2 2,0 0 0,-2-1 3,2 1 0,-1 0-5,1 1-4,0 1 0,1-1 4,0 2-17,1 0 1,-2-3 0,0 1 38,0-1 0,0-1 48,0 1-50,-1-1 0,3 2-28,-1 0 1,-1 0 7,0-2 1,0 1-54,2 1 33,-3-3 10,0 3 1,0-4 0,1 3 32,1-1 1,-1 0-1,0 1 64,0-1 0,1 1-83,0-1 1,-1 0 0,0 1-261,1-1 228,0 1 0,2-1 0,-1 0 27,1 1 43,1-1 0,-2 2 0,0 1 0,0-1 81,0 0 1,-1 1-147,1-1 0,-3-3 0,1 2-88,1 0 0,-2 0 93,1 1 0,-1-2-378,1 1 0,-2-2 0,2 0 202,1 0 0,-2 1 318,1 1 0,-2-3 36,2 1 0,-1 0 323,1 2-170,-2-3-218,3 2-176,-4-3 1,3 3 34,-2-2 28,0 2 1,0 1 57,-1 1 1,2-2 35,-1 2-352,1-4 52,-2 4 121,0-2 0,0 0-78,2 2 0,-2-3-213,2 3 145,0-4 0,-1 5-538,2-2-67,-2-2 385,1 1 462,-2-4 0,0 4 0,0-3 0,0 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55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44 7067,'-4'1'359,"1"0"-3,0-5 0,2 4 0,-2-3-242,-1-1 1,0 2-226,0-1 1,-2 0 32,0-2 1,0 2-29,2 1 1,-1 0 214,1-1 1,1 2-1,-2 0 1,-1 0-1,-1 0 1,1-1 119,-1-1-345,1 2 1,3-1 56,-2 2 1,2 1 20,-3 0 181,1 0 0,0 1 1,-1-2 264,-1 0 1,1 0-312,0 2-96,1-2 1,1 3-27,-1-2 0,2 0-55,-2 0 150,4 0 1,-5-1-23,3 2 0,1-1 4,-1 1 1,1 0-30,-1 1 0,1-2-4,-2 2 6,2-2 1,-3 2 78,2-2 1,0 0-18,0 2 0,2-1-19,-2 1-74,0-3 0,-2 4 75,-1-3-53,3 1 1,-4-2 14,2 2-29,0-2 0,1 4-88,-1-1 1,2-1 0,-2 0 56,-1-2-9,2 0 55,0 0-83,0 0 0,0 1-195,-4 0 132,4 2 1,0-1 272,1 1-58,-1-2 1,1 2-29,0-2-85,2 0-302,-4 1 139,2 0 99,-4 0 144,5 1 83,-2-1-83,1-2 1,0 0-135,0 2 70,3-2-38,-4 4 6,1-4 1,-1 3 0,0-1 0,1 2 294,1 3 0,1-2-312,0-1 0,0 2-3,0 1 0,1 0 46,0 0 0,0 1 19,0 1 0,0-2 17,0 0 0,-2-1 7,1 1 0,-1-1 15,2 2 0,0-1-24,0 2 1,0-2 0,0 1-17,-2-1 1,2 0 87,-2 1 0,2-3 1,0 3 0,0-4-43,0 2 1,0-1-72,0 2-42,0-2 46,0 4 0,0-3 60,0 3 0,0 0 1,0 0-1,0 0 64,0 0 0,0-2 1,0 0-62,2 1-222,-2-2 141,2 3 1,-2-2-23,0 1 0,0 0 34,0-1 1,0-2 26,0 0 1,0-2-53,0 3 72,0 0 0,1 3 132,0 0 0,0-2-2,0 0 0,0-2-77,-1 1 0,0-3-124,0 3 1,0-3 28,0 2 0,0-2-18,0 3 1,0-2 35,1 2 0,0 1 14,0 0 1,0 0-10,-1 0 1,0-2-65,0 1 0,0 0-31,0 2 0,0-2 42,0 0 1,0-1 77,0 2 1,0 0 65,0 2 1,0-3-10,0 0 0,0-2 18,0 4-86,0-3 0,0 3-9,0 0 1,-1-3 15,0-1 1,0 1 173,0 3-81,1-2 1,0 2-14,0 0 0,0-1-59,0 0 1,0-3-68,0 2 0,0-1 42,0 2 0,0-1 29,0 1-22,0-1 1,0 2-12,0-1 0,0 0-8,0 1-26,0-5 0,0 5 9,0-2 1,0-1-115,0 1 1,0-4-98,0 4-173,0-4 269,0 6 0,0-4-80,0 3 386,0-4 66,0 3 0,-1-3-515,0 1-12,0 0 118,-1 1 53,2 1 1,0 0 403,0 1-208,0-4-18,0 3-197,0-1 11,0 0 534,0 3-367,0-1 0,0 0-233,0 1-83,0-5 151,-2 5 124,2-3 1,-2 2 55,2 0 1,0-2-19,0 1 0,0-3 22,0 2 0,-2-2-44,1 3 1,-1-3-155,2 3-194,0-4 61,0 4 206,0-4 114,0 1 131,0 3-201,0-3-224,0 5-53,0-3 223,0 1 1,0 1 136,0 0 0,0-2 234,0 1 0,0-1 106,0 2-374,0 0 1,0-1 10,0 0 1,0-1-37,0 2 0,0 0-59,-2 0 1,2 1-162,-2 0 1,2-3 326,0 1 1,0-2-34,0 4 0,0-2-41,0 1 0,0-1-124,0 1 0,0-2-313,0 1 366,0-3 1,0 6-15,0-2 0,0 0 96,0 0 0,0 1 0,0 1 170,0-1 1,0 0-243,0-1 0,0 0 19,0 2 0,0-1-8,0-1 1,0 0 0,0 2 72,0 0 1,0 0 37,0 0-104,0-1 0,0 0 1,0-1 8,0 1 1,0-3-200,0 1 0,0-1 48,0 2 1,0 0 94,0 2 1,0-3-20,0 0 1,0-2-28,2 2 63,-2-1 0,3-1 10,-2 0-15,0 1-107,1-3 114,-2 2 1,0-1-41,2 1 1,-2-1 13,2 2 1,-1-2 0,0 4-43,0-1 106,1-3 1,-2 5-39,1-2 1,0-1 81,0 0-90,0-3 44,-1 6 1,0-4-32,0 3 0,0-3-28,0 2 33,0-2 1,0 3-65,0-1 0,0-2-133,0 2 209,0-4 2,0 6-17,0-5-195,0 5 174,0-1 1,0 0-42,0 0 1,0-1 1,0 2 1,0-2 67,0 1 0,-2-1 417,1 1-389,0-3-7,1 1 0,0 0-4,0 2 1,0 0-6,0 0 1,0-1 35,0 2 0,-2-4-6,1 2 0,-1-3 27,2 3 1,0-3 28,0 3-62,0-4-109,0 3-11,0-2 1,1 3 1,0 0 98,0-2 15,1-1-129,-2 2-18,0 0 75,0 1-12,0 0 125,0 1-128,0 0 44,0 2 0,0-4 1,0 2 0,0-2 13,0 1 1,0-3 32,0 2-13,0-3 0,0 5-8,0-3 1,0 1-22,0 2 1,0-1-131,0 2 0,-2-1-21,1 4 0,-1-2 130,2 1 1,0-2-42,0 0-79,0-5-383,0 3 271,-2-4-538,2 1 809,-2-1 0,0 0 0,-1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17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6065,'-5'3'1642,"3"-1"-1139,0-2-482,0 2 1,1-1-387,-2 2 531,2-2 203,-1 5-226,2-4 1,0 7-14,0-2 1,0 0-63,0 0 1,0-1-273,2 2 250,-2-3 0,2 3 0,-2 0 1,0 0-35,0 1 1,0-2 0,0 0 11,0 1 1,2-1-16,-1 1 0,1-4 0,-2 2 13,0 1 0,0-1 98,2 1 0,-2-1 1,2 1-95,0 0 1,-1-1-1,1-1-26,0 1 1,-1 1 26,2-2 0,-2-1-15,0 2 0,1-1 186,-1 2 0,2-1-27,-1 1 0,0-1-161,-1 1 1,0 1-1,1 0 21,0-1 1,-1 0-74,2-1 0,-2 0 1,1 0-56,-1 1 1,0 1-34,2-1 0,-1 0 85,1 0 1,-2 1 104,0 0 0,1 0 0,0-1 61,1-1 1,-2 0-96,0 0 1,1 0-51,0 1 1,0-1-7,0 1 0,0 0 50,-1 0 1,0 0 40,0-1 1,1 0 206,0 1 0,-1 0-238,-1 2 0,2-2-114,-1 1 1,1-1-22,-2 2 0,0-2 63,0 1 26,2-3 1,-2 0 37,2 0 1,-2-3 0,1 4 140,0-1 0,-1 1-151,2 0-76,-2-1 0,2 3 47,-1-1 1,1 0 0,-1-1 2,1 0 1,-1-2 0,0 2 20,0-1 0,0 0-55,0-1 1,0 0-74,-1 3 1,0-1 108,2 1 0,-2-1 25,2 2 0,-2-2 1,1 0-12,0 1 1,0-1 38,0 0 0,0-1-22,0 3 0,0-2-57,0 1 0,0 0-51,1 0 1,-2 0 3,2-1 0,-2 1 0,0 2 36,0-1 38,2-1 0,-1 0 6,0-1 0,0 1-50,1 2-64,-2 0 91,2-1 54,-2-1 0,2 2 1,-1-2 46,0 1 1,0 1-65,0-2 1,0 0 0,1-2 11,0 1 0,-2 0 0,2 0 146,0 0 110,-1 0 0,2-2 187,-1 2-360,1-3-58,-2 3 0,2-1 0,-1 1 66,0 1 0,0 1-35,1-2 0,-2 2-340,2-1 217,-2-2 1,2 1 0,-2-3 26,0 2 1,1-1-105,0 0 0,-2 2-120,2 1 0,-1-2-37,0 1 346,-1-2 1,2 4 288,-2 0 1,2-1-172,-1 0 0,1-2-210,0 1 0,-2 1-135,2 0 117,-2 0 113,0 1 0,0-1 60,0 2 1,2-3-17,-1 0 1,1-3-51,-2 2 0,0 0 0,0 2-53,2-1 1,-2 0-91,2 0 0,-2 0-161,0 1 0,1-3 171,0 0 90,0 2 0,0 1 57,-1 1 1,1-1 23,0-1 0,0 1-102,0 0 1,1 2-112,0 0 124,-1-3 1,-1 1-38,0-1 1,2 0-12,-1 1 0,1-1 40,-2 1 0,0-1-49,0 1 1,0-2 44,0 1 1,0-2-16,0 3 1,1-1 160,1 2 1,-1-3 181,-1 3-294,0-3 1,1 3-43,0-2 0,0 2 0,0-1 17,0 1 0,-1 0 0,0-1-128,0 1 43,0-2 1,0 3 0,0-2 100,0 1 1,0 1 0,0 0-28,0 0 1,0 0-1,0-1 20,0 1 0,-2 0-9,1 0 1,-1 1 5,0 1-15,2 1 1,-3-3-1,2 0 1,0-1 11,0 0 1,0 0 0,0 1 168,-1 0-144,1-3 1,1 3-1,0-2-20,0 1 1,0 1-124,0 0 1,0-3-182,0 0 0,0-3 106,0 3 0,1-2 150,1 3 151,-1-1-9,-1 2-142,0-1 1,1 0-277,0-1 154,0-1 121,1 1 88,0-1-95,-2 1 15,2-1 1,-1-1 66,0 0-157,0-1 14,1-1 1,-2 0 50,2 1 0,-2-1 130,3 1 0,-1 0-111,1 2 57,-2-3-339,3 4 247,-4-5 0,3 3 39,-2-2 1,0-1-6,2 4 1,-2-3 106,1 4 0,-2-4-9,2 3-245,-2-4 56,2 1 246,0-2 80,1 2-44,-1 1-111,2 1-339,-1-2 192,1 0 38,0-2 165,1 2 1,-1-1-74,1 2 1,-2-1 27,0 1-31,0-2-57,-1 1 43,2-2-8,-2 0-47,3 0-39,-1 0-35,1 0-303,-1 0 312,0 0 129,-1 0 1,1-1 202,-1 0-170,-1 0 1,2-1-169,-1 0 1,0 1-16,2-2 0,-2 0 61,0-1 1,0 0-48,1-1 135,-1 1 0,0-1 187,0 1 0,0 1-163,0 0 0,0 2-88,1-2 0,1 0-173,-1-2 209,0 3 0,-1-2-38,0 1 0,-1-1 137,1 0 102,-2-1 1,3 2-70,-2 0-71,0 2 0,2-1-140,-1 1 0,0-2-26,0-1 0,-1-1 98,1-1 0,0 2 134,-2 0 1,0 2 132,2-1-192,-2 2 0,1-3-17,0 1 0,-1-2-95,2-1 0,-2 0-13,2 2 23,-2-1 0,2 1 97,-2 0 0,0-1 40,2 1 0,-2-1-63,2 1 1,-1-2-22,1 0 1,-1-2-34,1 1 1,0 1 0,-2-1 0,0 1 9,0-2 1,0 2 2,0 0 0,0 0 31,2 0 3,-2 0 0,2 2-7,-2-1 1,0 0 54,2-1 0,-2 1 34,1-2-47,0 3 55,-1-2-29,1 4 0,-2-2-88,2-1 0,-2 2 6,2-2 0,-1 1-34,1-3 1,1 1 1,-2-1 0,2 1 26,-1-1-6,-1 3 137,-1-2-204,0 4-28,0-1 48,0-1 1,0 0 19,0-3 1,0 0 169,0 0 16,0 3-75,0-4 0,0 6-284,0-4-217,0 2 162,0-4 178,0 1-15,0 2 1,0-2 299,0 1-208,0 2 1,0-3 28,0 3 0,0-1-12,0-2 1,0 2-9,0-1 0,0 3 79,0-2 0,0 0 65,0-2 0,0 1-157,0-1 0,0 1-75,0-2 1,0 1 9,0-2 92,0 4 1,0-1 44,0 2 1,0-3 56,0-2 1,0 2-112,0 0 0,0-1-26,0-1 0,0 2-98,0 0 1,2 1 33,-1-1 70,1 3 1,-2-4 50,0 2-117,0 1 0,-2-2 44,1 1 0,-1 0 7,2-1 1,-1 1-14,-1-1 1,1 2-120,1 0 126,-2 1 0,1-5-6,0 2 0,-1 2 18,0-1 0,0 1-40,0-2 41,1 2 1,-1-2-1,1 1 1,-1 2 12,2-2 1,-1 2-10,-1-4 1,-1 4 62,2-2-30,-1 2 1,1-3-16,-1 1 1,-1 1 84,2-1-78,0 0 0,-1 0 60,1-1 0,-1 3 453,0 0-467,2 0 1,-2 1 109,2-2-307,0 2 1,-2-4-281,1 1 316,-1 1 0,2 0-49,0 0 190,-2 2 201,2-5-236,-4 1 1,3-1 8,0 1 0,-1 1 1,1-1 1,-1 1-1,2-1-24,0 1 1,0 0-10,-2 1 0,2 1 1,-2-2 1,0 0 1,1-1 0,-1 1-11,0-1 0,1-1 22,-2 2 1,2 1 0,-2-3-115,1 0 89,1 4 1,1-2 0,0 1-167,-2-2 140,2 3 0,-3-4 1,2 2 15,0-2 0,-2 0 1,1-1 73,-1 2 0,2 0-15,0 1 0,-1 2 5,0-2 6,1 1-89,1-4 47,-2 2-80,2-2 1,-3 6 48,2-3 0,0 1 11,-2-2 1,0 0 32,-2-2 1,2 2 45,0 1-7,2 1-34,0 1-10,-1-3 0,1 2 2,-2 0 1,0-2 3,-2 1 1,2 0 54,0 2-54,2 0 51,-1-1 0,2 1-54,-1-1 1,0 0-102,0 0 0,0 1 40,-1 0 0,1 0 47,-2-2 0,2 2 26,0-2 0,-1 2-1,0-4 0,-1 3-4,2-3 0,-1 4-87,2-2 81,-2 2 11,2 0 1,-2-2 0,1 1 34,-1-1 0,0 2 0,1-1 7,0 0 0,-3 0 105,1-3 1,0 1-558,0-2 205,-1 2 0,3-1 1,-2 1-230,0-2 1,-1-1 270,1 0-75,-1 2 97,4 1 1310,-2 1-799,2 1-311,0-3 0,0 2-51,0-1 0,0 1-15,0-1 1,-1 0-1,0-1 116,0 1 1,0 1 212,1-2-163,0 5-57,0-3-9,0 4-116,0-1 1,0-1 33,0-1 0,0 2-28,0-3-144,0 4 119,0-6 1,0 5 19,0-3 53,0 1 141,0 1-39,0 0-133,0 1-199,0-1-971,0 4-330,0-2 434,-2 0 1057,1 1 0,-1-5 0,2 2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25.75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 9 11527,'-5'-3'-140,"1"0"918,2 2-23,0-1 619,2 2-1471,0 4 0,0-2 103,0 4 1,0-2 164,2 2 1,-2-1-45,3 1 0,0 0-189,0 1 0,1-1 1,-1 1 62,1-1 0,0 2-64,0-1 0,-1 1 94,0-1 0,0 0 0,0-1 36,0 0 1,-1 0-1,1-2 4,0 0 0,-1 1 0,1-1-26,1 1 0,-2-1 0,1 0-177,1 1 1,-2-1-38,1 1 1,0-1 176,1 0 1,-1 1 0,0-1-9,1 1 1,-2-2 103,1 0 1,0 0 107,1 3 0,-1-1-257,0 1 1,0-1-54,0 1 1,-1-1-47,0 1 0,-1-1 73,1-1 1,0 0 32,1 1 1,-2-1 50,2 1 0,-1 0 32,1 0 1,-2 0-1,2 2-81,-1-1 0,1-1-76,0 3 1,1-1 27,0 2 0,-1-2 0,0-1 0,-1 0 0,1 0 0,0 0 0,-1 0-133,1 0 290,0-1 1,2 1-44,-1 0 0,-1 0 0,0-2-25,0 1 1,1 1-72,1 0 1,-1 0-285,1 0 0,-2-1 155,0 1 1,-1-1 167,3 1 0,-1-1 0,1 1 27,-1 1 0,-1-3 0,0 2 12,0-1 0,0 0 0,0-1 9,0 1 1,0-1-1,0 0-13,0 1 0,-1-1 1,1 1-1,1-1 0,0 2-95,0 0 1,-1 1-58,0-1 0,0 0 125,1 0 1,-1-2 3,0 0 1,-1 1-10,1 1 1,0 0 23,1-2 1,-1 1-52,0-1 1,0 1-8,1 1 0,-1-1-3,0 0 1,0 0 27,2 0 0,-1 1-72,0 0 0,1 1 73,-1 1 1,-1-3-1,0 0 60,0 0 1,0-2 0,0 2-9,0 0 0,1 0-5,1 2 0,-1-1 0,0 1-11,1 0 0,-2-2 1,0 0 14,0-1 1,1 1-9,0 1 1,2-1 0,0 2 10,0 0 0,-2-1 0,-1-2 10,2 0 1,-1 1-1,-1-1-27,1 1 0,0-1 0,0 0-8,0 1 1,1-1 0,-1 1-2,1-1 1,-2 0 0,0 1 12,0 1 0,-1-1 0,1 1 83,1-1 1,0 0 1,0 1 0,0 0 19,1 1 0,-1 2-55,1-2 0,-1-1 0,1 0-11,-1-1 0,-1 0 1,0-1-54,0 0 0,1 1 1,1-1-71,-1 1 0,-1-1 0,0 0-135,0 1 1,0-1-1,0 1-124,0-1 0,0 2 1,0 0-175,0 1 343,1-1 1,-1 0 205,0-2 1,0 2 0,1 1-6,1 0 1,-1-1 0,0 2 81,1-2 1,-2-2-1,0 1 112,0 1 0,1 1 0,0 0-299,1 1 1,-2-1 0,0 1 67,0-1 1,0-2 0,-1 1 0,2-1-128,0-1 0,-1 1 179,0-1 0,0 1-38,1 1 0,0 0 12,1 2 1,-1 0 243,1-1-109,-3 0 0,2-1-154,-1-1 0,-1 0 0,1 1-104,1 0 1,-2-1 0,1 0 130,1 0 1,-2 0 0,1 1-36,0-1 1,0 0-1,0-1 1,0 1 5,1 1 1,-1-1 0,0 0 242,1 0 0,-2 0-163,1-1 1,-2 1 0,2 0-244,1 0 1,-1 1 157,0 1 1,1-1-1,-1-1 24,1 0 1,-1 0 0,0-1 468,0 1-463,1-1 0,-1 0 1,0 1 15,0-1 0,0 1 1,0-1-91,0 2 0,0-2 0,0 0 1,-1 0 0,2 2-21,-2-1 1,1 1-26,2-1 1,-2-1 64,0 1 1,0 0 10,1 1 0,0 1-19,1-1 0,-2-3-9,0 3 33,0 0 1,0 1-1,0-1 8,0 1 1,-1-2-1,1 1-20,1-2 1,-2 2 0,1 0 105,1 0 1,-2-1-71,1-1 0,-2-1 0,2 0-53,1 2 1,-2-2-1,1 2-64,1-2 1,-2 0 32,1 0 0,0 0-19,1 1 1,1 1 125,1-1 0,-1 0 0,1 1-25,-1-1 1,-1 1-20,1-1 1,-1 0 0,1 1-83,-1-1 1,-1-1-1,0 0 65,0 1 1,0-2 0,0 1-16,0 0 0,1 1 0,0 1-12,1-1 16,-1 1 1,1-1 94,-1 0 1,0 1 62,1-1 1,-1 2-238,1 0 0,-2-2 65,0-1 1,-1 0-1,3 2 39,-1-1 1,-1-1-1,0 0 93,1 0 0,-2 0 0,1 0-4,0 0 1,0 0-66,0 0 0,0-2 0,1 2 0,1 0 8,-1 1 0,-1 1-58,0-1 1,0 0 126,3-1 1,-2 1 27,0-1 0,1-1-92,1 1 1,0-2 52,0 1 0,-3-1-242,2 0 191,-4 0 1,4 1 75,-1 0 0,1-1-31,0 2 73,0-3 1,0 3 207,-1-2-570,1 0 161,-1 1 0,0-2 15,1 2 0,-1-1 34,1 2 1,-1-2 146,0 2-91,-1-2-15,1 1 61,-4-2 15,6 0-57,-5 0 129,5 0-142,-3 0-190,1 0-199,-2 0 53,2 0 266,-1 0 162,1 0 21,1 0-227,-1-2-324,0 2 278,-1-2 0,1 1 100,-1 0 238,-1 0-98,2-1 1,-2 2 128,2-2-196,-1 2 0,-1-4-80,0 1 1,-1 1-290,2-1 193,-2 2 75,3-1 71,-2 0 0,1-1 100,0-1-69,-2 1-51,3 1 0,-3 2 6,2-2-2,-2 2 0,3-2-23,-1 0 0,-1 1 7,1-2 5,-2 2 0,1-3 1,0 2 1,0-1-44,3 0 38,-1 0 4,1-1 37,-3-1-16,2-1 0,-3-1 14,2 0 0,-2 2 70,2 2 1,-1 0-48,1-1 0,-2-1-55,2 1 1,-1-2 7,0 0 0,-1-2 1,1 1-236,-2-1 196,0 3 0,1-2 23,0 2 0,0 0-16,2 0 73,-2 3-121,3-4 1,-3 1 0,0-4-37,0 0 0,-1 2 159,0 0 1,0 2 13,0-1 0,0 2 19,0-3-87,0-1-28,0 0 1,0 0-65,0 1 72,0 1 0,0-2 0,0 1-20,0-2 0,0 2 6,0 0 0,0 1 193,0-2-141,0 1 1,0-2-43,0 1 0,-1-1 20,0 2-3,0 2 1,-1 0-4,2 4 16,0-5 1,0 3-7,0-3 1,0 2-1,-1 0-3,-1-2 1,-1 4 0,2-5-221,0 3-399,0 1 1,1-4-609,-2 1 0,2-1 1232,-1-2 0,0-1 0,1-3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29.52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0 20403,'3'9'0,"-2"0"0,0-1 0,0 0 0,1 0 0,0-1 0,0 2-63,-1 0 1,-1-2 0,0 0 0,-1 0 0,0-1 0,0 2 0,0 1 0,1-1 0,0 1 0,0 0 0,0 0 0,0 0 0,0 0 0,1-1 0,0 0 0,0-1 95,0 1 1,-1-1-1,1 0 1,0-1-1,0 1 1,1 1-1,-1-1 1,1 0-1,-1 1 1,-1 1 0,0-1-1,0 1 1,0 0-1,0 0 1,0 0-1,0-1 1,0 1-1,0 0 1,0 0 0,0 0-1,0 0 1,1-1-1,0 0 1,0-1-1,1 1 1,-1 0-1,1 1-287,-1 0 118,-1-2 1,1 1 0,0-2 59,0 1 1,1 0-64,-2 2 2,0 0 0,0-3-153,1 0 1,0-1 151,0 4 0,0-3 1,-1 0-285,2-1 160,-2 2 0,2 0-14,-2 2 0,1 0-16,0 0 0,0-4 87,0 1 1,0 0-1,0 2-18,1-1 0,0-2-17,-1 1 0,0 0 39,0-1 1,1 1 136,0 1 0,-1-2 1,-1 0-50,2 0 1,-1 3 0,1-1-38,0 1 0,0-1-87,0-1 1,-1 1 8,2 0 0,-2 2 25,2 0 1,-1 1-21,1 0 0,-1 0 125,1-1 0,0 0 1,-1-1-56,1 0 1,-2-3 73,0 0 0,0-2 0,0 3 0,1 1 0,-1 0 18,1-1 0,-1 3 0,0-2 0,1 0-49,-1 0 94,1 1 0,-1-1 1,1 1-1,-1 0 1,1 1-1,0 1 21,0 0 1,-1-2-15,1-1 1,0-1 15,-1 1 0,1 1-3,-2 1 1,1-2-1,0 0 1,1-2 0,-2 0-5,2 1 1,-2 1 0,2 0 13,0 0 0,-1-1 7,0 0 0,1 1 0,0 2 43,1 0 1,-2-2-51,0 1 1,1-3 4,0 3 0,0-2-62,0 1 0,1 0 0,-1 2 56,0-2 0,0 1 0,0-2 0,1 1 37,-1-1 0,0 0-45,1-2 0,-2 2 0,1 1 0,1-1-14,-1 0 1,0 1-22,1-1 0,-2 0 0,2 2-20,-1-1 1,0 0 0,-1 1 45,0-1 0,1 0 0,-1 2 11,0 0 0,1-1 0,-1 0 54,1 0 0,0-1-12,-1 2 1,0 0-1,1-1 34,0-1 0,-2 0-38,2-1 1,-1 1-13,0 2 0,0 1 1,1 0-21,0-2 0,-2-1-38,1-1 0,0 1 31,-1 2 0,1 0-47,1 0 0,-1-1 15,-1 1 1,1-1 1,0-1 1,0 0 16,0 2 1,0 0 0,0-2-8,1 1 0,0-1 161,-1 0 0,0 0-242,0-1 39,0 1 1,-1 1 23,2-1 0,-2 2 35,2-2 1,-1 1 53,0-1 0,-1 1 1,2-1-21,0 0 0,-1 0-33,0-1 1,0-1 0,0 1 27,1 0 0,0-2-22,-1 2 0,0 0 0,1 2-15,0 0 1,-2-1 11,2-1 1,0-1-26,-1 2-91,2 1 1,-2 0 81,2-1 0,-1 2 0,0-2 0,1 1 45,-1-1 0,0 1 43,1-2 0,-2 1 36,2-1-78,-2 2 1,2-1-114,-1 2 0,0-3 109,-1-1 1,0 1 0,2 2-1,-1-1 1,-1 1 0,1 0 0,-1 1-1,1-1 1,-1 0 799,1 0-693,-1-5-186,-1 3-143,2-2 0,-1 3 266,2 0 0,-2 0 24,0-1 1,0-1 122,-1 2-137,2-1 1,-2 2-357,2 0 1,-2-3 174,0 1 0,0-3 120,0 3 0,1-2 331,0 3-285,0-1 1,1 2 27,-2-1 1,1 0 39,1 1 0,-1-1-72,-1 2 0,0-2 0,1 0-389,0-1 55,-1 0-36,2 1 1,-1-2-2410,0 0 2729,0-2 0,3 1 0,-2-1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51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446 9 10305,'-4'0'283,"-1"-2"-202,-1 4 0,1-1 0,-1 0-44,1 2 1,1 0-131,0 0-106,-1-2 1,0 1-340,-1-2 311,-1 0 84,1 0 299,-3 0 99,6 0 67,-3 0-184,4 0-592,-4 0 427,1-2 1,-2-1-46,3-1 395,-2 1 171,3 1-348,-3 2-50,5 0 23,-3 0 47,4 0-778,-2 0 384,0-2 216,1 0 266,-1 0 428,2 0-143,-1 2-418,-2 0-194,1 0 133,-2 0 240,1 0-48,-1 0-188,-1 2 1,1-1-142,0 1 1,-1 1 207,1 2 1,-1 1-50,1 0 1,1-1 28,0 0-84,2-1 0,-3 1 24,1 1-68,1-1 0,0 1 0,1-1-14,-1 1 0,-1 1 33,2 4 0,-1-2 0,1 0-3,0-1 119,-1-3 1,2 1-40,-2-1 1,1 0 3,-2 1 1,2 0-1,-2 2-14,1-1 1,0-1-1,1-1-49,-2 0 0,1 0-133,-1-1 0,1 1 32,-1-1-136,0 2 199,1-1 131,-2 2 1,3-4 12,-2 0 1,1-1-101,0 3 0,0-1 14,-1 1 0,0 1 37,-1 1-73,1 2 0,1-2 63,0-2 1,1 0 33,-1 0 0,1 1 91,-1 2-100,0-2 30,1 2 1,-1-3 0,1 1-10,-1 1 0,0-2-1,1 1-174,0-1 0,-1-3 45,0 1 1,1 0 0,-1 2 103,0 1-61,-1-1 1,2 3 0,-2-2 131,1 1 1,0-2-123,1 1 1,0 0 18,-2 0 0,1-1-30,-1 0 1,2 1-44,0 0 0,-1-1 8,1 2 1,-1-1 34,0 2 1,1-2-1,-1 1 8,0 1 0,0 0-25,0-1 0,1 0-79,-2-1 1,2-1-6,-2 2 0,1 0 42,0 1 0,0-2 0,0-1 0,-1 0 106,1 1-104,1 0 174,-1-2-50,0 3 0,1-1 1,-2 2-57,1-1 1,-1-2-216,2 1 51,-2-2 0,2 2 4,-2 0 0,1-1 0,0 2 87,0-1 1,0 0 105,0 2 1,2-3 0,-2-1 0,1 3-35,0 1 0,0-1-73,0 0 0,0-1 34,0 0 0,0 0-223,0 2 0,-1-1 89,0 0 1,0-1-1,1 1 162,0 1 0,-1-1 0,2 0 182,-2-1-147,2 4 1,-2-3-1,1 4-71,0-2 1,0 1-266,0 1 0,0-3 100,-1 0 0,2-1 127,-1 2 0,-1 0 0,0 0 77,1-1 1,1 0-1,-1-1 379,0 1-397,0-2 0,-1 3 0,2-2-119,0 1 0,0-2 0,0 0-13,-2-1 0,2 1 149,-2 0 0,2-1 17,0 2 0,0-1 50,0 2 1,0-1 0,0 2-60,0 0 0,0-2 1,0 0 70,0 1 1,0-1-1,0 0 32,0 1-74,0 1-147,2-3 0,-2 1 1,2-1-1,-2 1 1,2 0 34,-1 1 1,1-2-1,-2 1-39,0 1 0,1-1 73,1 0 1,0-1 0,-1 1-69,0 1 151,0-2-133,1 1 0,-1-1-62,2 0 1,-1 1 65,1 1 0,-2 0 0,2 1-109,-1 2 397,-1-4-284,1 1 99,-1-3 1,2 1-39,0 1 1,0 0-234,0-1 1,-1-1 188,1 1 0,1-1 70,-1 3 1,1-2 78,0 1 0,-1 0 0,0 1 0,-1-1 174,1-1-249,0 0 0,0 0 0,-1 0-34,0 1 1,1-2 0,0 2-437,-1-1 366,0-1 1,0 2 0,0 0-14,0 0 0,-1 1 0,1-3 36,0 1 1,-1 1 0,2 0 31,0 2 1,0-2 0,0-1 34,0-1 0,0-2 1,0 0-28,0 1 0,1-1-4,0 2 1,-1-1-1,0 1 1,1-1 14,0 1-13,0-1 0,0 2 1,1 1-2,-1 0 0,1-1 1,-1-1-29,0-1 0,1 1 1,0-1-50,1 0 1,-1 1 53,2-1 0,-1 1 92,0-1 1,-1 0 0,-1 1-37,0-1 0,1 1 1,-1-1 107,1 1 1,-1-1 0,0 1-33,1 1 0,1-1-115,0 0 0,0 0-106,0 0 1,-1-1 72,3 1 1,-5-2 0,2-1 0,-1 2 20,0 0 0,-1-1 0,0 0 75,0 0 1,1 3-1,0-1 1,1 1 55,-1-1 1,1-1 0,0 1 200,1-1-94,0-2 1,-1 2-92,1-1-2,-1-1-47,1 0 0,1 0-197,0-1 0,-1 1 1,0 0 0,0-2 60,0 2 50,-2-2 1,1 0 0,-1 1 203,1 1-128,-1-1 161,2-1 47,1 0-204,-2 0 48,1 0-23,-2 0-99,3 0 0,-2 0-85,3 0 31,-5 0 29,5 0 1,-6 0-11,4 0 38,-4 0 1,4 0 215,-2 0-160,1 0 0,3 0 37,0 0 0,-2 0-59,2 0 0,-2 0 0,0 0-183,1-2 178,1 2 1,-3-3-1,2 1 1,1 1 19,1 1 0,-2 0-19,0 0 0,-1-1 33,0 0 0,-2 0 161,1-2-207,-1 2-132,1-1-28,-1 2 0,1-1 91,-1 0 1,-1 0-14,2-2 0,-3 1 32,2-1 1,-2 2-1,1-2 35,0 0-23,1-1 13,1 1 1,-2 1 151,2 2-123,-2 0 0,3 0-76,-1-2 1,-1 1 9,1-2 1,-1 2 34,0-2 0,0 2 6,0 0 1,-2 0 49,3-1-20,-4 2-21,5-2-86,-5 2 0,5-1 18,-3 0 1,1 0-50,2-2 1,-2 2 129,2-1 1,-3 2 22,3 0-18,-4 0 0,4 0-3,-3 2 0,-1-1-4,1 2-119,-2-2 10,1 1 80,0-2 10,0 2 37,1 0-9,-1 1 0,-2 0 2,2 0 0,-2 3-12,2 2 1,-2-3-137,0 1 72,0-4-28,0 2 54,0-2 83,0 0-29,0 5 1,0-4 40,0 3-31,0-4-143,0 4 1,0-2 50,-2 2 1,1 0 188,-2-2 1,2 0-66,-2 0 0,0 0 6,0 3 1,-1-2-40,2 1-10,-2-2 0,1 2-54,0-2 50,0 1 1,0-2-97,0 0 83,0-2 0,0 3-5,0-2 1,1 2 0,-2 1-2,-1 1 0,1-2 0,1 0-4,0 0 1,1-2-38,-1 1 1,0 0-6,-2 2 44,1-3 39,1 2 1,-2-1-26,1 1 0,0-1-4,1 0 1,0 0-99,-2 1 0,1 1-172,0-1 226,1-2 0,-2 1 28,0-2 0,1 0 13,1 2 0,2-1 42,-2 1-54,0-2 36,1 3 0,-2-3 59,1 1-73,-1-1 1,0 3 8,-1-1 116,3 1 24,0-1-132,0 1 0,-2-3-22,-2 2 0,0-2 5,2 2 0,-1-2 0,0 2 1,0 1 49,-1 0-43,0-2 1,2 2-1,-1-1 44,-1 1 1,3-1 22,-2 0-4,0 0-70,0 1 0,-3-1-38,2 0 0,0-1 37,2 0 0,0-1 1,0 1 170,0 0-19,-2 1 1,0 0-58,0 0 0,2-2 0,1 2-15,0 1 1,-1-2-215,-1 1-129,1-2 1,-2 1 266,-2-2 5,4 0 1,-3 0 558,3 0-419,2 0 0,-4 0 0,2 1 226,-1 1-402,2-1 0,-3-1 0,1 0-42,-2 0 1,0 0-53,0 0 296,2 0 25,-4 0 176,3 0-65,-1 0-237,-2 0 83,4 0 51,-1 2-423,0-1-282,-1 1-95,0-2 388,-1 0 0,2 0-37,-1 0 0,2 0-124,0 0 239,1 0 1,-4-1 64,2 0 0,2 0 62,1-2 0,1 1-116,-1-1 136,0 2 55,-1-3-128,-1 4 0,1-4 35,0 1 287,1 1 94,-1 0-134,2 0-120,-3 2 63,1-2-17,0 2-502,-3 0 83,2 0 226,1 0 0,0-1-249,1 0 177,1 0 46,-2-1 262,2 2-261,-3-2-21,3 2 253,-2-2-202,1 2 40,-1 0 0,-1-1 13,-1-1 0,2 0-120,-2 1 1,4 0 43,-2-2 29,0 2 1,0-3 226,-1 1-145,1-1-63,-2 0 12,3 1 176,-3-1-113,1 4 1,0-4-29,-2 3-111,3-1 124,-2 2-125,4 0 110,-3 0 0,1-2-213,-2-1 0,1-1-517,-1 0 1,1 0 335,1-1 1,-1-1 0,1 0 0,-1 1 0,1 0-1604,0 1 0,-1-2 1945,1-1 0,-3 2 0,1-4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37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992 23 8366,'4'4'549,"-1"2"0,1 0-497,-1 1 0,-1-1-107,1 1 0,0 1 147,0 0 1,1 0-38,-1-1 1,-1 0-1,1 1-11,-1-1 0,1-1 1,-1 0-127,1 0 0,1-1 46,-1 1 0,-1 0 0,1 0 17,1 0 0,-2-1 16,1-1 0,-2 2 24,2 2 1,-1-2 0,0 0 8,0 1 0,2-2 6,-1 3 1,-1-2 0,1 2-4,0 0-41,-1-3 1,1 0-31,-2 0 1,0-2 9,2 3 0,-2 0 45,1-1 1,0-1 54,-1 2 0,2-1-9,0 2-27,-1 0 0,2 1-24,-1-1 1,0-2-15,0 1 1,-2 1 6,2-1 1,-2 0 9,1 0 1,-1-1 38,1 3 1,0-3-29,-1 1 1,0-1 12,0 1 1,0 1 12,1 2 0,-2-2 0,2 0 0,0 0 0,0 0-81,0 1 1,-1-2 25,1 2 0,0-1 11,-1 2 1,2-3 0,-1-1 76,0 1 1,0-2-27,1 0 1,-2 0-36,2 2 1,-1-1 14,1-1 1,-2 1 8,0 1 0,1-2-38,-1 2 0,1-3-29,0 3 1,0 1-39,1 1 0,-1-4 76,0 1 1,-1 0 96,2 3 0,-2-2 156,2 2 0,-2-2-208,0 1 0,1-3-99,0 2 0,0 0 33,-1 1 1,0-1-100,2-1 0,-2 0 205,1 1 0,-1-3 197,0 1-203,0 0 0,1 1 79,0 1-130,-2-1-119,2 3 0,-1-3 42,1 3 85,-1-5-22,-1 3 325,-2-4-204,2 3-91,-4-1-50,4-1-48,-2 1 0,0-4 0,-1 4 24,-1-2-36,-1 3-227,1-3-4,0 2 29,-1-3 0,1 1 76,-1 0 255,1-2 0,0 3 102,-1-2 0,2 0 4,-2 0 143,4 0 241,-5-1 115,3 0-648,-1 0-492,-2 0 351,1-2-695,-2 1 772,3-1 389,0 2-151,-1-2-227,1 2-211,-1-2-314,1 2 365,0 0 1,-1-1 162,1 0 214,1 0 190,-1-3-122,2 4-175,-1-2-199,0 2 40,0 0 1,-3-1-128,0 0 214,0 0 69,2-2 4,2 2 0,-2-1 42,1 0-129,-1 2 0,-1-3-128,1 2 70,0 0 0,1-1-83,0 0 0,0 1 195,-2-2 0,2 2 130,0-2 1,1 1-104,-3 0-50,3 1 1,-2-2-160,1 2 0,0 0-215,0-2 0,0 1 196,-1-1 0,1 2 54,0-2 0,2 0 162,-2-1 199,0 1-144,-2-3-209,1 3 0,1-3 19,0 2 0,2 1 1,-2 0-116,-1-1 1,2 0 216,-1 0 1,0-1 229,-1-1 57,1 3 1,1-3-137,0 3 0,1 1-254,-2-1 0,2 0-561,-2-1 403,0-3 1,-1 2 0,-1-1 0,1 2-19,-1-1 1,2 1 131,0-1 0,0 1 390,-1 0 1,1-1-156,0 1 0,2 1 0,-2 0-163,-1-1 0,2 2 1,-1-1-256,0 0 1,-1-1 62,-1-1 0,1 0 125,-1-1 1,1 2 160,0-2 1,-1 1 37,1 0 1,1 2 102,0 0-85,2 1 0,-3-2-86,3 0 1,-2 0-1,0-2-108,-1 0 1,1 1-1,0-2 40,1 1 1,-1 0 0,2-1-53,0-1 0,-1 1 157,1 0 1,-2 1 0,1-1 34,-1 1 0,2 1-57,0 1 1,-2 0 1,0-2 1,1 1-389,-1 1 0,1-1 192,0-1 1,0 1 135,-1 0 1,2 0 407,-2 0-255,2 1 1,-3-3-123,3 0-55,-3 1 1,2-1-6,-2 1 1,1 1-57,0-1 106,2 1 0,-3 0 69,1-1 1,0 3 39,0-3 0,2 1-35,-2-2 1,2 2-1,-2-2 26,1 1 1,-1 2 47,0 0 1,0-1-91,-2-1 1,3-1 0,-2 1-80,0 1 1,1-1 41,0 0 36,-1 1 0,1-1 183,-1 0-149,0-1 0,0-1 66,1 1-155,-1 4 0,3-3-58,-2 3-4,0-1 1,0 1-312,0 0 61,0 0 294,1-1-78,-2 1 1,3-1 77,-3 4-49,4-4 123,-2 3 56,2-1-86,0 1-68,-2 0 1,1-3-319,-2 1 33,0-1 123,-3 2 0,2-2 8,-2 1 0,2 0 25,-2 1 0,1 0 306,1-1 159,-1 2 1,1-1-162,0 0-64,1 2 1,-2-4-271,0 1 1,0 0-203,1 1 347,-1-1 19,1 0 1,-1 0 0,-1 1 1,1-1 1,0 2 88,0 0 0,0 0 359,-4 1 1,3 0-221,0 0 0,2 0-49,-4 0-147,3 0 0,-3 0 0,0 0-39,0 0 0,1 0-68,-1 0 1,1 0 104,-2 0 0,2 0 67,0 0 120,1 0 0,-1 0 1,1 0-21,-1 0 0,2 0 0,0-1-47,0-1 0,0 1 0,-2 0-111,1 0 1,-2 0 0,1 0-112,-2 1 0,0 0 151,1 0 1,0 0 155,1 0-121,0 0 1,-1 0 182,1 1 0,-1 0 20,0 0 1,0 0-179,1-1 1,0 0 66,-2 0-209,2 0 0,-1 0 139,0 0 39,2-2 0,-2 1-75,0 0 0,1-1-16,0 1 0,0-1-26,0 0 1,-2 2-1,3-2-171,-1 0 102,0 1 1,1-1-373,-1 2 275,2 0-243,-1 0 0,3 0-43,-2 0 1,-1 0 300,-1-2 0,2 2 140,-1-2 0,3 1 134,-3 0-163,3 0-541,1-1 238,0 2-292,1 0-515,-3 0 1160,2 0 148,0 0 132,0 0-137,0 0-430,1 0-94,-1 2 0,1-1-159,-2 0 375,0 0 0,-2-1 238,2 2-1335,2-2-1452,0 2 2666,1 0 0,-2 1 0,-1 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39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9 7584,'-5'-2'25,"-1"0"-177,-2 2 0,2 0 114,-2 0 1,2 0 25,-1 0 0,0 0 1,-2 0 25,0 0 1,0 0 143,0 0-1,2-2 306,0 1-326,1-1 72,-2 2-252,1 0 1,-2 0-391,0 0 389,3 0 1,-3 0 68,2 0 0,0 0 0,0 0 0,-1 0 244,-1 0-271,5 0 28,-2 0 1,1 0 0,-2 0 13,-1 0 295,3 0-171,-1 0-73,3 0 11,-3 0-90,1 0 1,-1 2 4,1 1 1,2 0 29,0 0 1,1-2 99,-3 2-15,3-2 44,-2 1-146,1-2 0,-1 1 2,-1 0-21,3 0-141,-4 0 88,3-1 0,-2 1-99,2 0 79,2 0 0,-3 1-77,2 0-133,0-2-264,-4 2 345,3 0 1,-4-1-318,3 2-700,2-2 1208,-4 3 0,1-1 0,-4 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47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8323,'1'7'-23,"0"-1"25,2-1 0,0 0 0,0 2-43,0 0-29,-1-2 1,1 3 57,-1 0 1,1-1 103,0 0 0,0-2-22,0 1 0,-1 0 129,1-1-122,1 0 1,-3 2-8,2-3 1,-2 1-56,2-1 1,-1 0 104,1 1 1,0 1 65,1 0-80,0 1 1,1 0-146,-1 0 3,-1-1 0,-1-1 44,0-1 0,0 1-7,0 1 1,2-1 2,-1 1 0,0-1 6,0-1 1,-2 1-158,2-1 145,-2-2 21,1 2 0,0-1 48,-1 3-20,2-1 27,0-1 0,1 2-60,1-2 1,-2 3-13,0-1 1,-2 0 9,2-2 1,-2 0-13,2 0 0,-2-1-21,1 2 1,-1-2-25,0 1 1,0 0-31,2 0 0,-1 2 46,1 0 0,-2 0 18,2 0 0,-2-2 21,0 2 0,0-4-2,1 3 0,-1 0 30,2 1 0,-2 0 0,2-2-12,1 2 0,-2-1-33,1 1 0,0-1 0,0 1-11,0 0 0,-2-2 24,2-1 1,-1 0 10,1 1 1,-2 1 82,2-1 1,0 3-85,1 0 1,-1-1-27,0 0 1,0 0-31,0-1 1,0 1 21,-1 1 1,1-2 100,-2 1 0,1-3-78,0 3 1,-2 1-23,3-1 1,0 3 0,0-1-112,0 0 0,-1-1 0,0-2 95,0 1 0,2-1 25,-2 2 0,1-1 68,0 0 1,-2-1 0,2-1 27,-1 2 0,1-1-80,0 1 0,0 1-75,0-2 0,-1 2 41,3-1 1,-1-1 60,1 2 1,-2-1 20,0 0 0,-2-1-25,2 1 1,-2-2-107,0 2 0,1-3 51,0 3 1,1-2-54,0 3 1,1-1-1,-1 1-52,0-1 1,-2 0 120,2-1 1,-1-1 95,1 1 0,-2-1-54,2 0 1,-2 0 0,1 0-15,0 1 0,1-1-56,1 0 1,-1-2-13,0 3 0,-1-1 19,1 2 5,1-3 1,-3 2-220,2-2-374,-2-1-199,1 2 152,-2-1 167,2 1 497,-1 0 0,0-1 0,-1-1 0,0-2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3.83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7718,'3'0'1947,"0"0"-2395,-2 0 0,-3 2 0,-3 0 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5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7166,'-3'6'1661,"1"-1"-1696,0 1 1,2-1-110,-2 1 1,1 0-52,-1 1 0,1-1 145,1 1 0,0 0 66,2 0 0,-2 2 1,2-2-1,-2 1 0,0 1 1,0 0-1,1-2 0,1 1 1,-1 0-1,-1 0 203,0 1 0,0 0-153,0-1-1,0 1 0,0-1 59,0-1 0,0-3-76,0 2 0,0 0-113,0 3 0,0-2 1,0 1 109,0-1 0,0 2 162,0 0 1,0-4 0,0 1 0,0 1 0,0 1 75,0 1-425,0 0 43,0-3 1,0 1 76,0-1 0,0 0 62,0 1 45,0-4 1,0 5 127,0-2 1,2-1 15,-1 1-123,1-2 1,-2 4-26,0-1 1,0 0-114,0 1 0,0-4-176,0 2 253,0-2 1,0 4 41,0 0 0,0-3 42,0 1 0,0 0 44,2 3 0,-2-2-132,2 0 0,-2-1 1,1 1-24,0-1 1,0 1-80,0-1 1,0 0 0,0 2-120,1-1 0,-1-1 107,-1 1 0,0-1-5,0 2 0,0-4-39,0 2 0,0-2-46,0 4 152,0-3 1,0 3 135,0 0 1,0-3-12,0 1 1,0-2-92,0 4 0,0-4-21,0 2 0,0-2 80,0 4 0,0-2 60,0 1 0,0-1 144,0 1 0,0-2-64,0 1 0,1-3-61,0 3 1,0 1-72,0 1 1,-1-3-15,0 1 0,0-2-43,0 4 1,0-3 0,0 3 0,0 0 0,0 0-71,0 1 1,-1-2-50,0 1 58,-1-5 0,2 1-170,-2-2 12,2-2-26,-2 4 108,2-3 508,0 3 27,0-2-201,0 1-187,0 2-44,0-4 85,0 5-76,0-3-20,0-1-1663,0 0 0,2-6 0,0-1 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2:59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0 7032,'-3'7'0,"2"0"0,0 1 0,1 1 0,0 0 0,0 0 0,0 0 0,0-1 0,-1 0 0,-1 0 0,1 0 0,1 2 0,0 1 0,0-1 0,0 0 0,0 0 0,0-1 0,0 0 0,0 0 0,0 0 0,0 0 0,0-1 194,0 1 0,0 0 0,0 0-415,0 0 0,0-1 97,0 1 1,-1-2 127,0-1 0,0-1 95,0 1 1,0 0-41,1 1 1,0-1 84,0 1 0,-1 1-64,-1 0 1,0 1-75,1-2 1,0 0-8,0-1 0,0-1 3,0 1 1,0-1-8,0 1 0,0-1 0,0 3 133,-1-1 0,1-1-83,1 0 1,0-2-2,0 3 0,0-1 0,-1 1 80,0 0-63,0-2 1,-1 2 8,2 0 0,0 0-25,-2 0-162,2-3 99,-2 4 0,1-5 2,0 3 0,0-1 48,0 1 1,-1-2-12,0 2 1,0-3-23,0 2 96,1-3 0,0 4-57,0-3 0,0 2 55,0 0 0,-1 1-7,0 1 1,0-3-19,1 1 0,-1-2 51,-1 3 0,-1-2-21,3 2 1,-1-2-85,1 2 0,0 0 1,-2 1 55,1 0 1,0-4-244,1 2 70,-2-2 1,-1 3 94,0 0 0,1-2 30,0-1 0,1-1 107,-1 1 0,2-2-127,-2 2 0,1 0 0,-1 2 1,2-1-16,-2 0 0,0-1-50,-1 0 144,-1-2 7,3 1-42,-4-2 0,2 0 76,-3 0-4,4 0-165,-5 0 1,3 1 21,-2 0 1,0 0 45,1 0-14,3 0 29,-4-1 6,4 2 0,-4 0 0,2 2 50,-1-1-83,4-1-31,-4-2-14,1 0 0,0 0-255,-1 2 30,2-2 311,-1 2 1,0-2 3,-1 0-40,3 0 1,-2 0 27,2-2-47,1 2-18,0-2 18,0 2-118,-3 0-183,0-2 222,-1-1-104,4 1 78,-2 0 122,3 0 0,-3 1 1,1-2 9,-1 0-47,0-3 0,1 2-211,0 0 30,2 3 184,-3-3 105,4 1 0,-4 0-45,1 0 0,0 0 8,0-1 1,2 1 37,-2 0 0,2 0-50,-2-1 1,1-1-9,-1 1 1,2 1 1,-2 0 1,2 1 15,-1-2 1,2 1-126,0-3 0,-2 2 39,1-3-268,-2 1 0,2-2 144,0 0 1,0 2-22,1-2 1,0 2 209,0-1 0,0 1 142,0-1 1,0 1-180,0-1 0,0-1-17,0-1 0,0 2 4,0 0 0,2-1 52,-1 0 0,1 0-52,-2 1 35,0 1 1,0-2 7,0 1 0,0 0 3,0 0 0,0 1-3,0-2 0,0 2 61,0-1-53,0 2 0,0-4-49,0 2 0,0 2-35,0-1-57,0 2 110,0-3 10,0 1 1,0 1 1,0-2-1,0 1 1,0 3-4,0-3 0,-2 3-1,1-3 0,-1 3 0,2-3 0,0 3 0,0-3-32,0 4 0,0-6-81,0 3 1,0 0-85,0-1-58,0 2-151,0-3 406,0 3 0,0-2 0,0-1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01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8021,'1'8'0,"1"-1"0,-1 1 0,-1 0 0,0 1 0,0 0 0,1-1 0,0 0 0,0-1 0,0 1 0,0 1 0,-1-1 0,0 1 0,0 0 0,0 0 0,0 0 0,0-1 0,1 2 0,0 0 0,0 0 0,0 0 0,-1-1 0,1 0 0,1 0 0,-1-1 0,0 1 0,0-1 0,0-1 0,1 1 0,-1 0 0,1 1 0,-1 0 0,0-1 0,0 0 0,0 0 0,0 1 0,0 0 0,0 0 0,1-1 0,-1-1 150,-1 2 0,0-2 0,0 0 1,0 1-1,0 1-65,0-1 0,0 1 0,0 0-48,0 0 1,0-2 0,0 1-408,0-1 130,2 2-688,-2-2 343,2-3-336,-2-2 921,0-2 0,0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34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 9127,'3'6'1083,"-2"0"-850,0 1 0,-1-3 1,0 2-505,0 1 0,-2 1 125,1 1 1,-2 0 145,1 0 1,1-2 0,1 0 88,0 1 0,0 1 30,0 1 1,0-1 0,0 2-66,0-2 1,0 0-36,0 0 1,0-2-324,0 0 1,0 1-68,0 1 0,0-2 271,2 0 0,-2-1 0,2 2 122,-2-1 0,0 0 0,1 0 259,0-1 1,0 2-85,0 0 1,0-2-111,-1 2 0,0 0-165,0 2 1,1-2 0,1 2-308,-1 0 378,-1-2 1,1-1-60,0-2 1,0 1 147,0 1 0,-1-1 0,1 1 165,0-1 0,0 1-125,0-1 1,0-1 0,-1 2-137,0 1 1,0-1-1,1-1-44,1 0 0,-1 2 29,-1 2 0,0-1 1,1 1-1,0-2-4,0 0 7,1-3 0,-2 3 25,0 0 0,0 0 36,0 1 0,0 1 1,1 0 116,1 0 0,1-2 0,-1-1 72,0 1 1,-1-1-208,0 1 1,0-3-206,1 3 1,-2-1 20,2 2 1,-2-1-1,0 0 59,0 1 0,0 1 0,1-1 0,0-2-48,0 1 181,1-3 0,-2 4 54,0 0 0,1-2-31,1 2 0,-1-2-66,-1 2 1,0-3-1,1 4 1,0-1-124,0-2 1,1 0 50,-2 0 78,0 2 0,0 1 1,1 0-44,1-1 1,-1 2 11,-1-1 0,0 0-26,0-1 65,0 0 0,0-2 0,0 1-13,0-1 97,0 0 0,1 1 0,1-1 142,-1 2-193,1 2 20,-1-6 0,1 5 62,-2-2 1,0-4-127,2 2 1,-2-1 14,2 1 0,-2-1 1,1 2-15,0-1 0,0 2 0,0-1-46,0 2 0,-1-2 55,2 0 1,-2 0 0,2 1-11,-2 1 0,2 0 1,-1-2-20,0 1 1,-1 0-19,0 1 1,0-3 0,1-1-134,0 1 1,0 0 204,0 0 1,0-1 0,-1 2 190,2-1 1,-2 1-51,2-2 1,0 2 0,-1 2 32,0 0-235,0-4 1,-1 3-244,0-2 1,1 1 80,1 2 1,-1-1 0,-1-1 146,0 1 1,1-1 0,0 0 247,0 1 0,1-1-73,-2 0 1,0 0-1,1 1-46,0-1 1,1-1-109,-2 1 0,0-1-45,0 2 0,0-3 0,1 1 56,1 1 53,-1-2 0,-1 1 164,0 0 0,1 0-65,0 1 0,0-1 0,0 1-44,0 1 0,-1-2-290,2 0 0,-2 1-10,2 1 1,-2-2 146,0 2 1,2-2-23,-1 1 1,1 0 176,0 2 1,-2-1-86,1-1-66,2-2-272,-3 0 260,2 1 1,0-2 12,-1 5 1,2-1 0,-1-2 155,1 1 0,-2-1-79,2 0 0,-1-1 107,0 1 0,0-1-79,1-1 0,-2 1-46,0 1 0,1-1-39,0 3 52,1-1 12,-2-2-22,1 3 0,-2-5 28,2 3 0,-2 0 0,2 1 18,0 0 0,-1 0 29,0-1 0,0-1 1,0 1-76,0 1 1,1-2-26,-2 2 1,1-1-9,1 2 0,0-2-37,-1 2-75,0 0 1,1-2 3,0 2 1,-1-2 30,2-1 142,-2-3 0,1 2 327,-2 1-253,1-1 0,0 3-89,2-3-120,-2 0-44,1-1 1,-1 1 92,0-1 0,0-1 63,2 1 31,-2 0 0,2 1-96,-2 1-123,0-3 1,1 2-42,0-1 278,-2-1 1,2 2 83,0-1 0,-2 0-1,2 1-122,-2-2 1,1 2-18,0-2 105,0-2 72,1 2-44,-2 0-642,0-1 1,-2-3 208,-1-2 0,0-3-54,1 1 1,0 0 353,-1 2 0,0-5 0,-1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3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309 115 8587,'-2'-2'591,"0"-2"-422,0 3 255,1-3-280,-1 2 15,0-2 65,2 1-50,-4-1-265,1 2-33,1-3 198,-4 1-25,5-1-109,-5 3 1,5 0 102,-2 0 27,0 0-44,-1-3-6,0 3-55,-1-4 67,1 3-77,-1-3 60,1 1 1,2 3-29,-2 0 0,3 0 97,-2-1 1,0 0-38,-2 0 1,2 2-7,0-2 4,2 2-82,-2-1 62,0 0-1,1 2 17,-2-4-22,1 3-113,-1-1 90,-1 2-17,3-2 22,-2 2-140,2-2 133,-1 2 0,1-1 4,0 0-1,2 0 2,-2-1 152,0 2-164,-1 0 223,1 0-130,-2 0 21,4 0-17,-4 0-83,3 0 4,-3 2-104,4-1 144,-4 1-95,1-2 1,-2 0 271,0 0-98,0 0 0,-2 0-87,1 0 29,3 0 13,-1 0-39,0 0 316,1 0 0,-3 2-109,1 1 0,3 1-191,-1 0 0,1-1-151,-1 0 0,2-2 156,-2 2-433,0-2 248,-2 3 552,1-1-398,0-1 1,-1 2 40,1-1 0,1 0-179,0-1 0,1 0 91,-1 1 0,2-2-121,-2 2 1,0 0 87,-1 2 52,1-1 1,1-1 305,0 0-317,0 0 1,-1 1 207,0 1-172,2-3-9,-3 2 0,3-1-71,-2 1 83,2-2-11,-1 2-165,0-1 48,2-1 97,-2 2-36,2-1 0,-1-1 0,0 2-140,0 1 145,-1-1-544,2 3-678,0-5-211,0 2 959,0-2 506,0 3 0,0-1 0,0 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39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7886,'4'2'478,"1"4"-263,-3-3 1,2 3 12,-1-1 1,0-2 3,0 0-46,-2 0-708,3 1 400,-4 2 0,3 0 0,-1 1 31,1-1 429,0 2-195,1-1-38,1 2 1,-2-3 0,-1 1 73,2-1 0,-2 0 0,1 1 44,1 1 0,-2 0-251,1-1 1,-1-1-1,0-1 1,0 1-1,1 0-20,0 1 63,-1-2-31,2 2 0,-3-3-15,2 2 1,-1-2 0,1 1 0,0 0 51,1 0 1,0 2-1,1-1 114,-1 0 1,1 0-114,-1 0 1,0 1 73,1-1 0,-2 0-84,0-2 0,-1 1 0,2 1 0,-2-1-9,2 1 1,-2-1 14,1-1 0,-1 1-66,1-1 1,0 1 0,1 1-1,0 1 63,1 0 1,-1 0 0,1-1 0,-1 0 0,1 0 44,-1 0 1,0 0 0,1 0 0,-1 0-36,1-1 1,-2 0 0,-1-1-36,2 1 0,0 0-31,0 0 0,1 0 57,-1 1 0,-1-1-1,0-1 1,-2 1-17,2-1 4,-2 1 0,3-1 0,-1 1 1,0-1-1,0 0 4,0 1 1,-1-1 2,1 1 10,0-1 0,2 3 1,-1 1-1,1-2-33,-1-1 0,-1 0 23,0 1 0,0-1-58,1 1 1,-1-1 0,0-1-253,0 1 289,1 1-2,1 1 16,-1 0 1,1 0 242,-1-1-124,0-2 0,1 4-66,-1-2 0,1 0-22,-1-2 0,-1 1 13,0-1 1,0 1 90,1-1 1,1 1-1,-1 0-73,1 1-127,-1 0 0,0 1 0,1 0-115,-1 1 120,1 1 35,-1 0 8,0 0 1,1 0 0,-1 1 96,1-2 0,-2-2-32,0 0 16,-1-1-83,3 1 0,-1 0 1,1 1-90,-1 1 1,-1-2 106,0 0 0,-2-3-64,2 0 0,-1 0-7,1 2 0,0 0 0,1 0 131,1 1 0,-2 0 252,-1-2-149,1 1 0,2-1-7,-1 0 1,1 2-48,-1 0 1,-1 0-192,0-2 144,0 1-141,1 1-57,1-1 1,-1 3-368,0 0 425,1 0 0,-1 0 91,1 0 1,-2-3-132,0-2 54,0 0 1,1 2-1,0 1 0,-1 0 216,0-1 1,-1-2 279,1-1-24,0 1-341,1 2-20,0 1 1,-1-1-107,0 1 0,-1-3 63,1 0 1,-2 0-78,2 2 1,-1-1-1,1 1 43,0-1 0,-1 0-20,1 1 95,0-1-69,2 3 0,-2-1 250,0 1-126,-2 0-64,2-3-7,0 2 0,0 1-15,0 0-110,-2-1 123,3 1-25,-2 0 0,2 2-117,-1-1 0,0-2 0,-1 0-188,1-1 238,0 0 106,1 2-116,1 0 194,-1-1-43,0 3 281,1-4-244,-1 3-92,1-1 1,-2 0 19,0-1 0,-2-1 3,2-1 0,-2-1 63,2 0-77,0 0-206,0 3 1,1-1 90,-1 1 1,-1-1-2,1-1 63,-2-1-9,3 1-33,-4-2 133,4 4-92,-1-1-10,-1 2-66,2-3 83,-1 2 1,1-1-41,-2 2 0,2-3 32,-1 1 43,-1-1-48,2 0 50,-1 1-45,1-1-8,-2 1 26,0-1 0,0 0-32,1 1 18,-1-3 55,2 4-4,-1-3 1,0 3 11,0-1-20,-2-1 1,2 1 18,0-1-32,-1 1-2,2-1 1,-3 0 15,2 1-74,-2-1 35,3 1-4,-3-1-3,2 0 23,-2 3-4,3-2 1,-3 0 0,2-3 0,-2 1-4,2 2-3,-2-1 1,3 3 199,-1-1-175,1 3-16,0 0 1,-1-2-14,0-1-14,-2-1 35,3-1-177,-3 1 166,1-1 1,0 0 125,1 1-140,-2-3-8,3 4 112,-1-3 246,1 3-322,-1-1 0,1-1-79,-1 1 1,-1-2 123,1 0-12,-2-2-21,3 2-59,-2 0-160,3 3 249,-1-1 0,-1 2 8,0-3 18,-2 0-75,3 1 29,-2-1-59,3-1 58,-3 1-189,2-2-10,-1 0 161,-1 2 0,0-3-10,0 2 0,-1-1-33,2 1 1,-2-2 21,2 2 209,0 0-223,2 1 110,-1 3-78,-2-2 30,2 1-84,-1-1-137,1-1 194,1 0 2,-3 1-41,0-1 35,0 1-18,-1-3-41,1 2 19,-1-2 76,2 5 0,0-2-71,0 1 232,-2-2-197,1 1 69,0-1 0,-1-1-54,2 0 14,-2-2 1,1 1 266,0 0-253,-2 0 0,4 3 32,-1-1 0,-1-1 12,1 0-37,-2 0 1,3 2-377,-1-1 143,-1 0-168,2-1 162,-4 1 124,4-4 1,-3 4 36,2-1 0,-1 1 0,1 0 409,0 1-138,-1 1-223,2-3 0,-3 3-220,2-3 1,-2 1 179,2 0 1,-1 1-366,1-1 0,-2 0 50,0 0 0,0-2-337,1 2-330,-2 0-157,4 0 1168,-3-1 0,1-1 0,-2-2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42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261 111 7531,'5'0'1900,"-1"-2"-1716,-4-1 1,-1 0 0,0 0-1,-2 0 1,-1-1 0,-1 0-1,1-1 16,-1 1 0,1 0-188,0-1 0,1 2 0,0 0 1,-1 0-1,0-1 0,0-1 0,0 1 1,-1 0-106,1-1 80,-1 3 13,3-2 166,-2 3-167,4-3 99,-2 4-83,2-2 0,-2 2-11,-1-2 16,1 2 1,-2-3-220,1 2 220,1 0-122,-2-3 0,2 3 79,-3-2 0,1 2-65,-1-2 359,3 2-234,-2-3 284,1 4-161,-1-2 0,-1 2-133,-1 0 86,3 0-100,-1 0-216,2 0 195,0 0 106,-2 0-31,1 0 0,-1 0 43,1 2-3,-1-2-42,0 4 123,2-4-116,-2 2-82,1-2 81,-1 2-147,-1-1 138,3 1-12,-2-2-273,3 2-7,-2-2 215,0 2 120,1-2 257,-2 2-148,1-1 1,0 3-1,0-2-7,0 2 1,1-1-209,-1 0 0,1-1-374,-1 1 404,0 0-81,1 1 348,-2 0 0,3 2 40,-2 0-424,0 2 1,0-3 89,0 1-18,2-3 0,-2 1 142,1 1-43,-1-1-48,2 2 18,-1-1-44,2 1 1,-1 1-79,-1 2 0,0-4 46,1 0 12,1-2-11,-2 3 130,2 1-114,0 0 6,0 1 0,0-2 5,0 1 0,0 1 6,0 0-72,0-1 75,2 0-4,-2-1-412,2-3 118,-2 3-263,2-2-584,-2 1 428,2 1 271,-2-1 65,0-1 366,0 1 0,0-1 0,0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3:55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786 371 9276,'4'0'650,"0"-2"-522,0 4 0,-2-2 0,3-1 65,0-1-197,0-1 1,1 2-1,-1-2 1,-1-2-1,0-1 1,-1 0-1,0 0 1,1 0 0,0 1-1,0 1 71,0-1 0,1 1 0,-1 0 1,1-1-7,-1-1 1,-1 1-1,0-1 1,0 1 123,1 1-165,-1-1-59,-1 3 1,-2-3 31,2 0-60,-2 2 1,3-1 79,-2 1 275,0-1-190,0 0-36,1-1-10,-1-1-60,1 3-70,0-3 12,-2 3 59,2-1 0,-2-1-40,0-1-7,0 3 1,0-3-83,0 2 149,0-1 0,0-1 107,-2 1 0,1 1-102,-2 0 0,2 1 23,-2 0 0,2 0 1,-2-2-42,-1-1-8,2 1 9,-2-1 0,3 1-4,-2 1 144,0-1 19,-1 1 44,0 0 0,-1-1 0,1-1 18,-1 0-395,1 1 161,2 2 0,-2-1-61,1 1 0,-1-1 98,-1 0 43,3 0 1,-2-1 0,1 1-1,-1-1 1,0 1 0,-1-1 0,0 1 442,0 0-577,2 1 0,-3 1-86,3 0 136,-1 0 1,-2-3 279,0 1 86,-2 2-165,3-2 0,-3 3 96,3-2-145,-1 2 0,1-2 17,-1 2 0,2 0-60,-2 0 1,0 0 44,-3 1-96,3 0 0,-3 0-48,2-2 1,-1 2-35,-1-2 50,2 2 0,2 0 45,0 0 0,3 0 122,-4 0 1,1 0 136,-2 0-199,2 0-79,-2 0 29,3 0 1,-1 0-1,-1 0 154,-1 0-161,0 0 1,0 0 0,2 0 68,-3 2 1,0 0-188,-1 3 67,2-3 1,-1 2 0,1-2-112,0 0 1,-1 1 26,1 1 0,1-1 26,0 0 1,1 0 0,-2 2-93,1-1 0,1-1 1,0 0 64,1 0 1,-2 1 0,0 1-1,1-1 5,0 1 0,2-3 62,0 1 1,0 1-1,-1 1-75,-1 1 73,1 0 1,-1-2-1,1 1 1,0-1-91,-1 1-139,1-3 212,-1 4 0,1-5 0,0 4-7,-1-1 1,-1 0-1,0 0 82,1 0 0,-1 1 0,0-1-26,0 1 0,1-1 0,1 1-31,0-1 1,-1 0-49,-1 1 1,1-1 0,-1 1 20,1-1 1,1 0 0,-1 1 4,1-1 1,0 1 0,-1 1 11,1-1 0,-1 2 0,1-2 14,-1 1 1,3 0 0,-1-2 0,-1 1-1,0 1 1,1-1-1,0 1-12,0 1 0,-1-2 1,0 2-27,1 1 1,-1-2 0,1 0 33,-1 0 1,0 0 0,0 1 15,-1-1 0,1 1 25,-1 2 1,1-1-1,0 0-28,-1 1 0,2-4 0,0 2 8,0 1 0,0-4-17,0 1 1,0 0 0,0 2 27,0 2 1,-1-2 203,1 0 0,-1 3 0,0 1-168,1 2 0,0-3 1,1-2-43,-1-1 1,2 0 0,-2-2 46,1 3 1,-1-1-72,2 0 0,-1-2 60,0 1 98,2-1 0,-3 0-137,2-1 1,0 2 53,-2 0-30,2 2 1,-2-3 0,1 2-121,-1-1 1,2 1 87,0-2-31,-2 0 1,2 3-249,-2-1 1,2 0 217,0 4 23,1-2 180,0-2 0,-1 1-169,0 0 1,0-2 96,0 2-69,0-3 139,1 2 0,0-3-63,0 2 0,-1 0-1,-1 1-24,1 0-96,1 0 1,-1 0 15,0-1 0,0-1 79,0 3-43,0-1 7,-1 0 1,2 0-38,-2-1 1,1-1 16,0 0 0,0-1 8,0 1 0,0-2 0,1 4-14,-2-3 15,2 4-16,-2-2 1,2 4 9,-2-5 0,2 3 0,-2 0 0,1 0-1,0 1-7,0-2-16,-1 1 23,2-3-2,0 3 0,0-3-21,-2 1 18,2-3 101,-2 3-56,2-3 0,-1 5-22,0-3 0,0 3 0,-1-1 0,1 0 0,-1 1 175,1 0-197,-1-2 0,1 1-60,-2 1 1,2-2-46,0 2 103,-2 0 1,2 1 0,-1 0 0,0 0 0,-1 0 102,1-1 0,0 1 0,1-1-12,0-1 1,0 0-30,1 2 0,-1-2 89,0 1-304,0-3 0,-1 3 0,2 0 66,0 0 297,0-1-90,0-1 1,0 1 0,0 0 308,0 1-211,-2 3-209,2-3 1,-2 2 147,2-1-219,0 2 1,0-1 38,0-1 1,-1 0 62,0 1 1,0 0-1,0-1 1,0 0 621,1 0-676,0-2 61,0-1 0,0-1 0,0 1-109,0 1 1,0 0 86,0 0 1,0-1-1,-1 1 9,-1 1-67,1-3 1,1 6 0,0-3 174,0 2 1,0-1-81,0-2 1,0-1 0,0 1 0,0 1 98,0 0-120,0-1 1,0 2-467,0-2 490,0 1 0,0 0 178,0-1 1,0 2 244,0 1-421,0 2 1,1-2 6,1 0 1,-1-1 0,0 1 0,0-1-35,0 2 0,1-1 0,-1-1-80,1 0 1,-1-2-1,0 0 72,0-1 0,0 2 1,1-1 65,0 0-87,-2 1 1,3-1 0,-1 2 0,-1-1-277,1-1 0,-1 0 269,2-3 1,-2 1-1,1 1 136,0 1-171,-1 0 36,1-3 1,-1 1 0,1 0 42,0 4 1,0-1 0,0-1-82,0 1 0,1-1-65,-1 0 1,1-1 0,-1 1 10,0 0 59,-1-2 0,2 0 0,-2-1-82,2 1 291,-1-1-170,2 0 0,-2 1 0,3 1 14,-1 0 1,-1 0-1,0-2 1,0 2 114,1 0-127,1 2 1,-2-4-13,0 2 17,0-1 1,-1 0-14,2 1 1,-2-1-1,3 2-7,-1 0 0,-1 0 0,0 0 0,1 0-11,-1 1 0,0 0 1,0-2-47,1 1 1,0 0-18,0 0 68,-1-1 0,0 1 1,0-2 20,1 1 0,-1 0-1,0-2 1,0 1-1,2 2-196,-1 2 0,1 1 71,1-1 1,-1-2-51,0 0 1,0-1-1,0 0-180,-1 1 0,-1-3 228,0 2 1,0 0 0,0-1 10,0 1 0,0 2 280,1-1 0,1 1-159,-1-1 0,0 1 1,1-2 210,-1 0-186,1-2 0,-2 1-42,2-1 0,-2 2-9,3 0-46,-1 0 1,-2-2 0,0 1-87,0-1 0,1 2-310,0 0 0,1 0 0,-1-2-807,1 1 1,0-2 537,0 0 726,-2-1 0,3-4 0,-3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4:09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508 1 7928,'3'3'252,"0"0"0,0 0-209,1 1-16,1 0 1,-1-1 77,0 0-91,-1 0-75,1 2 1,-2-2 52,3-1 0,-2 0 78,0 1 1,-1-2-13,3 2 0,-2 0-10,0 2-98,-2-3 47,3 2-18,-2-2 1,1 3 12,0-1 73,0-1 1,0 1 116,0-1-118,0 1-35,1 2 0,-1 0-57,0 2 31,0 0 1,0-2 7,0 2-66,-2-4 0,1 0-25,0-1 64,-2 1 0,4 1 25,-3 1 1,2-2-1,-1 1 1,-1-1 126,1 2-136,-2-1 0,3 1 1,-2 0 0,0-1 0,0-1 1,0-1-14,-1 3 8,2-3 0,-2 3-2,2-2 208,-2-2-177,0 4 1,2-3 13,-1 2 1,1-1 73,-2 2-53,0-2 0,-1 3 93,0-1 0,0 1 180,0 2-227,0-3 0,1 1 1,0-1-16,-2 0 0,1-1-74,-2 0 1,0-2 13,-1 0-21,2-2 0,-2 3 13,1-1 1,-1-1 58,-1 1-67,1 0 1,-1 1 118,-1-1-17,1-1 0,-2-2-30,2 0 89,-2 0-55,0 0 0,-2 0 104,2 0-207,1 0-43,-3 0 0,3-1 0,-2 0-16,1 0 87,3-3 1,-2 3 59,2-2 0,-1 2-31,-1-2-21,1 2-77,1-1 18,2 2 1,-4 0 57,2-2 1,-1 2 28,1-2-71,3 0 0,-5 1-19,3-2 9,-1 2 0,-3-3-157,0 3 1,2 0 119,-1 2 1,3 0-67,-1 2 1,2-2-267,-3 1-58,4-2 146,-7 0 386,5 0-212,-2 0 98,2 0 88,2 0-104,-3 0 176,2 0 0,-2 2-103,0-1-63,2 1 1,-4-2-16,4 2 1,-1-1-135,-2 2 84,2-2 28,-4 4 1,3-3-70,0 2 52,1 0 96,-3 0 0,3 1-62,-5-1 26,5-2 1,-3 1-160,3-2 0,1 2 127,-1 1 0,0-1-141,-2 0 92,3-2 1,-2 1 112,1 0 1,-1-1 128,0 2 0,1-2 260,0 2-348,0 0 0,-1 0 46,-1 0 1,0 0 0,0 1-359,-1 1 1,1-2 15,1 0 1,2-2 378,-3 2 0,2-1-58,-2 1 1,3-1-1,-1 3 68,-1-1 0,0 1-27,0-1-232,-1 1-31,3-1 0,-2 0-37,-1 1-52,1-1 0,-1 1 99,2-1 1,0 1 136,-1 1 1,1-3-127,0 2 138,0-2 0,0 1-115,0 1 0,1-1 2,-1 1 1,2-1 30,-2 0 1,2 1 58,-2-1 0,0 1 140,-2-1 68,1 1 0,-1 0-168,1 1 94,2 0 0,-1-3-43,2 0 0,0 1-219,-2 2 0,1-1 0,0-2 62,0 2 1,-1 0 29,1 2 1,0-2 5,0 1 232,-1-2-211,2 2 1,-1-2 0,1 1 40,-1 1 11,1-3-33,-1 3 0,1-2 0,-2 4-8,1 0 1,0-2 37,1 0 0,1-3 0,-2 2 53,0 0 1,1 1 69,-2-2 1,1 3-112,-1 0 1,2-2-23,0 1-52,-2-2 1,2 3-76,-2-1 1,2-1 0,-1 1 84,0 1 0,0-3 0,1 3 0,-1-1 39,-1 0 188,2-1 0,-1 0 1,1 0-209,-1 1 0,-1-1 26,2 2 1,-1-1 0,1 0-282,0 1 0,-1-2 1,2 2 108,-2-1 208,2 0 11,-2 0 0,2 0-63,0 1 1,0-2-165,0 0-103,0-1 1,-1 4 145,0-2 1,0-1 91,0-1 0,0-1-11,1 3 40,0-2 60,0 4-58,0-3-24,0-1 0,0 1-1,0-1-7,0-1 0,0 1-79,-2-3 71,2 0 0,-2 3-35,2 1 8,0-3-13,0 2 17,0 0 15,0-3 1,0 3 83,2-2 0,-1-1 224,2 2-478,-2-2-147,3 1-2,0-2 302,1 0 1,2 0 306,-1 0 1,0-1-165,1 0 1,0 0-26,-1 0 1,-2 0 58,0-1-88,-1 2 0,1-2 418,0 2-335,-2 0 1,4-1-165,-3 0 75,0 0 0,2-1-124,-1 1 1,-1 0 434,0-2 225,2 2-148,2-1-419,2 2 33,-2 0-230,1 0 55,-1 0 642,2 0-346,-1 0 1,1 0 29,0 2 0,-3-2-308,0 2 234,-2-2-282,2 0 0,-1 0-73,1 0 215,-1 0 80,1 0 1,1 0 186,0 0-372,-1 0-90,1 0 0,-3 0-512,2-2 0,-2 2 286,2-2 479,-2 2 0,3 0 0,-1 0 567,1 0 0,2 0-258,-1 0 0,0 0-232,-1 0 0,-3 0-42,2 0 1,-2-1-675,2 0 545,1 0 1,-2-1 0,1 1 35,1-1 0,-3 1 30,1 1 0,0 0 3,2 0 1,-2 0-2,0 0 0,0 0-12,2 0 0,-2 0 0,1 0 42,-3-2 1,4 1 35,-1 0 51,-1 0 1,2 1-28,-1 0-79,-3 2 1,3-1-90,-3 2 43,-1-2-207,1 1 177,-2-2 264,3 0-153,-4 2-45,4-1 40,-1 1-81,-1-2-2,2 0 5,-1 0 27,1 0 1,0-1 50,1 0 0,-1 0-27,1-2 0,-2 1-26,-1-1 0,1 2 38,2-2-28,-1 2 1,1-1 14,-1 0 0,-1 1 18,2-2 1,-2 2-75,3-2 87,1 0 0,-2 0 196,3 2-102,-3 0-30,4 1-177,-5 0 1,3 0 20,-3-2-171,-1 2 458,3-2-160,-2 2-92,3 0-217,0 0 95,-5 0 63,2 0 0,-2 0 66,3 2 0,-2-1 33,0 2 0,-2-2-8,2 2-130,-2-2-72,3 1-195,-3 0 299,2-1 1,0 1 69,1 0 1,-1-1 123,0 2-174,-2-2-76,1 0 0,0 0-131,1 0 224,1 0 0,-1 1 1,0 0-17,0 1-21,-1 1 1,1 0-249,-2 1 180,0-3-63,1 2 175,0-4 0,-2 5-121,2-1 147,-2-1-74,0 3 1,1-2 189,1 3-159,-1 0 1,-1 1-158,0-1 156,0 0 1,0 0 50,0-2 0,0-1 1,0 2-51,0 1 0,0-1 458,0 2-355,0-3 0,0 4-68,0-2 0,0-2 18,-2 1 0,1-3-44,-1 3 0,0-4-9,-1 3 78,0 0-15,-1 2-21,-1 2 0,2-2-3,1-1 1,-1-3-1,-2 0 0,2 0 1,0 1-10,0 1 1,0-1-1,0 1-4,0-1 0,1-1-17,-1 0 0,0 0 1,-2 1-43,1 1 1,-1-1 0,1 0 87,0 1 0,-1-2 1,1 2 139,1-2 0,-1 2-29,2-2 0,-2 2-80,-1 2 1,1-2 0,-1 0-233,1-2 0,1 0-26,0 0 1,-1-2 294,-2 2 0,0-1 0,1 1 48,-1 0 0,3 0 48,-2-1 0,0 0 77,0 1 1,-3-2-289,2 2 0,0-2-41,0 1 1,1-2 127,-3 0 1,1 0 289,-2 0 0,2 0 176,-1 0-415,3 2 0,-2-1-239,1 0 92,1 0 0,-3-1 0,1-1-151,0 0 0,-1 0-69,1 0 1,-2 0 272,1-1 0,-1 2 167,0-2 1,0 2 130,0 0-283,2 2-68,3-2 0,-2 2-241,0-2 0,0 0-135,-2 0 388,3 0 83,-3 0 1,1 1-1,0 0 24,-1 0 0,4 1-237,-2 0 186,2-2-172,0 2 1,-1-2-124,1 0 155,1 0 1,-5 0-117,3 0 403,-1 0-89,-3 0 0,4 0-6,-2 0-104,3 0 0,-2 2-239,1-1 134,1 0 103,-2 1 0,1-1 53,-1 0 1,2 0 179,0 1-127,1-2 0,-2 2-20,-1-2-37,3 0 16,-3 0-46,6 0 0,-3 0-74,0 0-10,2 0 28,-5-2-62,3 2 72,1-2 36,-2 2-62,3 0-70,0 0 33,-1 0 95,-1 0-78,1 0-62,-2 0 189,3 0 251,-3 0-161,2 0-90,-1 0 6,-2 0 39,4 0-412,-5 0 198,5 0 59,-3 0 21,4 0 12,-4 0 54,3 2 1,-3-2-14,4 4-289,-2-3 78,2 5 168,0-5-52,0 4-7,0-2 1,0 2 20,0 1 140,0-1 0,1 1 18,0-2 0,0 1 66,2 1 62,-2-3 1,1 3-116,0-3 1,-1 1 54,2 0-352,-2-1 129,1 1 0,-2-2 39,2 2 1,-1 1-47,2-1 37,-2 1-112,0-1 156,-1 1 1,2-2 3,-1 1 0,1-2 20,0 3 0,-1-2 19,2 2 0,-2-2 191,2-1-211,-2 1 0,2 0 16,-2 0 0,0 0 1,1 0-43,-1 0 0,0 0 67,2 1-30,-2-1 3,1-1 1,0 0 27,1 1 0,0 1-11,0 2 1,-2-3 9,2 2-12,-2-2 0,3 2 46,-1 1 1,-1-2-55,1 0 1,-1-1-33,1 2 0,-2 0 5,2 1 1,-1-1-12,1 2 1,-2-1 49,2 0 2,-2 0-29,3-3-24,-4 5 1,4-5 1,-3 4 4,2-3 0,-2-1 1,1 1-151,0 1 149,-1 1-3,0-4 1,0 2-109,0-1 1,0-1 86,2 1 1,-1 0-61,1 2 1,-2-1-45,2 0 280,0-1-174,2 1-3,-3-4 135,2 2 1,-3 0-8,2 1 0,0 1-95,1 0 0,-1 1-259,0-1 180,0 1 0,1-2-198,1 0 207,-1 0 0,-1 1 182,0 0 1,-1-1 334,1 0 0,-1 1-421,3 2 62,-1-4-12,-1 4 23,1-3-238,-2-1 1,1 2 54,0-1 64,0 1 1,1 0 133,1 1 1,-2-2 5,0 0-87,-2-2 1,3 3 68,-2-1-379,2 0 0,1 0 70,-1 0 1,1-1 133,-1 1 1,0-2 382,1 2-134,-1-2-217,1 3-5,-3-3 54,2 3 0,-2-4 0,1 2 101,0 0 1,-1-1-117,1 2 0,-2-2 72,2 2-89,-2-2 0,3 2-349,-1-2 339,-1 0 1,2 3 0,-2-3 27,3 1-31,-1-1 22,1 3 9,-3-3 1,2 1 58,-1 0-48,-1 0 0,2 1-17,-1 0 18,1-2-11,0 3-75,-2-4 71,2 2 1,-1-2 3,-1 0-2,2 2-10,-1-1 8,1 3 29,0-4 1,-1 3-35,0-2 4,0 0 2,0 1 1,1-1 207,1 1-175,-3 1-22,6-2 12,-5 1 0,2-2-52,0 0 53,-2 0-73,3 1 1,-2 0 0,0 0-1,2 0-61,0 1 110,1-2 37,-3 2 0,1 0 126,1 1 54,-1-1 0,1 1 0,-1-2 107,1 0 1,-1 1-44,3-2-251,-3 2 0,2-2 80,-1 1-1261,-3 0 993,3-1 1,-2 0 443,4 0-314,-4 0 1,4-1-244,-2 0 273,-2 1 1,0-3-375,-3 2 293,2 0 1,2-2 67,1 1-19,-1 1 0,1 0 0,-1 0 477,1 0 0,-1-1-249,2 2-190,-1-2 1,1 2 71,-1-2 0,-1 2 57,2 0 0,-1 0-95,2 0 1,-4-2 67,2 1 1,-2 0 13,4 1 0,-4 0-58,2 0 1,-2-1 9,4 0-32,-5 0 1,3-1-59,-1 2 1,-1 0 127,2-2-16,-1 2 1,1-3 150,0 2-70,0 0 1,-1-1-200,1 2 0,-2 0-54,2-2 0,-1 1 0,0-2 81,-1 0 0,0 1 0,1-1-18,-1-1 1,1 2 182,1-1-117,-1 2-42,1-1 1,-3 1 4,0 0 1,0 0-180,2-2 0,-3 1 89,1 0 0,0 0 21,2-1 0,-2 2 40,2-2 0,-3 2 2,4-1 1,-2 1 116,2 0-114,-1 0 1,0-1-90,1 0 1,0 1 124,-1-2 0,0 2-34,0-2 80,-2 2 1,5 0-26,-2 2 0,-1 0-373,1 0 0,-2 0-465,2 1 790,-1-2 0,-1 2 0,0-2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16:04:15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918 58 11683,'-4'-6'132,"-1"0"1,1 0-1,-1 2 1,-1-1 0,-1 1-379,0-1 1,2 2 751,1 0 1,-1 2-177,-3-2 0,2 2-184,0-2 0,1 1-70,-1-1 1,0 2-149,1 0 1,1 0 159,-2 1 59,0 0-123,-1 0 240,-1 0-83,3 0-44,-3 0-68,3 0 79,-2 0-59,1 0-198,1 0 0,-1 1 124,1 0 1,-1 0 164,0 2 0,2-2 1,0 1 93,-1 0-494,-3-2 296,3 4 0,-3-3-70,1 0 1,0 2 118,2 0 0,0-1-145,0 1 44,3-2 66,-2 3 1,1-3 142,-1 2-123,-2-2-102,-1 3 0,-2-4 1,0 2 59,0 0-12,4-1-1,-2 3-44,4-4-23,-4 4 0,3-3-23,-1 2 1,3-2 32,-1 2 4,0-2-39,-2 1 29,1 0 161,-3-1-178,3 1 1,-3-2 20,3 2 0,-1-1-98,1 2 1,0 0 99,-1 1-221,1-2 0,-1 2 63,1-1 1,1 0 0,0 0-549,0 0 648,-1-1-78,-1 0 0,1-1-84,-1 0 103,3 0 9,0 0 285,0 1-101,2 1-15,-2 3 136,0-1-107,1 2-6,-3-1-46,4 1 1,-4 0 117,1-2 1,-1 2 16,0-1 65,1 0-18,-3-2 0,3 2-148,-3 0 1,3-2 5,0-1 0,2 0-592,-2 1 592,0 1 1,0-1-4,0 1-100,-2-1-476,0 1 322,-1-1 146,1 0 1,1-1 251,-1 0-260,3 0-17,-2 0-2,2 1 127,-3-2 1,1 4-122,-1 0 1,2-2-91,0-1 0,1-1-128,-3 1 12,1-3 1,-1 5 180,-1-2 0,1 2 24,-1-2 118,3-1 0,-1 2-252,1-1 89,-1 1 289,0 0-301,0 1 0,-2-2 34,0 0-82,0-2 0,1 2 102,-1-2 1,1 3 0,-1-2 369,0 1 0,2 1 0,-1-1-178,0 1 0,0 0 0,0 0 0,-1 1-29,0-1 1,3 1-20,-2-1-101,2 0 0,0-1 0,0 0-33,0 1 0,-1 0 0,-1 0-5,1 1 1,0-3 0,-1 1 105,1 1 0,0 0 17,0 0 0,2 1 0,-2-1 95,0 0 1,1 1-60,0-1 0,0 1-48,-1-1-87,-1 2 1,3 1 0,-1 1-95,1-1 0,1-1 0,0 1 47,0-1 0,0 0 94,0 0 1,0 1-22,-1 0 0,2 1 0,-2 0 70,0 0 1,1 0-1,-2 0-473,1 0 219,1-3 0,0 3 86,-1 0 1,0-2-1,1 0 39,0 1 0,-1-2-144,0 2 286,2-1 1,-3 0-55,2-1 0,0-2 0,-1 1-103,0 1 0,1 1-111,-2 0 1,2 0 70,-2 1 1,2 2-1,-2-2-141,-1 1 1,2 1 280,-1-2 0,2 0 0,-1-2 55,0 1 1,1 1-1,-1-2 1,-1 2 236,1 0 1,0 1-263,-1-2 0,2 1 0,-2 0 0,1-1 185,-1 0-187,2 2 1,-2-2-48,2 1 1,-1 0 25,0 0 1,1 1-12,-2-2 0,2 2 1,-2-1-131,1 1 84,1 1 1,-1 0 0,1 0-65,0 0 0,0-3 0,0 1 35,-1-1 0,1 0 1,1 0 39,-2 1 0,2-1 0,-2 0 401,2 1-118,-2 2 0,1 0 1,-1-1 112,0-1-473,2 0 1,-3-1 0,2 0-82,0 1 0,-1 0 152,0 2 0,2 0 0,-2 0 43,2-1 1,0 0 0,0-1 3,0 1 0,0 1-7,0 1 0,0-2-124,0 3 112,0-5 1,0 3-1,0-3 40,0 1 0,0 1 1,0 1 38,0 0-152,0-2 1,0 1 0,0 0-87,0 0-19,0-3 57,0 1 84,0-4 1,0 5 0,0 0-4,0 1 1,0-1 0,1-1-1,1 1 89,1-2 0,-2 3-111,0-1-27,0 0 1,1 0-93,1-2 0,-1 1 87,-1 1 1,1-1-1,0 1 153,0 1-103,-1-1 0,3 1 235,-3-1 0,1 1-92,0 0 0,-1-1 1,1 0-63,0 0-70,2 0 1,-3 1 0,1 0-63,0-1 1,0-1 4,-1 0 41,0 1 14,3-1-12,-4 3 75,4-2 0,-3-1 104,2-1-131,-2-1-17,1 1 0,0-1 20,1 1 0,0 1-155,0 1 124,1 0-7,-1 1-119,1-1 112,1 2-365,-1-1 178,-2-1-40,2 0-128,-3-3 327,3 1 1,-3-3 24,2 1 1,-2 0-22,2 2 1,-1-2 186,0 0 0,0 0 0,1 1 146,0 2-266,1-1 302,-1 2-85,1-3-129,-4 2-272,4-1 29,-2 0 185,1-1-169,1-2 1,-4 2-74,4 1 1,-3-2 67,2 0 1,-1 0 21,1 1 1,-2 1 0,2-1 4,0 0 1,0 1 324,0-1-116,0 1 96,-1-1 1,2 2 4,-1 0-216,1 0 0,-1-1 366,0 0-148,0 0-175,1 4 14,1-4-63,-1 1-276,-2-2-135,2 1 295,-1 1 0,0-1 30,0 1 1,-2-1 58,2-1 1,-1 1 127,1-1 0,-2 0-98,2 1 0,-2-1-46,2 1 0,-1-1 397,1 0 1,-2 1-19,2-1-218,0 3 1,0-2-126,0 0 1,-2 2 89,2-1 0,-1-2-186,1-1 136,-2 0 0,3 2-112,-1 1 78,-1-3 11,2 5 64,-2-4 1,1 3-57,0-1 0,-2-1 173,2-1-335,-2 1 175,3-1 10,-1-1-146,-1 1 1,2-2 122,-1 3-17,-1-3-197,2 2 171,-2-2 1,3 4 79,-1 0-66,1 0 131,-1-2 1,-1 1-82,0-1 1,0 1 113,1-1-79,1 0 1,-3-1-44,1 0-134,0 0-7,2 2 151,-1-3 0,-1 1-251,0-2 206,0 1 66,1 3 0,-1-2-111,0 0 185,0 0 1,2 3 107,-1-1-33,0 3-182,1-3 1,-1 2 69,1-3 65,-3 0-121,4 1 1,-3-1-273,3 1 1,-1-2-72,-1-1 309,1 1-435,-1 0 377,0 1 0,1 0 0,-1 2 62,1-1-61,-1 0 199,2-1 0,-1 1-116,1 1 1,1-1-1,-1 1 1,0-1 0,1-1-1,0 1 164,-1-1 1,0-1 0,0 0 21,1 0-666,0-1 192,1 2 61,-3-3 0,2 2 34,-1-1 36,-3 1 142,5-3-116,-5 4 1,3-2 365,0 1 190,-1 1-297,4-3 1,-4 2-82,2-1-169,-3-1-31,4 1 193,-8-1-56,6 1-48,-3-1-37,3 2 81,-1 1 1,1 1 0,-1-1-1,1 1 252,0-1-7,1 0-218,0 1 0,2-1 58,0 1-40,-2-3 59,1 0-357,-3 0 141,3 0 90,-3 1 96,2-1 1,-3 0 37,0 1 78,1-1 0,-1 2-53,1-1 1,-1-1-18,1 1 12,-1 0 0,2 0 0,0-1 15,1 0-225,-2 2 0,3-3 77,-2 2 1,1-2-202,-1 2 168,-2-2 153,0 3 1,1-2-39,2 3 0,-2-2-47,1 0 1,0-2-180,3 0 0,0 0 170,0-1 0,-3 0 92,0 2 0,1-1 30,-1 1 0,1 0 0,-1 0 83,1 0-146,-1 0 0,2-2-269,-1 0 51,0-2 87,-1 1 0,-1-2 0,0 1 34,1 0 1,0 1 14,0-1 1,-2 0 0,2 0 24,1 0 0,-1 0 9,0-1 1,1 0 40,0-1 0,0 0 0,0 1 72,-1 0 1,-1 1-12,-3-1-77,3 2 37,-2-1 1,5 2-25,-2 0 1,2-1 0,0-1-12,0-1 1,-2 2-6,-2-2 0,1 2-18,1-2 0,-1 2 1,2-1 75,0 0 1,-1 1 3,0 0 0,-1 0-53,3 1 1,-2 0-1,0-2-56,1-1 0,-1-1-21,-2 0 0,0 0 0,1-1 10,-1 1 0,1-1 0,-1 1 1,1 0-31,1-1 1,-1 2-1,3 0 200,-1 0-158,0 1 1,1-2 0,-1 2-1,0 0-7,-1-1 1,-1 0 0,-1 0 0,1 0-16,-1-1 1,0 1 0,1 0-1,1 0-96,-1-1 1,2-1-1,0 1 41,0-1 1,1 3 226,-2 0 1,-1 1-68,3-1 1,-3 1-39,3 1 0,-2-2 0,1-1-155,-1-1 1,-2-1-97,-1 1 0,-1-2 47,1 0 1,0 2 82,1 1 422,-2 2-161,2-1 0,-2 2-5,2 0-151,-2 0 0,6-2 0,-3-1-72,1-1 1,1 1 0,-3 0 15,0 0 0,1-1 106,-1-1 0,3 2 0,0-1-45,-1 1 0,0 2 1,-2-1 18,1 0 1,-1 1 0,-1-2-24,2 0 1,-2-1-135,3 0 0,-2-3 1,0 0 69,0 0 0,-3 1-180,0 0 1,1 0-49,0-1 127,-1 2 0,1-4-42,-1 2 0,1 0 15,0 0 1,-2-1 0,2 0-146,-2-1 1,0 3 151,0 0 502,0 4-518,0-2 340,-2 2-200,0 0-5,-5-3-63,2 1 1,-1-1 0,0 1-1,-2 0 1,0-1 0,-1-1-1696,0 0 1514,-1-1 0,0 0 0,-1-1 0,-1 2 0,1-1 276,1 2 0,-1-2 0,3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4.54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0 8892,'3'4'0,"-1"0"0,0-1 0,-1 0 0,0 1 0,0 0 0,0 1 41,0 1 1,0-1 0,-1 1 0,1 0-1,1 0 1,-1-1 0,-1 0 0,0 0 0,0-1-713,0 1 1,0-1-1,0 0 671,0 1 0,0-1 0,0 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25.7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0 131 8098,'7'-53'-32,"-5"8"1,-6 19 0,1 20 31,1 21 0,2 6 0,0 15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42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10486,'6'10'0,"2"0"0,1 1 0,-4 4 529,-4 4 1,-1 12 0,0 15 0,0 11 0,0 12 0,-1 9 0,-3 10-380,-1 9 0,3-46 0,-1 1 0,3 1 1,-1 1-1,-1 0 0,1 0 0,-2 0 1,1-2-1,-2 48 0,3-2-3,1-5 0,0-42 0,0 1 0,0-1 0,0-1 0,0 50 0,0-7 48,0-8 1,0 6-1,0-2 1,0 2-206,0 4 1,0-7 0,0 2 0,0-7-118,0-3 1,0-2 0,0-2 0,0-1 16,0-2 0,1 4 0,3-10 0,1-2 51,-2-6 0,3-2 0,-1-9 0,-1-4-146,-3-3 0,-1-2 1,0 5-1,0 0-621,0 0 692,0 0 1,0-5 0,2 1 105,3 0 0,-4-4 1,4-1-1,-3-4 43,-2-2 0,5-1 0,0-2-72,-2-2 0,-1-1 1,-2 3-1,0-3 1,0-2-202,0-3 1,0 4 0,0-3-1,0-1-554,0-1 1,0-8-167,0 1 144,0 0-176,0-2 2010,0-1 79,0-7-461,0 6-1369,0-4 29,0 11-732,0-11 515,0 4-246,0-6 1073,0 0 1,6 7 0,2 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6:43.8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1191 51 7173,'10'-6'0,"-2"-4"229,-1-3 1,-2 3 581,-5 0 1,0 9-1,-2 1-226,-3 8 1,2 5 0,-5 3 0,-1 4-86,1 5 0,3 2 1,-4 3-1,-3-1-206,-1 0 0,-2 7 1,1 4-1,-1 2 1,-1 4-180,-4 3 1,2-2 0,-5 7-269,2 2 225,1-6 0,1 4-175,-1-10 1,-4 8-1,4-7 1,2 0-1,2 1 25,1-2 1,0-3 0,1 1 0,1 3-247,3-5 1,-3 0 0,3-8 0,-2 3 0,1-3-119,1-1 1,5-1-1,-3-3 321,2-2 0,-4-4 1,3-6-1,1 0-129,-1-1 0,1 1 0,2 0-126,0-1 1,-3-6 0,4-1-189,-2 0 1,-5-4-269,5 7 806,-6-7-230,9 3 1,-4-7 2091,6-4-1296,0 3 0,-2-4 79,-3 6 1,3-2-300,-2-3 1,-3-3 0,2-8-1,0-2-317,-1-2 1,2-6 0,-4 0-1,2-7-101,2-6 0,-4-5 0,0-3 1,-2-2-132,0 1 0,2 2 0,-3 2 0,1 2-21,-1 3 0,-7 4 1,-2 11-1,0 3 327,-1-1 0,0 6 1,-7-5-1,0 1-149,-3 1 1,-1-7-1,2 1 1,1-3-386,0-1 1,1-7 0,2-2 0,3-1 72,2 0 0,3 1 0,6-2 1,4 4 203,2 5 0,-4 0 1,3 11-1,1 2 1,-1 2-1,4 1 180,1 0 0,-4 1 0,-2-1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105 1 6963,'-1'3'499,"0"-1"-125,-2-2 596,0 0-592,1 0 1,2 1-295,0 0 0,0 1-48,0 1 1,0-1-1,0 1 1,0 1 24,2 1 1,-2-2 0,3 1-1,-1 0-63,2 1 0,-1-1 0,-1 1 0,1 0 38,0 0 1,0 2 0,1-2 0,-1 0 10,-1 0 0,2 1 0,-2-1 0,-1 0-39,2 0 0,-3 0 0,2 1 41,-1-1 0,-1 0-208,0 0 0,0-1 29,0-1 183,0-2 0,0 2 51,2-3 246,-2 0-234,5 0-148,-4 0 1,2 0 49,-2 0 40,0 0-28,-3 0 0,-2 0 0,-3 0 64,1 0 0,2 0 1,0 2-1,0-1-7,0 0 0,-1 0 0,0-1-78,0 0 1,0 0-1,0 0 1,-1 0-46,1 0 0,0 1 0,0 0 28,0 0 0,-1 1 0,1-2 2,0 0 0,0 0-48,-1 0 0,1 0-109,0 0 1,2 0-95,-1 0 17,3 0 151,-1 0 521,2 3-154,0-3-17,0 2-97,-3-2-73,3 0 83,-3 3-138,3-3-48,0 3 1,-2-3-91,-1 0 0,0 0 9,-1 0 64,3 0 304,-1 0-191,2-3 1,0 3 1,2-2 0,-1 1-140,0-1 1,0 1 62,-1-3 0,0 3 1,0-2 26,2 1 0,-1-1 191,1 1 0,-2 1-98,0-2 1,0 1-81,0-1 1,0 1-112,0-2 0,0 3 91,0-3 0,0 2 0,1 0 61,0-1 0,0-1-31,1 1 0,0 0 1,0-1-15,-1 0 1,1 1 0,1 0-40,0-1 0,-2 1 0,0-1-5,0 0 22,1 2 0,-1-3 0,1 2 3,-2-2 1,2 2-1,0-1 15,-1 0 1,0 0 0,0 0 17,1 1 0,1-1 0,0 0-19,0 0 1,-2 2-1,2 1 88,0-1-36,1 2-275,-4-2 1,3 1-485,-3-1 618,0 2 1,-2-3 172,0 1-81,0 1-56,2-1 0,4 3-45,-1 0 1,1 1 0,-4 1-35,0 1 1,0 0 0,1 0 55,1 0 0,0-3 0,-2 3-3,0 0 0,0 1 0,0 0-36,0 0 0,0 0 0,0 1 42,0-1 1,0-2 0,0 1 99,0 0 0,0 0-6,0 2 1,2-1-64,-1 0 0,1-1-87,-2-1 1,0-1-50,0 1 95,0-2-31,0 2-166,-2-3 49,1 0 348,-3 0 108,3 0-826,-1 0 311,-1 0-267,1 0 0,-2 0 0,1-1-433,1-1 1,1 2 949,2-2 0,2 1 0,3 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14 10941,'-7'3'3425,"3"-1"-1471,-2-2-252,4 0-1258,-2 0 0,4-1-133,-2 0-269,-3 0 0,-2-2-124,-2 1 0,3 1-281,0 1-177,2-3 341,-3 3 112,5-2 176,0 2-136,0 0 0,1 0 9,-2 2-8,2-2-18,-3 3 19,3-1 102,-1 0 258,0 1-202,1 1-36,-1-2-133,2 5 0,0-2-74,0 3 0,0-3 9,0 1 1,0-2 89,0 4 1,0 0 115,0 1-114,0-2 0,0 0 23,0-1 1,0-2 118,0 2-101,0-2 0,0 3 15,0-1 1,1 0-35,0 0 1,0 1-3,1 0 1,0 2-53,-1 0 0,1-1-27,-2-1 0,0-1 3,2 0 0,-2 2 37,2 1 1,-2-1 140,0 1 0,0-3 1,0 2-62,0 0 0,0-1 36,0 1 1,0-1-140,0 3 1,1-3 18,0 1 1,0-2-17,0 2 0,0-2-99,-1 1 0,0-1 102,2 0 1,-2 1 165,2 1 0,-2-3-2,0 1 1,0-1-31,0 3 1,0-2-1,0 1-29,0 1 1,0 0 0,1-1-42,0-1 1,0 1-15,0-1 1,0 1 2,-1 2 0,0-1 3,0-1 1,0-1 0,1 1-3,1-1 0,-1-2-6,-1 2 1,0-3 7,0 4 1,2-3 0,0 4 1,-1-4-1,0 2 7,0 0 0,0 0 80,0 0 0,0-2 66,-1 2 1,0-2-141,2 2 1,-1 3-59,2 0 17,-2-1 0,1 0 34,0-2 0,-2 2 57,2 0 1,-1 0-1,0 0-8,0 0 0,1-3 0,-1 2-7,1 0 0,0-2 28,0 3 1,-2-2-1,2 1-33,0 0 1,-1 1-15,0-1 1,0 2 0,-1 0-23,2-2 1,-2 0-10,2 0 0,-2 0 0,0 2 43,0 0 0,1-1 135,0 1 0,0 1-77,0 2 0,0 1 1,-1-2-83,0-1 28,0-3 1,0 0-58,0 0 0,1-2 1,1 3 25,-1 0 0,1 0 0,0 2-161,0-1 1,-1-2-22,1 1 0,0-2-89,0 2 1,1-4 2,-2 2 0,2-1 121,-1 3 0,1-2 56,0 1 0,-1-1 134,0 2 1,0-2 0,0 1-20,0 0 0,-1-2-60,1 0 0,0-1 12,0 3 0,0 1-3,-1 1 1,0-1-33,0-1 1,0-1-132,-1 2 0,0-2 145,0 2 1,0-4 28,0 2 0,0-1-147,0 3 245,0-1 0,0 2 0,1-1-68,1 0 1,-1-2-21,-1 1 1,2-1 14,-1 2 1,1 0-5,0 3 0,-2-1 21,2 0 1,0 0-30,-1-1 0,1-1-132,-2-1 1,0-2 105,0 1 0,0 0-65,0 3 1,1-1 39,1-1 0,0 1 60,-2 1 0,1-1 48,1-1 1,-1 0 7,-1 0 0,1-3 0,0 1-18,0 1-64,1-2 1,-2 5 0,1-3 33,1 1 32,-1-1 0,1 3 37,-1-2 15,1-2-87,-2 3-190,0-3-392,0 4 354,0-2 170,-2-2 155,1-1 408,-3-4-455,4 2 1,-5-2 8,1 0-223,1 0 1,-3 0-108,3-2 0,0-1 113,0-3 1,2-3-1,-2-3 30,1 1 1,1-1 169,1 1 1,0 2-1,0-2 51,0 1 0,0 3 0,0-1 100,0 0 1,0 1-187,0-1 0,0-1 1,-1-2-31,0 1 1,0 2 25,-2 0 1,1 1 189,-1 0 0,1 0 22,-1 3 0,2 1-51,-2-1-303,2 1 177,-3-3 1,3 1-174,-2-1 0,1-1 0,-1 0 69,0 0 1,0 2-1,0-1 236,2 3 1,-2-2 64,2 2-184,0 1 1,-1-3 79,0 0-164,0-2 1,-1 1-274,0-2 304,2 3 176,-1-2 0,1 3-141,0-1 1,0-2-53,0 0 0,0 0 4,-1 1 1,2-1-129,-2-3 1,1 3 0,1-2 196,-2 0 1,2 2 153,-2-1 0,2 2-42,0-2 0,0 4-146,0-2 1,0 2 0,1-3-155,1 1 0,-1 0 1,-1-2-24,0 0 0,0 1 0,0-1 70,0 0 0,-1 1 137,-1 0 1,1 0 31,1 0 204,0 3 1,0-4-62,0 2-190,0 0 0,-1-1 1,0 1-230,0-2 1,-1 3 0,2-1-144,-2 0 209,2 1 1,-3 0 110,2 1 1,0-1-56,0-2 101,0 0 1,0-2 0,-1 0 61,1 0 0,-1 0-19,1 0 0,-1 1 82,2 0 1,-1 2-131,-1-1 1,0 2 0,2-1 28,0-1 1,0 0-34,0 0 0,0 2 1,0-1-183,0-1 0,0-3 1,-1-1 56,-1 1 1,1 2 39,1 1 0,0-3 54,0 0 1,0-1 0,0 2 38,0 0 0,0 1-77,0-2 0,0 2-74,0-2 0,0-2 42,0 2 1,0 1 0,0 1 26,0 0 0,0-1 86,0 0 1,0 0-149,0 0 1,0-2-47,0 0 0,0-1 1,0 2 22,0-1 1,0 3-1,0-1-59,0-1 0,0 2 289,2 2 0,-2 1 0,2-1 0,-1 0 1,0 0-122,1-1 1,-1 2 29,-1-3 0,1 2-503,0-2 1,0 1 337,0-2 1,0 1 129,1 2 0,-2-1 115,2 0 1,-2 0-62,0-1 1,0 0 0,0-1 45,0 0 1,0 1-1,0 1-133,-2 1 0,2-3 11,-2 2 1,2 0-28,0-1 1,-1 3-43,0-2 123,0 2 129,-1 1-30,2-1-221,0 3 88,0-2-317,0 1 217,0-2 121,0 1 183,0-1-89,0 1-118,0-1-114,0-1-10,0-2 1,1-1 28,0 0 66,0 4 623,1-1-65,-2 3 945,2 1-1023,-2-2-1211,2 3 472,-2-1-49,0 0 370,2 0 610,-1-3-538,3 3-589,-4 0 470,2 2 1,0 1 193,-1 2 1,1 0-143,-2 5 1,0-2-1,0 2 1,0 2-51,0 1 0,0-1-56,0-1 1,0-2 0,-1 0 0,0 2 30,0 1 1,-1-2 0,2 2 3,0-2 0,0 2 1,-1-1-11,-1 0 1,1-1 0,1 2-7,0 1 1,0-3 53,0 3 0,0 0 0,0 1 21,2-1 0,-2 0-15,2-2 1,-2 0 0,0 2 0,0-1 0,0-1-119,0 0 1,0-3-202,0 0 1,1-1 190,0 2 0,0 1 151,0 1 0,1 0 1,0 1 122,-1-1 0,0-1 0,0 1 94,1 0 1,1-2-64,-2 4 1,1-2-139,0 1 1,-2 0 2,2-1 0,-2 0-101,0 0 0,0-1 42,0 0 1,0 1 18,0 1 1,0 1 0,0-2-66,0 0 1,0 0-66,0 1 1,0-1-168,0 0 43,2-2-56,-1 0 11,1-5 21,-2 2-96,0-3 333,2 1 371,-2-2 46,2 0-271,-2 2 0,0 2-6,0 4 0,2-1 67,-1 1 0,1-2 17,-2 1-159,0-3 0,0 4 0,1-2 162,1 2-106,0 0 1,-2 0-1,1 0 15,1 0 0,-1 2-195,-1-1 0,0 0-31,0 0 1,0 0 68,0 0 1,0-1 40,0 0 0,0 1 46,0 1 0,0 0 110,0-3 0,0 2-7,0 2 0,0-2-85,0-1 0,0-2-79,0 1 1,0 0 28,0 0 0,0-1 8,0 2 0,0 0 0,0 1 55,0 0 0,0-2 1,1 1 25,0-2 0,0 3-56,0 0 1,0 0 0,-1 2 52,0-2-57,0-1 1,0 0 12,0 0 0,0 0-45,0 2 1,0-3-39,0 1 269,0-3-74,0 4 0,0-2-66,0 2 1,0-3 0,0 1-111,0 0 0,0-2-196,0 1 1,0-2 84,0 4 1,0-3-49,0 1 119,0-2 1,0 1 3,0 0 1,0-3 256,0 5 1,0-4-177,0 3 1,0-2 0,0 3 75,2 0 0,-2 0-18,2-1 0,-1-1-59,0 1 13,0-1-67,1 0 0,-2 0-271,0 1 264,0-1 1,0 2 36,0-1 1,0 0-9,0 1-9,0-3-188,0 4 137,0-5 1,-1 5-8,0-2 85,0 0 0,-1-1-123,2 2 65,0-4 1,0 4-84,-2-2 180,2-2-30,-2 1-72,2 1 40,0-2-92,0 3-119,0-5 246,0 1-58,0 0 247,0 0 54,0 1-150,0-1-72,0 0-44,0-2-2,-2 2 17,1-2 6,-1 0 1,0 0-6,-1-2 1,0-1-166,0-3 180,2 1 0,-1-3 83,0 2 1,2-2-33,-2 0 0,0 1-22,1-1 0,-1-1-33,2-1 1,0-3 15,0 3 1,0-1 176,0 2-11,0 0 0,0 0-141,0-1 1,0 3-54,0-1 0,0 1 0,0-3-8,0 1 0,0 2 169,0-1 0,0 2 621,0-2-412,-2 5-246,2-5 0,-3 3-44,2-3 0,0 0 1,-2 2-398,1-1 0,0 0 253,0 0 0,2 1 49,-2-2 1,0 4 0,1-3 1,-1 4 17,2-3 0,0 2 8,0-4 1,0 2 15,0-2 0,0 2 1,0-1-15,0-1 0,0 0 82,0 1 1,0-1 219,0-1 1,0 1-286,0 1 0,0 1 55,0-2 1,0 1-128,-2-1 1,2 0-16,-2 0 0,2-1 144,0 0 1,-1 0-49,0 0 1,0 0 3,0 0 1,0 1-1,1 0 1,0 1-88,0-2 1,0 1 36,-2 0 1,2 1 0,-2-2 7,2-1 0,-2 3 0,1-1 1,0-2 0,0 3 1,0-1-26,-1 1 0,0 0 0,2-2 3,-2 1 21,2 2 1,-2 2 6,2 0 1,-1 0 6,0-4-5,0 0 0,-1-1 0,2 0-17,-2 2 1,2-2-173,-2 2 0,0-2 129,1 0 1,-1 0 40,2-1 0,0 3 3,0-1 0,0 2-3,0-1 1,0 0 0,0 0-17,0-1 1,0 1-3,-2 1 0,2-1-42,-2-1 1,2 1-35,0-1 0,0 4 45,0-2 0,0 1 42,0-2 0,0 1 10,0-2 1,0 2-1,0-2 1,-1 3-1,0-2 0,0 0 9,-1 0 1,2-2 13,0 0 0,0 1 49,0 1 0,0-1 40,0-1 0,0 0-43,0 0 0,0-1 2,0 1 1,-2 0-53,1 0 1,-1 1-46,2 1 1,0 1-27,0-2 71,-2 5-18,2-4 0,-2 4 3,2-3 0,0 2 33,0-2 0,-1 2 36,0-2 0,0 0 20,0 0-4,-2 1 85,3-3 1,-3 2 258,2 0-139,0 3-187,-1-3-68,2 5 0,0-6 5,-2 2 0,1-2 0,-1 0 22,0 0 0,-1 1-101,2-2 0,0 2 107,0-1-26,0 1 0,1-1-2,0 1 1,0 2-181,0-2-43,0 0 172,0-4 0,0 3-74,-2 1 127,2 1 0,-3 1 41,2-1 142,0 2-281,-1-1 0,2 3-74,-2-2-42,2 2 1,-3-4-81,2 0 246,0 2-56,-1 1 251,2 0-178,0 1-49,-2-1-1,2 0 0,-3-1 87,2-1 95,0-1-15,-1 3-78,2-2-12,0 3 0,-1-3 19,0 1-375,0-1 180,-1-1 121,2 3 165,0-2-78,0 1-211,0-1-151,0 1 146,0-1 122,0 0 1,0-1-59,0-1 310,0 4-262,0-4-302,0 4-374,0-3-124,0 3-4143,0 0 4983,0-1 0,-2 1 0,0-3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499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0 128 30187,'9'0'330,"-3"0"1,1 1-190,0 0 0,-2 0-77,1 0 0,-2 0 74,4-1 0,-2 2-190,2-1 0,-2 1-35,2 0 0,-4-2 25,2 2 0,-3-1-302,1 0 393,0 0 0,2 1 55,2-2 0,-2 0-18,0 0 0,-3 0-97,3 0 1,-3 0 95,3 0-457,-4 0 509,4 0 1,-3 0 190,3 0 1,-2 0-141,3 0 1,-3 0-62,4 0 1,-2 0-425,1 0 1,0 0 104,0 0 0,-2 0 140,1 0 1,-3 0 86,3 0 0,-1 0-12,2 0 0,-2 0 12,1 0 1,-2 0-3,4 0 1,-2 0-13,2 0 0,-2 0-214,1 0 0,-2 0 135,1 0 0,-3 0 48,3 0 0,-1 1-124,3 1 0,-2-1 297,1-1 1,-1 0-130,2 0 1,-2 0 13,2 0 209,-3 0-117,4 0-11,-2 0-93,2 0 0,0-1 12,0-1 0,-2 1-156,-1 1 0,-2-1-53,2 0 1,-1 0 136,2 0 1,-2 0-1,2 1 51,0-2 1,1 2 0,-1-2-43,0 0 1,2 1 0,-2-1-113,0 0 1,2 1 103,-2 0 1,0-1 0,1 0 0,0 1 64,-1-1 0,0 1 1,-1 0 5,2 0 1,-1 0 55,2-1 1,0-1-169,1 2 1,-1-1-376,-1 0-118,1 2 679,-4-2-391,1 2 598,-1 0-77,-1 0-19,1 0 1,0 0-50,1 0 0,-1-1-154,1 0 1,2 0 0,-1-1-46,0 0 0,0 1 0,-1 0 7,2 0 0,-1 0 123,2-1 0,-2-1 0,2 1-183,0 0 0,-1-1 0,2 0-38,-1 0 1,-2 1-1,-1 0-83,1-1 1,0 0 0,2 1-36,-2 0 0,1 0 102,-2-1 0,-1 2 106,1-2-317,-1 2 406,-1-1-323,-1 0 1,3 1 188,-2-2 0,2 1-59,-2-1 0,1 2 82,2-1 1,-4 1-46,2 0-72,-4 0 393,3-1-557,-1 2 1072,-1 0-676,2-2 0,0 1-110,3-2 1,-3 2-234,-1-2-779,0 2 925,2-1 181,-1 2 1,-1-1 1147,0 0-1414,-1 0 1,2-1 98,-1 0 0,1 2 255,2-2 0,-2 1-331,0-1 690,0 2-240,1-2-541,-1 2 569,-1 0 682,1-2-832,-2 1-262,3-1-277,-1 2 724,1 0-346,0 0 553,-1 0-634,1 0-178,-3 0 866,0 0-43,0 0 75,-1 0-588,3 0-13,-2 0-87,1 0-61,-1 0 1,-3 2 0,-2 0 37,-1 0 1,-3 0-1,0 1 1,1-1-1,-2 1-25,1 0 0,0 0 0,-1 0-47,0 0 0,2-1-68,-1 0 109,1 0 0,-2-1 29,2 2-132,0-2 0,0 2 193,0-1 1,1-1-36,2 2 0,-2-2 66,-1 2 1,-1-1 62,1 1 1,-3 0-137,2 1 1,1-1-35,0 0 1,1-1-23,-3 1 0,0-1 153,2 1 1,-2-1 0,0 2-72,1-1 0,0-2 292,1 2 1,1-1-68,-3 1 0,2-2-71,0 3 1,-1-3-1,0 1 83,0 0 0,0-2-52,1 2 0,1-1 0,-2 0-124,0 0 0,2 1-73,-3 0 1,2-1 22,-2 2-208,3-2 181,-4 3 1,3-3 518,-2 2-315,3-2 53,1 1-57,0-2 1,-1 1 123,-1 0 1,0 0 144,0 0-52,1 0-70,-2-1-167,3 0 0,-1 0 281,0 2-398,1-2 256,-3 2-207,0-2 0,0 1-7,-1 0 12,4 0-129,-4 1 1,5-2-24,-5 0 0,3 1-86,-1 1 1,3-1 53,-3-1 604,2 2-737,-2-1 325,-1 1-212,4-2 282,-5 0 0,5 0-243,-3 2 0,0-2 425,0 2 0,0-2 405,-1 0-259,1 0-34,-3 0 0,4 0-302,-3 0 1,4 1-100,-2 0 1,1 0 0,-3 1-125,0-2 0,1 2 213,-3-1 1,2 2 16,-4-1 0,3 1 115,0-2 80,5 1-452,-2-2 426,5 0-252,-3 0-37,0 0 12,-4 0-6,-1 0 0,0 0 0,2 0 0,0 0 0,1 0 0,1 0 0,-4 0 0,2 0 0,0 2 0,0-2 0,1 2 0,2-2 0,-3 0 0,5 0 0,-6 0 0,5 0 0,-5 0 0,4 0 0,-3 0 0,4 0 0,-3 0 0,2 0 0,-4 0 0,0 0 0,-1 0 0,2 0 0,-1 0 0,3 0 0,-4-2 0,2 2 0,0-4 0,-2 3 0,4-3 0,-2 4 0,5-4-742,-2 3 164,3-3 1,-3 3 327,1-2 1,1 1-174,-2-1 1,3 0 94,-2-1 0,1 1-280,-1 0 1,2 0 452,-2-2 0,2 0-738,-1-1 1,0 0 492,1-1 0,-1-1 1,1-1-404,-1 0 0,1 1 1,1 0-1134,0 0 0,-2-2-605,1-1 2435,-1 3 1,0 1-1,-1 3 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0 12203,'1'5'749,"1"-2"0,-5 1 1,2 2-417,-1 0 0,-1 1 1,1 2-1,0 0 0,0 1 1,1 0 177,1 1-431,-2-2 1,1 3 0,0-3 0,0 0-1,1 0 173,0 0 1,0 2-1,0 0 1,0 0-146,0 0 0,0 2 1,0-2-1,0 0 1,0 0-1,0 0 1,0 0-1,0 0 0,0 0 1,0 1-1,0-1 1,0 1-1,0 1 1,0-1-1,0 1 1,0 1-1,0 0 0,0-1 1,0-1-1,0 0 1,0 0-1,0 0 1,0 0 1015,0-1-1141,0 0 1,0-1 0,0 1-1,0 1 1,0-1 0,0-1 0,0 0-99,0 1 1,2-2 0,0 2 0,0-1-1,0-1 116,-1 0 0,0-1 0,0-1 47,0 1 0,1 1 0,-2 0 11,2 0 1,-2-2-454,2-1 1,-2 0-1027,0 3 498,0-4 452,0 1 34,3-5-348,-3 1-321,2 0 15,0-2-1210,1 2 1291,1-2 1,-1-4 1008,-2-2 0,0-2 0,-1-1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213 44 7943,'2'-4'582,"0"0"-122,-2-3 0,0 2 0,-2-1 0,-2 1-183,-3 0 1,1 2 0,-4 1 0,0 0 0,-1 1 0,-1 1 0,1 1 52,1 1 1,0 1 0,0-1-207,0 1 1,0 1 0,1-1 0,0 2-1,0 1 31,0-1 0,1 2 0,0 1 0,1-1-93,-1 1 0,2 0 0,0-1 0,1 2-32,0 0 0,3 1 0,0 0 1,2 0-22,0-1 1,2 2 0,1-1-1,3 0 28,1-1 0,1 0 0,1 0 0,1-1-116,0 1 1,2 0 0,2 0-1,2-1-190,0 0 0,1-2 0,-1-2 1,1 1-413,-1-1 1,-1-1 0,-2-2 0,-2-1-907,-2-1 1,-1-2 1586,-2-3 0,2-1 0,-1-2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93 18 7956,'-4'-5'238,"-1"2"0,1 0 308,-1 0 0,-1 1-176,-1 0 0,-4 2 0,1 2-172,0 1 0,1 1 1,5 2-1,0 0 92,-1 1 1,1-1-1,1 1-143,2 1 0,0 2 1,2 0-1,0 0-118,2-1 0,3 0 0,0 0 1,1 0-26,3-1 0,0 1 0,2 0 1,0-2-99,0 1 0,2-3 0,0-1-215,-2-2 1,0-1 0,0-2-101,-2 0 0,-3-4 1,-3-4 60,-2 0 1,-1-2 0,-2 2 0,0-1-107,-2 0 0,-1-2 1,-1 1-1,0 1 454,-1-1 0,-2-1 0,1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8800,'4'-1'882,"-1"2"0,-1 5 0,-2 2-411,0 0 1,0 4-1,0 0 1,0 0-357,0-1 0,1 3 0,0-1 0,0 0-64,0-1 1,0-1 0,0 1-1,0-2-260,0 0 0,1-2 0,0 1-155,-1 0 1,1-2-422,-1 1 36,1-3 530,-2-1 1,0-8 130,0-5 1,0-1 0,0 3 0,0-1-7,0-2 0,0 0 0,1-2 0,1 1 40,1-1 0,-1 0 0,1 1 0,0 0 55,1-1 0,0 1 0,0 1 0,1 1 94,-1 2 1,2 0 0,0 1 0,1 0 201,-1 1 0,0 2 0,0 3 291,2 2-539,-4 1 0,0 5 0,-3 0 0,1 1-18,-1 1 1,-1-1 0,0 2 0,0-1-55,0 0 0,0 1 1,0-2-1,0-1 1,0 2-1,1 0 1,0 0-1,1-1 1,2-3-1,0-6 0,0-4-500,-1-5 1,-1-1-1,0 2 399,0-1 0,1 0 1,-1 0-1,-1-1 0,1-1 55,-1 0 1,2 1 0,-1-2 0,0 0 126,0 1 0,1 0 0,0 2 0,0 1 0,0 0 0,0 3 0,2 0 0,0 1 0,3 1 0,0 3 0,-1 3 0,0 3 0,0 2 0,0 1 0,-1 4 0,-1 0 1,0 2-1,-1 1 0,0 0 0,-2 0 0,2 1 0,-1-1 0,1-1 0,-1 0 0,0-3 0,0-2 0,-1 0 0,0-2-253,1-1 0,-2 0-764,2-3 0,-1-2 33,1-2 1,-2-2 925,0-4 0,2-3 0,-1-2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5.02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98 9 8840,'-5'0'249,"1"0"1,0 0-1,-1 0 1,1 0-102,-1 0 1,-1 0-1,0 0 1,0 0-291,-1 0 1,1 0 0,1 0 0,-1 0-340,0 0 1,1 0-1196,1 0 608,0-2 1068,-1 2 0,3-4 0,0 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67 163 7875,'0'-6'875,"1"1"0,2 1 0,3 1 0,2 1-898,0 1 1,0 0 0,-1 1 0,1 0-250,0 0 1,3 1-1,-2 2 130,0 1 1,-4 1-1,-2 0 1,-1 1 124,0 1 0,1 3 0,0 1 0,-2 0 232,0 0 1,-1 0 0,0 0-57,0 0 1,-2-1 0,0 1 0,0-1 0,-2 1-42,1-2 0,-2 0 1,1-1-1,-1-1 28,-1-1 0,1 0 0,-1-2-135,-1-1 1,-1 0-64,-2-1 0,-1-1 0,3-3 12,1-1 1,0 0 0,1-2 0,1-1 28,-1 0 1,3-3 0,0 0 0,-1-1-167,0 0 1,2-2-1,-1-2 1,1-1-87,-1-1 0,2-1 0,-2-2 1,0-2 131,0 0 1,0-1 0,1 0 14,0 2 0,1 1 0,-1 3 0,0 2-34,1 2 0,-1 3 961,0 0-561,2 2 0,-2 10 0,2 5 0,0 4 3,2 2 1,-2 4-1,2 3 1,-2 1-153,0 2 0,0-1 1,0-2-1,0-1 33,0-2 1,0-1 0,0-3 0,1-1-923,0 0 1,0-3 0,0 1 0,0-2-805,1-2 1,-1 1 1591,1-2 0,3 1 0,2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120 92 7872,'-4'-6'146,"-1"0"1,1 1-1,-1 0 262,-1 1 1,-1 0 0,-1 0-258,0 1 1,-1 2-1,0 0-59,0 2 1,1 2 0,2 2 0,1 0-3,1 1 0,0 2 0,-1 0 0,1 1-37,1 1 0,0 0 1,1 0-1,1 0 36,1 0 1,0 2 0,0-2-1,0 1-100,2 0 0,0 1 0,3-2 0,1 0-61,0-1 1,-1-1-1,0 0 1,0-2-1,0-1 1,1-1-1,0 0 1,2-1-1,1 0 1,-1-2-1,0-1 1,-2-3-1,-1-1-728,-1-2 1,1-2 711,-1-1 1,-1-1 0,0 2 0,-1-2-28,0 0 1,-1-1-1,1 1 1,-2-2 112,0 0 1,0 1 0,0 0 200,0 0 1,0-1-1,0 2 294,0 0-260,0 4 177,0 3 0,0 9 0,0 3-215,0 1 0,2 1 0,0 0 0,0 0-144,2 2 1,0-2 0,0 2 0,0-1-23,1 1 1,-1-1 0,1 1 0,1-2-185,-1 0 0,1-4 1,-1 0-351,1 0 1,1-1 167,2-2 0,0-2 1,-1-2-1,-1-2-11,-1-2 1,-1-3 0,-1 0 0,-1-2 110,0-1 1,0-3 0,0-2 0,0 1 201,-1 0 1,0 1 0,-1-1-1,0 1-9,0 0 1,0-3 0,0 4 0,0 0 71,0-1 0,0 1 0,-1 0 0,0 2 153,0 0 0,0 2 0,0-1 392,0 0 224,0 2-397,0-1 1,0 6-159,0 4 1,0 4-1,1 8 1,1 1-42,1 1 0,0 1 1,1 1-1,-1-1-174,0 1 0,0-1 0,1-1 1,1-1-185,1-1 1,-1-2-1,1 1 1,-1-2-48,1 0 0,-1-2 0,2-1 1,-2-1-236,1-1 0,0-1 0,-1-3-982,1 0 1421,-1 0 0,3-4 0,-1-1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1 8109,'-5'6'204,"-1"0"0,-3-1 0,-3-2 1,-2 0-1,-2-1 0,-2-1 1,0-1-205,-1 0 0,-1-2 0,-2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 5 9165,'-2'-3'585,"-3"2"1,-3 0 0,-2 1 0,0 1-535,1 0 1,0 0-1,-1 2 1,1-1-130,-2 1 1,2 0 0,1 1-1,1-1-23,1 0 1,0 0-1,1 1-822,1 1 0,0-2 542,1 2 0,4-2 1,4 3-1,2-1 148,1 1 0,2-1 0,2 1 0,0 0 131,2 0 0,-1 2 0,1-2 0,1 0 448,-1 1 1,2 0 0,-2-1 0,0 1-120,-2-1 0,-1 1 0,-2 0 0,0-1 86,-1 1 1,-1 0 0,-1-1 0,-1 1 118,0-1 0,-2 2-353,0-1 1,-3 3 0,-3-2 0,-1-1-6,-2-1 1,-1-2-1,-2 0 1,-1 0-145,-2-1 0,-3 1 0,-1-3 0,-1 0-14,1 0 0,0-1 0,1 0 1,1 0-4,2 0 1,1 0 0,2-1 0,1 0-841,1-2 1,0-1 0,3-1 390,-1-1 0,3 1 0,1-3 536,0 0 0,1 0 0,0-1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 23 8097,'-4'-5'695,"2"-1"0,-5 3 0,-1-1 239,-3 1 1,-1 2-643,-2 1 1,2 0 0,0 1-1,2 2-67,2 1 0,0 1 1,2 1-1,1 0-55,0 1 1,1 0-1,0 2 1,1 0-225,1 0 0,2 1 1,0 1-1,0 1 30,2 0 1,0 0 0,3-3 0,1 0 0,2-1 0,1 1 0,2-1 0,-1-2 0,0 1 0,0-2 0,1 0 0,-1-2 0,1 0 0,0-2 0,0 1 0,0-1 0,0 1-1685,0-1 1,-1-2 0,0-1 1296,-2-1 1,-1-1 0,0-2 410,0 1 0,-2-2 0,1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124 35 7836,'-1'-8'809,"0"0"-363,-2 2 0,-1 3-141,-1 0 0,-1 1 0,-1-1-80,-2 1 1,1 2 0,0 2-1,1 1-212,-1 3 1,1-1-1,0 3 1,-1 0-1,2 1 33,0 1 1,0-1 0,1 2 18,1 0 0,1-1 0,0-1 0,2 0-18,0 0 1,1-2 0,1 0-1,0 1-8,2-1 0,2 1 0,2-3 0,0 1-54,0-1 1,2-1 0,0 0 0,-1-1-66,1 0 1,0-2-1,0 1 1,0-2-71,0-2 0,-1-1 1,0-2-1,-1-1 0,-1-1-44,-1-1 0,0-1 0,-1-1-123,-1-2 1,-1-1 0,-2-1 0,0-1-367,0 1 1,0 2-1,0 2 56,0 0 1,0 4 626,-2 0 0,0 1 0,-3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0 10750,'-2'9'1042,"0"0"-861,2 2 0,0 2 0,0-1 0,1 0-102,1 2 1,-1 0-1,-1 1 1,1-2-62,0 1 1,0-3-1,0 2-100,0-2 0,-1 0 1,0-2 6,2 2-846,-2-1 585,2-3 0,-2-2 187,0-5 1,0-4-1,0-5 87,0-2 0,0 1 0,0 1 0,0 0 0,0 0 0,0-1 1,1-1-1,0 0 0,0-1 0,1-1 0,-1 0 0,1 0 89,1-1 1,-2 3 0,2 0 0,0 2 123,1 2 0,1 1 0,2 2-85,1 2 0,1 0 1,1 2-1,-1 2 10,-1 0 1,1 2 0,-1 1-1,0 0-59,0 1 0,-2-2 0,1 3-613,-1-1 0,-1 1 1,1 0 595,-1 1 0,-3-3 0,0 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 44 7379,'-5'3'1264,"3"3"0,0-2-950,2 5 1,2-2-1,1-1-218,1-1 0,0-1 0,1 0 0,1 0-135,1-1 1,2-2 0,0 1 0,0 0 48,1-1 0,1 0 0,1-1 1,-1 0-1,0-1-435,-1 0 1,-2 0 0,-1-2 256,-1 0 1,0-2 0,-3 0-1,-1-2 105,0 1 1,0-2 0,-2-1 77,0 1 1,-2-3 0,-1 2 0,-1 0 39,-2 3 1,0 1-1,-1 2 1,-1 1 137,0 0 1,-2 0 0,0 2 0,-2 1-4,0 0 1,-2 2-1,1 2 1,-2 2-1,1 0 1,0 1 0,2 1-1,2 2 346,0-2 1,4 2-1,1 0 1,3 0-183,2-1 1,0 2-1,2-1 1,3 0-165,2 0 0,3 0 1,2 0-1,2-2-349,1 1 0,3-2 0,1 0 0,1-1-372,0-1 0,-1 0 1,-3-2-1,1 1-722,-1-1 1,-2-1-1,-2 0 1253,-2-1 0,0-3 0,-1-1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8540,'3'-1'4013,"-1"4"-3736,0 7 0,-1 1 0,0 2 1,0 0-1,0 1 0,0 1 0,0 1 76,1 2 0,-1 2 0,1 3 1,1 1-90,-1 1 1,1 3 0,0-4 0,0-1-238,0-1 1,0-3-1,-1 0 1,0 0 49,-1-2 0,0 1 0,-1-4 0,0-2-509,0-1 0,0 0-1299,0-3 1175,0-1 0,-3-3 0,-1-6 475,1-3 0,2-3 0,-1-2 0,0-1 40,1-2 1,-1-3 0,2 1-1,0-1 94,0 0 0,0-2 0,0 0 0,1 0 445,0-1 0,0-3 0,2 2 0,-1 0-456,0-1 1,-1 3 0,1-2 0,0 2-109,-1 1 1,2 0-1,-1 0 1,0 1 53,0 1 1,2-1 0,-2 1 0,2 1 80,1 0 1,-1 3 0,1 1-1,1 1 246,-1 2 1,3 0 0,0 3-156,0-1 1,2 3 0,0 0-137,0 2 0,-2 0 0,-1 0 0,1 0 0,0 0 21,0 2 0,-1 1 0,0 2 0,-1 2-240,0-1 0,0 5 1,-1 2-1,-1 2 116,1 2 1,-2-1 0,1 5-1,-2 0 107,0-1 1,0 2 0,-1-1 0,1 0-29,-1 1 0,-1-1 0,0 0 0,0-3-37,0-1 1,0-2 0,0-2 0,0-1-182,0 0 0,0-2-55,0 2 0,0-2-377,0 0 286,0-5 174,0 1 1,1-6-1,0-2-116,0-3 0,1-3 0,-1-1 0,1-2 197,-1 0 0,0-4 0,-1 0 0,2-2 111,1-3 1,0-3-1,1-2 1,0 0 107,-1 1 0,3-1 1,-2 0-1,1-1 0,0 0 50,-1 0 0,1 1 0,-1 4-98,0 1 0,1 3 0,-1 5 1,1 0 494,-1 3-325,0 3 1,2 2-95,1 1 0,-1 5 1,1 4-1,0 4-19,-1 3 0,0 5 0,-1 7 0,1 4 5,-2 2 1,0 2 0,-1-3 0,-1 1 61,1 1 1,0-1 0,0 0 0,0-3-162,1-1 1,1-2-1,1-2 1,0-1-207,0-1 0,0-2 0,0-1 0,1-1-168,0-1 0,-1-2 0,0-3 0,-1 0 1,0-2-1247,-1-1 0,0 0 157,0-2 1438,0-2 0,-1-4 0,-1-3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150 75 8229,'-1'-9'386,"0"-1"0,-1 2 0,-3 1 0,1 0 0,-1 1 0,0 1 0,0 0 0,-1 1 65,-1-1 1,-1 1-1,0 1 1,-1 2-177,0 0 1,-1 3 0,-1 2 0,2 1-76,-1 3 1,1 2-1,1 3 1,1 2-1,3 0 1,0 2 0,3 3-1,0 3-48,0 3 0,1 3 0,1-1 0,0 0-47,0-2 1,4-1 0,0-2 0,1 0-97,2-1 0,0-1 0,1-1 0,-1-4 0,0-1 0,0-3 0,-1-2 0,0-4 0,1-1 0,1-3 1,0-3-1,0-5 0,-2-4 0,0-3 0,-2-4 0,0-3 0,-1-3 0,-1-3 0,0-2 0,-1-3 0,-1-2 1,-1-3-1,0 1 0,-1 3 0,-1 3 0,-3 5-9,-1 3 0,-4 2 0,-1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6.13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36 7678,'3'0'1253,"-1"0"-969,-2 2 0,0-1 0,0 2-219,0 0 1,0 1 0,0 1-1,1-1 18,1 0 0,-1 1 0,0-1-133,0 1 1,0-3 0,0 1-1,0 1-5,0 0 0,0 0 0,0 1-117,0-1 1,-1-1-238,0 0 0,-1-2 169,0 0 1,-1-1 0,-1-1-17,0-2 1,2-1 144,-1 0 1,2-1 0,0 1-1,0-1 119,0 1 0,0 0 0,0-1 1,0 1-1,0-1 101,0 1 1,0 0-1,0-1-70,0 1 0,0 0 0,1 0 0,1 1 0,1 0 0,0 0 1,1 0-1,0 1 0,-1 0 0,0 1 0,1 0 0,0 1 0,0 1 1,0 2-1,0 1 243,-1 0 1,0 0 0,-2 0 0,0-1-211,0 0 1,1 1 0,0 1-106,-2-1 0,2-1 1,0 0-48,-1 0 1,1 0 0,0-1-1,0 1 1,0-1-58,1-1 1,-2 3 0,2-1 42,1 1 0,-2-2 0,1 0 0,0-1-7,-1 0 1,2 0 0,-1 0-48,1 0 0,-1-2 1,-1 0 45,0-2 1,1 0 0,-1 0 0,0 0-1,0-1 27,-1 0 0,0-1 0,-1 1 0,0-1 49,0-1 0,0 1 0,0-1-20,0 1 0,0 1 0,0-1 0,0 1 202,0 0 0,-1-1 0,0 1 101,-2-1 0,1 2 0,0 1 323,0 0 1,1 1 367,-2 1-811,0 2 0,1 0 0,0 2 0,1 1 1,0-1-1,0 1 0,0 1-11,0-1 1,1 3-1,0-2 1,0 0-132,0 1 1,2 0 0,0 0 0,0-1-98,2 0 1,-1 2 0,0-2-1,0-1 1,1 1-86,0 0 0,0 0 0,1-2 100,-1 1 1,0-2-1,1-1 1,-1 0-1503,1-1 1283,-1 0 0,-1-2 0,-1 0-903,0-2 1209,0-3 0,0 1 0,0-1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7911,'5'5'375,"-2"0"0,-1 0 1,0 3-1,-1 0 1,0 1-1,-1 0 1,0 1-1,1 1 146,1 0 0,-1 1 1,-1 3-1,0 0 0,0 2 1,0 1-1,0 2-388,0 1 1,0 1 0,0 0 0,0-1 0,0-1 0,0-2 0,0 0 0,0-2 0,0 0-24,0 0 1,1-4 0,0 1 0,0-2-257,0-1-27,1 0 61,-1-2 1,4-6 0,0-5 82,0-5 0,0-5 1,-1 0-1,0-2 1,1 0 54,1-2 0,1 1 1,2-2-45,0 0 0,0 0 0,0-3 341,1 0 0,-1-2 1,1 1-1,-1 2 1,-3 2-176,1 2 0,-1 1 0,-2 2 0,0 1-625,1 2 1,-2 0 0,-1 0 0,1 0-574,-1-2 0,-1 2-453,1-2 1,0 2-157,-1 0 1659,2 5 0,0-1 0,1 3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53 9793,'4'7'0,"1"-1"862,1-1 0,-3-2 1,2 0-1,-1 0-817,0 1 0,-1 0 1,1 1-1,1-1 1,0 1-1,1-1 1,0 0-175,1 1 0,-1-3 0,2 0 50,-1-2 0,3 0 0,0 0 0,-1-2-17,-1-1 1,-3-1-1,2-1 1,0 0-25,-2-1 0,1-2 0,0 1 0,0-1 30,-1 1 1,-3-1 0,0 0 0,-2 0 0,0-1 0,0 1-1,-2 0 1,-1 2 0,-1 2 0,-2 1 0,-1 2 0,-2 1 150,0 1 1,-1 2-1,-2 1 73,-1 2 0,-2 1 0,1 2 1,-1 0-109,0 0 1,2-1 0,-1 2 0,4 0 192,0 2 0,4 1 0,1 2 0,4 2 102,0 0 0,2 3 1,2-2-1,3 0-105,2 0 1,1-2 0,1 0-183,2 1 0,1-2 0,0 0 1,0-1-1,0-1 75,1 0 1,-3-2-1,0-2 1,-1-3-691,0-1 0,1-3 0,-1-1-931,0-2 0,-2-4 0,-2-5 1512,-1-3 0,2-3 0,0 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217 39 8506,'-8'-1'1853,"1"-1"0,-1 0-724,0 0 0,-1-3 1,0 1-641,2-1 0,1 1-374,1-1 1,-1 2-1,-1-1-79,-2 2 0,2 3 0,0 1-72,-1 2 1,1 2 0,2 0 0,0 2-450,0 0 1,2 1-1,1 0 1,0 1 196,1 0 1,1 2-1,2-2 1,2 0 42,1 1 0,3-1 0,0 1 1,1 1-5,1-1 0,3 1 1,-2 1-1,2 0 120,-2 0 0,1 0 0,-3-1 0,0 0 185,0 0 1,-3 1 0,-1 0-1,0 0-51,-2-1 1,-1 0-1,-2-2 1,-1 0-22,0-3 1,-2 0 0,-4-3-1,-1 0 111,-4-1 0,-2-1 0,-2-2 0,-2-2-202,1-1 1,-1-1 0,1-2 0,1 0-144,1 1 1,1-3-1,2-1 1,0-1 249,2-1 0,0 0 0,1-2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111 85 8428,'2'-3'2558,"2"1"-2762,-4 0 973,2 0 1,-2-1-694,-2 0 1,1 0-1,-1-2 1,-2 1-263,0 0 275,2 1 232,0-1-132,2 4-207,0-2-180,0 0 22,0 1 104,-2-1 1,1 0 158,-2 0 212,2 0-628,-1 0 243,0 0 0,1 1 63,-2-2 15,0 2-8,1-1 26,0 2-26,0 0-95,1 0-212,-1-2 131,0 1 0,0-1-238,-2 0 1,-3 1 101,0-2 0,0 3-423,0-2 0,1 1 0,-2 0 751,1 0 0,-2-3 0,0 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296 1 12687,'-3'6'2076,"2"1"-1657,0 2 0,1-3-330,-2 0 0,1 1-16,-2-1 0,2-1 1,-2 0-199,-1-1 1,2 1 0,0 0 176,0 0 1,-1 1-1,1 1 76,-1-1 0,2 1-24,-2-1 1,1 2 1,-1 0 0,2-2-31,-2 0 1,2-1-65,-2-1 1,1 0 0,-1 1-5,0-1 1,0 1-1,0-1-12,0 1 0,0-3 0,1 1-9,-2 1 0,2-2 146,-1 1-106,0 0 1,-1 2 6,1 1-29,-1-3 0,3 4-33,-2-2-31,0-2 0,-1 1 16,-1-1 0,1-1 60,-1 1 0,3-1-16,-1 1 1,0 0 1,-2 1-63,-1-1 46,3 0 0,-3-2 38,3 2 77,-1-2 0,0 3-24,-1-1 1,2 0-18,1 0 0,0-2-85,-1 2 1,1-2-10,-2 0 1,2 0 25,-3 1-21,2-2 26,-1 2 11,-3 0-8,2-1-16,1 3-240,0-4 103,1 4-101,-1-3 0,-2 1 29,0 0 1,2-1-102,1 1 0,0-1-256,-3 1 1,0 0-533,-1-1 1,0-1-214,0-3 0,0-1-508,3 0 1836,0 1 0,1-1 0,1 2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0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27205 962 20333,'-2'0'3,"-22"0"42,3 0-55,-6 0 0,10 0 0,-6 0 11,-2 0 1,4 0 0,-1 0-2,2 0 1,-5 0 0,4 0 0,-1 0 0,2 0 0,1-2 65,1-3 1,-6 4 0,4-4-20,-1 4 1,2-4-1,-4 0 1,-2 2-39,-1 2 0,-2 1 0,0-2 0,0-1 14,0-2 1,-4 1 0,-1 4-1,2 0 1,2 0 7,1 0 1,-1-2 11,-4-2 0,4 2 0,-4-3 0,4 4 0,1 1 51,0 0-77,0 0 0,-6-5-18,-3 1 0,1-1 1,-1 5-1,-1-2 1,-3-1-2,0-1 1,-1-1 0,0 5 0,2 0 0,1 0-7,2 0 1,1-2-1,-1-2 0,-3 2 0,4-2 0,-2 2 1,-3 2 19,-2 0 1,-3-5 0,1 1 0,-2 1-19,2 1 0,0 1 0,2-2 1,0-2 30,3 2 1,2-3 0,0 1 0,1 0-7,-2-1 1,-1 5 0,-2-4 0,0 2 0,0 0-11,0-2 0,1-1-3,-1 1 1,0 4-1,2-4 1,1 2 0,3 0-1,2-3 36,3-2 1,1 5 0,-1-3-30,-2-1 0,-6 4 0,2-4 3,-3 0 0,3 1 0,0 3 0,-2-3 0,0 0 0,1-2 33,0 0 1,6 4 0,-4-4 20,2 2 0,2-4 1,4 4-1,0 0-11,0 0 0,0-3 0,0 2 0,-1 1-32,-3 0 0,2 0 0,-2 3 1,1-2 20,-2 2-44,4-5 1,-7 7 0,5-6 8,-1 1 1,-1 3-1,5-5 1,0 1 0,1 1-22,-1-1 1,0 1 0,0 3 0,0-3 34,0-2 0,-1 3-41,-4-4 1,2 6 0,-4-3 0,-1 1-1,2-1 1,-1 0-20,-1 0 1,3-1 0,-2 4 28,1-1 1,1-2 0,5 2 9,1 0 0,-1-2 0,0 3 0,-2-2 0,-1 0 28,-1-1 0,-7 3 0,2-5 0,-3 2-9,-2 3-45,0-5 1,1 5 34,-1-6 0,0 4 1,0-3-1,0 2 1,2 2-2,3-3 1,-3 4-1,1-4 1,-6-1 0,-4 2-6,-1-1 1,-6-2-1,4 3 1,-4 0 5,2 0 1,3-4 13,0 6 1,-2-6 0,5 4-1,-1 0 1,-6-2-13,-3 0 1,-3 4 0,-5-4 0,-1 0 0,4 2 70,-1 0 0,11-3 1,-4 2-44,-2 0 0,-1 2 1,-7-3-1,2 1-85,-1-1 54,4 5 0,-5-5-8,7 3 1,3 4-1,1-5 1,-6 1-13,-4 0 0,-4-1 0,2 3 1,1-2-1,4 2 0,1 0-5,3-1 0,0 2 0,0-3 0,-2 2-3,-3-1 1,-1 2 3,-5-2 0,5 0 0,3 1 1,2-1-1,3 1-13,-2 1 0,-4-3 0,-1 1 0,-1-1 11,-1-1 0,-6 4 1,9-2-1,1 1 66,6-2-39,-6 3 0,10-5 16,-13 2 1,4 3-1,-4-2 1,0 2 11,2 2-38,1 0 1,8-4 0,1-1-40,2 2 0,0 1 0,-5 2 0,1 0 0,-1 0 14,0 0 0,0 0 0,1 0 0,0 0 1,4 0-51,5 0 0,3 0 0,-1 0 63,-2 0 0,-2 0 1,-5 0-2,2 0 1,2 0 0,-2 0 0,3 0 0,3 0 6,3 0 0,-6 0 1,9 0-1,0 0 12,-1 0 1,-5 0 0,-3 0 0,0 0 0,-1 0 38,-1 0 1,4 0-1,-4 0 1,1 0-4,-1 0 0,5 0 0,-1 0-30,3 0 0,-1 0 0,-1 0 0,-3 0 1,-1 0 46,-4 0 1,-1 0-143,-2 0 1,5 0 0,0 0 0,0 0 0,2 0 55,2 0 0,2 0 0,-1 0 0,-5 0 19,-3 0 1,-4 0-1,-2 2 1,-2 1 0,2 2 42,4-2 0,3-2-35,-2-1 0,0 0 0,-2 0 0,-5 0 0,0 2 92,-1 2-69,-1-2 1,1 4 0,3-4-1,2 1 33,3 2 0,-7-1 1,-3-2-1,-3 1-9,-2 1 1,2 3 0,1-4-45,2 1 0,6 3 0,-3-4 0,1 1 0,-4 1-40,-4 1 1,0-4-1,-1 2 35,0-2 1,2 3-1,3 1 9,5 1 0,-5-3 1,-3 2-1,-5-2 1,0 3 28,2 0 1,-2-4 0,2 4 0,5-1-12,2 3 0,-7-3 1,1 0-1,-2-1 13,-4 0-25,11 6 1,-8-8 0,13 4 0,1 1 19,2 0 0,-5 0-127,-3 1 1,1 3 0,2-4 0,2 1 0,3 1-6,-2 0 1,6-2-1,5 0 1,2 0-1,-2-1-38,-2 4 0,-1-3 0,-3 0 158,3-2 1,-3 5 0,4-3 0,1 1-29,2 0 1,4-4-1,3 4 1,1 0-1,2 1 65,-2-1 1,-1-1-37,-2 1 1,-1 3 0,-2-4 0,0 1 0,2-1 0,-1-2-19,12 5 1,-13-5-50,12 4 1,-1 0 0,3-3 0,-1 0 26,1 4 1,0-3 0,0 0-1,-3-1 1,-2 0 7,-2-1 0,2 3 0,0-3 0,1 0 1,-1 1 18,-3-4 0,5 3-3,2-1 0,3 4 1,1-5-1,1 1 1,3 0-14,0-1 0,3 3 1,-4-4-1,3 3-19,2 2 0,-3-5 1,3 3-1,-2-1 19,-3-1 0,-1 5 0,-2-4 0,0 0 1,0-1 31,1 1 0,3 4 1,1-4 35,-2-2 1,-1 3-1,-2-1 1,2 0-53,3 1 0,-4-5 0,6 4 0,-3-2-20,1 2 1,6-4 0,-3 4 0,2-4 0,-3-1-5,0 0 1,-1 5-1,-3 0 1,2-2-24,-2-2 0,-1-1 1,-2 0 72,0 0 0,0 0 1,1 0-1,0 2-34,4 3 0,-2-4 1,5 4-1,0-4 18,0-1 0,1 0 0,4 2 1,-2 1-1,-2 2 8,2-2 0,2-2 1,1-1 1,0 0 0,-5 5 0,1 0 0,1-2 0,1-2 43,2-1 1,-4 0-68,-1 0 0,-6 0 0,2 0 0,-3 0 1,-2 0-1,0 0-79,0 0 1,0 0 0,1 0 0,-1 0-66,0 0 0,5-4 1,1-1 129,2 2 0,-3 1 0,4 2 0,2 0 0,2 0 47,1 0 1,0-1 74,0-4 0,0 3 1,0-2-1,0 2 36,0 2 1,0 0 0,0-1 0,0-2 107,0-2 1,0 0-1,0 5-237,0 0 0,5 0 0,0 0 0,0-1 24,1-4 0,-4 4 0,2-4-216,-2 3 0,3 2 103,-1 0 0,6 0 0,-6 0 48,-1 0 0,-1 0 1,-2 0-52,0 0 0,0-1 120,0-4 0,5 4 0,0-4 0,-2 3-63,-1 2 1,2-4 0,1-1 34,-2 2 1,-1 0 0,-2 0 0,0-2-171,0 2 0,0 2 1,0-1 12,0-3 1,0 4-1,0-5 1,0 1-102,0 0 1,1-4 393,-1 4 0,4-1 0,1 3 182,-2-1 1,3-3 635,-1 3-777,6 2 1,-9-4-240,2 6-89,4 0 0,-6-2 131,3-2 0,-4 2 19,-1-2 1,5 2 0,1 0-1,0-1 64,1-1 1,2-1-51,-4 5 1,4-5-1,-4 1-89,-2 1 0,3 0 0,-1 0 55,-2-2 1,3-1 0,-1 3-68,-2-2 0,4 0 342,-3 5-400,1 0 0,0-4 174,-1-1 0,6 0 0,-5 5-170,-2 0 1,4-1 0,1-2 129,0-2 1,-2-1 32,-6 1 0,0 4-394,1-4 231,-1 4 0,4-1-34,1-3 1,4 4 229,-4-4 0,0 4 0,-5-1-478,0-3 515,6 4 0,-4-5 0,4 4-316,0-3 303,2 4 40,0-5-150,-2 6-181,1 0 0,-1 0-252,3 0 232,4 0-24,-12 0 189,12 0-124,-6 0 168,1 0 1,3-5 113,-6 0 0,4 1 153,-4 4-271,6 0 1,-5-2 174,3-2 1,2 2-128,-6-3 0,0 4 0,-5-1 0,0-1 167,0-1 0,5-1 484,-1 5-679,1 0 0,0-2 11,0-2 1,4 2 0,-4-2 0,-1 0-1,1 1 188,0-1 0,0-2-110,-5 1 1,0 3-1,0-4 1,0 2-136,0-1 1,-2-4 0,-1 2-1,-3 1 40,-1 0 1,2-3 0,-4 3 0,0-1 30,1 1 1,0-3 0,5 3 0,-1-1 0,1 0 77,1-1 1,2 3 0,0-2 0,0-1 68,0 0 0,0 5 0,1-3 0,-1 1-299,0 1 212,0-7 1,-2 9-110,-2-2 0,2-3 1,-2 3-1,1-1 1,0 0-1,-4 1-19,0 1 0,6 1 10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1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82 7383 12793,'1'5'0,"0"14"1,1 4 0,1-3 0,2 2 17,-2 2 1,3-2 0,-2 0-1,1-1 1,0 1 0,-1 1 12,-1-1 0,1 3-26,0-7 0,-1 7 0,5-3 0,-2 1 0,-3 0 0,0 0-3,2-1 1,-2 3-1,5-5 1,-2 0-5,-3 0 0,3 0 0,1-3 0,-1 3 1,0 2 1,3-3 10,-4 4 1,4-5-1,-3 4 1,2 0 0,1-2 22,-1 0 1,3 3 0,-5-3 0,2 2-20,3 3 0,-4 1 0,3 0 15,1-2 0,-4 2 1,3-3-1,-1 2 1,0 0-1,-1-2 1,-2 2 0,3-4 1,-2 1-1,-1 0-56,0-1 0,3-2 21,-4 4 1,4-4 0,-4 2-1,-1 0 1,1-3-9,0 2 1,4-4 0,-4 4-1,-1-2 7,3 1 1,-4 4 0,4-3 0,1 2 1,0 3 0,-4-5 0,4 2 0,0-1 0,-2 2 44,0-2 1,5 2 0,-3 0-37,0 3 0,4-3 1,-3 1-1,2-1 0,0 0-6,-2 0 1,1 1 0,4 2-1,-2-1-11,-3-2 0,4-1 0,-4 2 0,3 0-2,2 0 1,0 0-1,0 0 1,0 3 65,0-3 0,0 3 1,0 4-1,0 0 51,0-5 1,0 3-89,-1-1 0,1 0 1,0 3-1,0-5 1,-1-2-1,-3 0 4,0 3 0,-1 0 1,3 0-10,-2-4 0,2 3 0,-4-2 0,1 0 0,-1 1-32,-2-2 1,3-4-1,-2 4 1,-1 2 11,0 1 1,0-3 0,-3-1 0,3 0 6,2-1 0,-5-2 1,2 4 3,-4 2 0,4-5 1,0 0-1,-1-1 0,1 1 0,0 2 0,1-5 0,-3 3 0,2-2-38,-2 1 1,3 4 0,-1-4 31,-2-2 0,3 3 0,0 0 0,0 0 96,0 0-69,5 5 0,-8-5 0,5 3 29,-2-4 1,4 1 0,-4 0-40,1 2 1,-2 1 0,3 3 0,0-1 0,-2-2 0,2 2 9,-1 1 1,-2-2 0,3-3 0,-1 1-26,1 0 1,-3-1 0,2 4-1,1-2 8,0 2 0,-3 0 0,2 0 0,1-2 40,0 2 1,-4-4 0,4 2-23,-2 2 1,4-3 0,-4 1 0,0 0-1,2 0-12,0 1 1,-5-1 0,3 3-91,0-3 82,-4 10 1,8-14 0,-5 8-29,-2 0 33,5-7 1,-5 6-14,6-3 0,-4-1 0,3 1 0,-2 0 0,-2 1 0,1-3-11,0-1 0,1 4 21,-1-6 1,-4 5 0,4-2 0,-2-1 0,0 0-4,2-3 1,1 0 0,-3 0-1,2 2-1,-2-2 1,0 3-1,0 0 1,2 0-1,-2 0 0,3 5 0,-2-4 0,1 3 2,1-1 1,-4 0 0,4 3 0,-1-1 0,-1-2 82,-1 2 1,-1-3-63,-2 1 0,5-4 0,-1 2 1,-1-1-1,-1-1-27,-2 1 0,5-4 1,-1 4-1,-1-2 0,-1 1-21,-2-2 1,0 0-1,1 0 7,4 2 13,-3 5 0,4-7 0,-6 7 0,0 0-5,0 3 0,0-4 0,1 0 11,4 2 0,-4 0 0,4-1 0,-3-2 1,-2 0 10,0-1 1,0-4 0,0 2-12,0-4 1,1-1-1,2 0 1,2 0-23,-2 0 0,-1 0 0,-2 0 0,0 0-28,0 0 1,0 1 33,0 4 1,0-4 0,0 6 0,0-3-1,0 2 1,0 0 3,0 0 1,0 5-1,0-3 42,0 0 0,0 2 0,0-5 0,0 0-14,0 1 0,0-5 0,0 4 0,0-4 0,0-1 1,0 0 1,4 0-1,1 0 1,-2 0-14,-1 0 1,-2 0 0,0 0 0,0 0-15,0-1 0,0 1 0,0 0 0,0 2-15,0 2 1,0-1 0,0 5-1,0 0 42,0-1 0,0-2 0,0 3 0,0-2 7,0-3 1,0-2 0,-2-1-1,-1 0-20,-2 0 1,1 0-150,4 0-665,0 0 663,0-6 1,-2-2 242,-3-6-78,4 6 0,-5-3 0,6 6-134,0 2-147,0-5-529,0 7 389,0-12-19,0 12 0,0-15 1,0-2-2358,0-13 2778,0-8 0,0-3 0,0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2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15 0 7692,'-8'0'0,"1"0"0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3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5291 0 10187,'-9'0'-9,"3"0"1,7 0 358,4 0 1,-3 2 343,3 3 1,-3 3-1,-1 6-167,4 1 1,-3 0-1,3 0-239,-4-1 1,-1 1 0,0 0-183,0-1 0,0 1 1,0 0-1,0-1 75,0 1 1,0 0-1,0 0 1,2-1 127,3 1 1,-4 0 0,6 1 0,-2 2 32,0 2 1,5 1 0,-4-3 0,2 3-96,4 2 0,-4-5 0,2 3 0,-1-1-238,0-1 1,2 1 0,-4-5 0,-1-1-14,1 1 1,-1 0 0,-3 1-1,2 2-69,-1 2 0,-3 1 1,-1-2-1,0 4-66,0 0 0,0 5 0,0-4 0,0 3 73,0-3 1,-1 4 0,-3-5 0,-1 1-58,2 1 1,2-6 0,1 6 0,-2-1-17,-3-1 0,3 5 0,-3-5 1,4 1 36,1 1 1,0-2 0,0 3 0,0-2 37,0 2 0,-2 2 1,-1 2-1,-2-1 28,2 0 0,1 1 0,2 1 0,0 1 59,0 3 1,0-1 0,0-5 0,0 1 4,0-1 0,-5 1 0,0-3 1,2-1-10,1-1 1,1-1 0,-2 6-1,-2-2-61,1-4 1,-2 4 0,1-4 0,2 4-25,1 2 0,0-1 0,-1 0 0,-2 1 24,2-1 1,0 5-1,-1 1 1,0-3 23,0-1 1,3-1 0,1-2 0,-2-2 0,-1-2 0,-2 2-1,2 2 44,1 2 0,-3-1 0,0 0 0,2 1 1,0-1-1,-1 2 0,-1 2 0,1 1 1,-1-1-1,0-2 0,0-2 0,0 2-13,0 4-22,0-4 1,0 5 0,-1-5 0,-2 1-13,-4 3 0,4-1 1,0-5-1,0 1 0,-1-1 0,5 0 0,-5 1 0,1-1-13,0 1 1,0-1-1,-4 0 1,4 2 65,2 4 0,-4-3 0,3 6 0,-1-2 16,-3-3 1,-1-2 0,1-2 0,1-1-51,-1-4 1,-2 4 0,-2-5-1,0 0-54,1-4 0,-6 3 0,0-3 1,2 1-1,0-1-108,-1 1 1,2 4 0,-2-2 9,3 1 0,-4-1 0,-1 5 0,0-5 49,-1 0 1,-2 4-1,4-2 1,2 2-7,2-1 1,-5 1 0,-2-5 0,-2 1 28,1-1 1,-1 3 0,-6-3-1,-1 1 6,-3-1 0,1-1 1,3-6-1,-2 3 12,-1 2 0,1-3 0,7 4 1,2-4 30,-2-1 0,3 5 0,0-1 0,2 1 31,3 1 1,-4-5 0,3 6 0,-1-3 10,-1 1 0,3 4 1,-6-2-1,-3-1-15,0 0 1,-3 0-1,-1-3 1,-1 2-7,-3-2 1,1-2-1,3-1 1,-2 0-4,-1-1 0,0 1 0,4 0 0,1-2-69,-1-3 0,1 3 0,0-4 1,1 4 63,3 2 0,-1 0 0,7 0 0,-1-1 60,-1 1 1,-2 0 0,-6-2 0,-1-2-2,1-1 1,-2-2 0,-2 4 0,-1-3-14,1 3 0,-3-6 1,0 1-1,0-2 37,0 0 0,0 4 0,4-4 0,-3 0-69,3 2 0,1-6 0,1 6 1,1-2 0,0 0 1,-1 1 0,1-2 9,-1 0 1,-4 6 0,-2-5 0,0 0 0,0 0-11,4 0 0,-4 5 0,1-4 1,3 1-21,1-1 0,1 4 0,3-5 0,0 0-21,3 1 0,6-2 1,-3 4-1,1-2 87,1-2 1,-3 2-1,4 1 1,-3-1 71,-2 1 0,-1-2 1,-6-4-1,-1 3-27,-3 0 1,1 1 0,-6-5 0,0 0-116,1 0 1,-2 0 0,4 0 0,0 0 19,0 0 1,-3-6 0,3-2 0,0-2-16,0 0 1,-5 5-1,2-3 1,-2 1 13,2 4 0,-4-3 0,4 1 0,-2 2-2,2 1 1,-2 2 0,5 0 0,0 0-20,0 0 1,2 0-1,6 0 1,2 0-34,2 0 0,1 0 0,-3 0 0,1 0 25,-1 0 1,-2 0-1,-1 0 1,0 0 75,-1 0 0,1-5 1,-1-2-1,3 1-40,2-1 1,-3-2-1,5 2 1,-1 1 60,-1-1 0,7-3 0,-3 4 0,2-1-67,-1 1 1,0 1 0,6 3-1,-1-1-46,0-2 0,1 0 1,-1 3-1,0-1-141,1-2 1,-6-1-1,-1 2 1,-1-2 41,1-2 1,-5-2 0,3-5 0,-1 2 52,-1 3 0,2-3 0,-1 5 0,4 0-112,4 3 0,1-2 163,1 3 0,5 0 0,5 9 1,4 5-555,4 3 1,5 7 0,5 1 0,1 0 603,0 0 0,6 6 0,2-5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4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929 39 28043,'-12'0'-254,"-1"0"1,-1 1-1,0 1 1,-1 1-1,2-2 175,0 0 0,3 2 0,0 0 0,2 0 0,0 1 0,0-2 1,1 2-324,-1 1 1,1-1 0,1 0 0,1 1 260,-1-1 0,-3-1 0,-2 2 1,-1 0 109,-2-1 0,-1 3 0,1-3 0,0 1 13,1 0 0,2 0 0,-2 1 0,2-1-276,0 1-108,2-3 0,-2 3 216,3-3 1,1 2 0,0-2 0,1 1-76,1-1 1,0 2-1,-3-1 299,0 0 1,0-2 0,1 4-1,-1-1-55,0-1 1,1 2-1,-2-3 1,0 1 53,-1-1 1,-3 2-1,3-1 1,-1 0-56,0 2 0,3-2 0,-3 1 1,3 0-46,0 0 1,1 1 0,-1-1-19,0-1 1,1 3 0,-1-2 0,1 2 0,1 0-121,1 1 0,0 0 1,-3 0-1,1-1-134,2 1-59,-2 3 0,3 0 0,-4 3 145,1-2 0,-1 1 1,0 3-1,1-1-59,-1 0 0,-2 1 0,0-1 0,0 0 84,2 1 1,-3-2 0,2 0 0,1-1 10,2 0 1,2-2-1,-2 1 1,2-2-96,0 0 0,1 3 1,1-2-1,0 0 103,0 0 0,-1 3 1,0-1-1,1 1-57,-2 1 1,2 1 0,-3-1 0,0 1 148,1-1 0,-3 0 0,3 1 0,-1-1-2,0 0 0,3 0 0,-2-2 0,2 0-19,-1 1 0,0-2 0,1 1 0,0-1-30,0 0 0,1 3 0,1-2 1,0 0 73,0 0 1,-2 4-1,-1-1 1,1 1 56,1 1 0,-1-1 0,-2 1 0,1 0 52,0 0 0,-3 0 0,1-2 0,0 1-10,0 1 0,3 0 0,-4-2 1,1-1-46,1 0 1,-2 2-1,4 0 1,-1 1-4,0-1 1,2 1 0,-2 1 0,2 0 88,1 0 0,0-1 0,0-3 1,0 0-2,0 1 0,0-1 0,0 0 1,0 0-1,0-1 51,0-2 0,0 0 0,0 1-7,0-3 0,1 2 0,1 0 0,0 1-36,0 0 1,-1-3 0,-1 3 0,1 0 154,1 2-96,-1 0 0,3 1 1,-4-1-53,0 0 0,0 1 1,1-1-1,0 0 4,2 1 0,-1-3 0,-1-1 0,1 1 55,0-1 0,4 3 0,-3-3 0,0 2 1,2 0 197,-1-1 1,1-1-142,3 0 1,-3 3 0,-1-2 0,0 2-125,1 3 0,-4-2 0,3 2 0,-2-1 0,1 0 3,-1 1 1,-1 3 0,1-4 0,1 1 117,2 1 0,-3-3 0,3 2 1,-1-1 39,0-2 0,1-1 0,2 0 0,-1-1-19,-1 0 1,0 1 0,3 0 0,0-1 48,3 0 0,-3 2 0,2 0 0,-1 0 362,-1 1-644,-1-1 0,-2 1 0,1-2 0,-1 0 172,-1-2 1,2-2-1,-3 1 52,2 0 1,0-2 0,2 1 0,0-2 77,-2 0 0,2 0 0,-2-1 0,2 0 74,1-2 1,3 2-1,2-3 1,1 2 119,2-1 0,1-1 0,2 2 0,0-1-88,0 1 1,-1-2 0,-3 1 0,0-1-79,-3 0 0,2-1 0,-3 1 1,0 0-1,0 0 452,-1-1 1,-2 2-503,0-2 0,0 3 0,-1-2 0,1 1 0,0 0-39,-1 1 0,1-2 0,0 1 0,-1 1 19,1-2 1,3 3 0,2-2 0,1 1-91,-2-1 1,5 1-1,-1-3 1,0 1-2,0-1 1,0 2-1,-2-2 1,0-1-44,-2 2 0,1-3 1,3 2-1,-2 0-3,-1-1 1,1 1 0,-2-2 0,0 0-33,-1 2 0,1 0 0,-1-1 0,2 1 56,0-2 0,-3 3 0,3-2 1,1 1-113,0 0 0,2-2 0,-1 2 0,0 0 0,1 0 0,-4 0 0,1-1 0,1 0 0,0 3 0,-1-2 0,0-1 0,1 1 0,0 0 0,2 2 0,-1-2 0,-1 1 0,-1-1 0,2 2 0,-2-2 0,1 1 0,1-1 0,-2 1 0,0-3 0,0 2 0,-1-1 0,2 1 0,-1 0 0,1-2 0,-2 0 0,3-1 0,-6 3 0,4-1 0,0 1 0,2-2 0,1 0 0,-1 2 0,0-1 0,1-1 0,-1-1 0,0 0 0,1 0 0,0 2 0,1 1 0,1-2 0,1 0 0,-2-1 0,1 0 0,-1 0 0,-1 0 0,-1 0 0,1 1 0,-2 1 0,-1 0 0,1 1 0,-3-3 0,0 0 0,0 0 0,2 0 0,-2 0 0,1 1 0,1 1 0,-1-1 0,1 2 0,1-2 0,0-1 0,2 0 0,-1 0 0,0 0 0,1 0 0,-1 0 0,1 0 0,-1 0 0,0 0 0,-2 0 0,0 0 0,0 0 0,-1 0 0,1 0 0,-2 0 0,0 0 0,1 0 0,0 0 0,-1 0 0,0 0 0,1 0 0,1 0 0,0-1 0,1-1 0,-2 0 0,6-1 0,-3 3 0,1 0 0,0 0 0,1-3 0,0 1 0,1-1 0,-1 0 0,-1 2 0,-1-2 0,0 0 0,1 0 0,-1-2 0,0 3 0,-2-1 0,0 0 0,2 2 0,1-2 0,-2 0 0,1 0-131,-1 1 0,1-1 0,-1 0 0,-2-1 52,2 1 1,0 0 0,-1 1 0,-1-1 34,-1-2 1,2 3 0,-3-3-45,0 2 1,-1-2 0,1 2 0,2-2-1,1 0-16,0 1 1,-3-3 0,3 3 0,1-1 21,0 0 1,-1-1 0,0 0-26,0 0 1,2 0 0,-1 1-1,0-2-66,-1-1 1,-3 0 0,2 1-1,-1-1 102,-2 0 0,3 1 1,-2-1-1,0 0 15,1 1 0,-2-1 0,1 0 0,-1 1 45,2 2 0,-3-2 1,2 2-1,-1-1-55,-1 1 1,-1-2 0,1 2 0,0-2-105,-1 0 1,1-1-1,0 0 1,-1 1-63,1-1 1,0 0-1,-1 1 1,1-1-3,0 0 0,-3-2 0,0 0 1,1 0 80,1 2 0,-2-3 0,0-1 0,0-1-71,-1 0 1,3 1-1,-3-4 63,1 1 0,1-1 1,-3 1-1,1 0 1,1 0-895,0 2 578,2-1 0,-6 2-641,4-3 950,-3-1 1,4 2 0,-3 0-1,1 1 1,-1-1 7,-1-3 0,1 0 0,1-3 58,0 1 1,-2-2-1,1 0 1,0 0 143,-1 1 1,2-4 0,-3 2 0,2 2 166,-1 0 0,-1 0 1,-1 1-1,0 0-43,0 1 1,0-3 0,0 2-1,0 0-62,0-3 0,0 0 0,0-1 0,-1 0-24,-2 0 1,2 1-1,-1 1 1,1 1 295,1 1-248,0-2 1,0 2 0,0-1-21,0 2 1,0-2-1,0 0-95,0-3 0,0 2 1,0-1-1,0-2 1,0 0-81,0 0 1,0 1 0,0 1 0,0 1 115,0 0 1,0 4 0,-1-2 0,-1 1 126,0 0 0,-4 1 0,2 1 0,-2 1-39,1 0 1,3-3 0,-3 0 0,0 1 44,0 0 0,-2 2 0,3 0 1,-1-1 34,0 1 1,0 0 0,-4 0 0,0 1 93,-1 2 0,-1 0 0,1-2 0,-1 1 192,-1 0 1,0 1 0,-1 0-217,0 1 1,3-2 0,-1 2 0,1 0-1,0 0 11,0 1 0,2-1 0,-1 1 1,0 0-238,-1 2 1,-1-2-1,4-1 1,-1 2 103,0 1 1,1 0 0,-1-1 0,0 0 9,1-1 0,-1-1 0,0 4 1,1-1-148,-1 0 0,0-2 0,1 0 0,-1 1-28,0 0 0,1 1 0,-1 1 0,-1 0 0,-1 2 0,2-2 0,-7 3 0,3-4 0,0 0 0,-2 1 0,2 1 0,-1 1 0,0-1 0,0 0 0,-2-2 0,1 0 0,1 1 0,-2-1 0,2 0 0,0 1 0,0 2 0,-1-2 0,3 1 0,0-2 0,0-2 0,-3-1 0,2 3 0,-4-2 0,-2 0 0,1-3 0,-2 2 0,-1 0 0,0 0 0,3-2 0,-1 3 0,0 1 0,0 0 0,1 0 0,3 0 0,1 2 0,1 2 0,-1-3 0,1 1 0,0 1 0,1 1 0,0-1 0,-2 2 0,2-1 0,-1 2 0,1-2 0,-1 0 0,-3 0 0,-2 0 0,0-1 0,-3 0 0,-1 0 0,1 0 0,1 4 0,3-2 0,-1-1 0,-1 1 0,7 2 0,-4-3 0,3 2 0,1-2 0,2 1 0,-2 1 0,2 0 0,0 1 0,2-2 0,-1 1 0,0 0 0,1-1 0,-4-1 0,1 2 0,1-1 0,0 1 0,1-1 0,-2 3 0,0-3 0,1 0 0,0 1 0,2-1 0,-1 0 0,0 0 0,1 2 0,-1-1 0,0 2 0,1-2 0,1 1 0,1-2 0,-1 1 0,-1 1 0,1 0 0,0 1 0,1-2 0,-1 1 0,-1-1 0,-1 0 0,0 1 0,-3-2 0,2 4 0,-3-3 0,0 1 0,0 0 0,2 1 0,-3-2 0,0 2 0,1 1 0,0 0 0,3 0 0,-1-2 0,0-1 0,-1 1 0,1 2 0,1 0 0,0 0 0,1-3 0,1 1 0,-1 0 0,1 0 0,1 1 0,1-2 0,0 0 0,1 0 0,-3 1 0,2-3 0,-2-1 0,-1 3 0,-2-1 0,0 1 0,-1 1 0,1-2 0,-3 1 0,-2 1 0,0 1 0,-1-2 0,1 1 0,1 0 0,1 1 0,-1 1 0,3 0 0,0 0 0,0-1 0,2-1 0,3 1 0,0-1 0,0 1 0,0 1 0,-2 0 0,0 0 0,1 0 0,-1 0 0,0-1 0,1-1 0,-1 0 0,0-1 0,1 3 0,-1 0 0,0 0 0,0 0 0,1 0 0,-1 0 0,0 0 0,1 0 0,-2 0 0,-1 0 0,1 0 0,-2 0 0,1 0-302,0 0 0,-1 3 0,1-1 0,-2 1 0,-1-1-1157,0 1 0,3 3 843,-3-1 1,4-1 0,-2 1 0,3 1 0,0 1 278,0 1 0,-3-1 1,-1 1-1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6.87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 14 6848,'0'-3'1914,"0"0"-1721,-2 1 1,0-1 0,-2 2-57,-1 0 1,2 0-1,0 1-50,0 0 1,1 1 0,0 0 0,0 2-13,1 1 0,-1 1 0,1-1 1,0 0-63,0 1 0,0-1 0,1 1 0,0-1 23,0 1 1,0 0 0,0 1-5,0 0 0,0-1 0,0-1 1,0 0-1,0 1-55,0-1 1,1 1 0,0-1 0,1 0-137,0 1 0,-1-2 1,2 0 38,1 0 1,-2-1-1,1 0-74,1-2 1,-2 0 0,1-1 0,0-1 0,0-1 0,-1 0 59,0-1 0,0-1 0,-1 1 30,1-2 0,-1 1 0,-1-2 1,1 1 127,0 1 0,0-3 1,0 2-1,0 1 36,-1-2 0,0 2 1,0-1-1,0 1 0,0 1 1,0 0 263,0-1 1,0 2-234,0 0 1,0 3 0,0 0 0,0 2 0,0 2 0,0 1 0,0 0 0,0 0-1,1 2 1,1 0 0,-1 0 0,0-1 0,-1 1 0,2 0 0,0 0 0,1 1 0,-1-1-1,0-1-1623,1-2 1,-2-1 785,2-2 1,0-1 745,0-1 0,0-2 0,0-1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0 8848,'0'8'174,"0"0"0,0 0 0,0-1 0,0 2 0,0 0 0,0 1 101,0 0 1,0 1 0,0 0-163,0 1 0,0-3 0,0 2 0,0 0-23,0 2 0,0-1 0,0 1 0,0 1-128,0 0 0,0-1 0,0 0-15,0 0 0,0 1 0,0 0 1,0-2-1,0 0 19,0 0 1,-3-2-1,0 2 1,0-1-242,-1-2 1,1 0 0,1-2 0,-1 1-941,2 0 0,-1-4 210,-1-1 1005,3-3 0,-4 4 0,4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 31 9164,'3'-2'387,"-3"-1"1,-3 1 0,-5 1 0,0-1 199,1 0-372,2-1 1,3 3-95,4 0 1,3-1-1,2-1-50,1 0 1,0-1 0,-1 3-1,1 0 1,1 0 0,0 0 0,1 0-1,1-2 34,0-1 1,-3 1-118,2 2 0,-1 0 0,-1 0 1,-1 0-1,1 0 0,0 0 0,-2 1 1,0 1-1,-1 3-105,-2 2 1,0 1 0,-3-1 0,0 2 0,0 0 27,0 2 1,0-1-1,-1-2-285,-2 3 1,-2-3-1,-4 1 1,-3-2-1676,-3-2 1333,-2-3 716,-6 2 0,0-4 0,0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8 108 8009,'-2'-5'1330,"-1"-1"-1203,1 5 1,2-2 0,0 6 0,0 3-1,1 3 203,1 4 0,1 2 1,3 3 13,0 3 0,-1 1 0,3 2 0,2 0 82,0 2 1,0 0-1,-2-3 1,0 2-196,3 1 1,-3 2-1,3-2 1,-1 1-133,1-1 0,-1 1 1,-2-3-1,-1 0-215,1-2 1,0-4 0,-2 0 0,0-2-176,0-1 0,-4-3 0,2-2 0,0-1-496,-3-1 0,0-3 70,-1 0 1,-1-3 507,-1 0 0,0-3 0,-2-3 0,0-4 338,-1 0 1,3-4-1,-2-1-30,0-2 1,1-1-1,1-2 1,-1-2 0,1-2-15,-1-1 0,1 0 0,-3 0-139,-1 3 1,-1-2 0,0 2 0,1 1-76,1 1 1,0 1-1,-3 2 1,0-1 17,1-2 1,-1 2 0,0-2 0,1 1 31,-1-1 1,1 1 0,1-3 0,1 1 61,-1 2 0,3 1 0,0 1 0,2-1 138,-2 1-155,2 0 1,-2 0 0,3 1 30,0 2 1,1 2 0,0-1 0,3 2 172,0 1 0,0-1 1,2 4-1,-2 0 138,0 0 0,2 4 0,-1-2-1,2 2 1,0 1 0,1 0-132,0 0 1,-1 1 0,1 2-45,0 2 1,0 1 0,2 3 0,1 0 40,1 2 1,-2 3-1,2 1 1,0 3-10,0 1 0,-2 2 0,2 2 0,-1-1-24,-1-2 1,-3 2 0,-2-4 0,-2 1-24,-2 0 0,-1-1 1,0-3-1,0 1 24,0-1 1,-4-2 0,-1-1 0,-2 0-258,-4 0 1,-1-6 0,-3 2 0,0-1-407,-1 0 0,0-3 0,-1-1 0,-1-3 0,2 0 0,1 0 522,3-3 0,-1-5 0,-3-4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7865,'0'-7'375,"0"1"0,1 2 1,1 0 1772,0 0-1751,1 2 1,-2-1 0,0 6-122,2 2 1,2 4-1,-1 3 1,0 2 7,2 2 0,0 5 1,0-1-87,-1 2 0,0 2 1,3 1-1,0 1-19,2-2 0,-1-2 1,1-2-1,0 2-132,0 0 1,-2-2-1,3 0 1,0-1-202,-1 1 0,3-2 0,-2 2 0,0-1-364,0 1 0,0-3 0,-2 0 0,2-3 150,-2-1 1,0-3 0,-2 0-1,0-2 1,-1 0-333,-1 0 0,-3-3 0,1-1-219,1 0 1,-3 1-166,5-3 1084,-1 4 0,2-5 0,-2 3 0,-2-4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116 191 7897,'0'-8'25,"0"-2"0,0 0 0,0 1 0,0 0 0,0 2 0,0-1 399,0 0 1,0 0-1,-1 1-266,-2-1 0,2 3 0,-4 0 1,1 0-1,0 0 55,-2 3 1,2-1 0,-1-1 0,-1 1 5,-1-1 0,-1 2 1,0 2 13,1 0 0,-1 0-100,0 0 0,1 0-26,-1 0 1,4 1 0,0 0 0,2 3-87,-1 0 1,1 1 0,2 4 21,0 1 1,1-1-1,1 4 1,3 1 37,2 0 0,-2 4 0,0 0 0,1-1-66,1-1 0,1 0 0,-1-1 0,1 0-12,0-3 1,2-1-1,0-3 1,0 0-1,-2-1-299,0-2 0,0 1 0,-1-4 0,1 0-16,0-1 1,-1-2 0,1-2 44,0-2 0,-3-4 0,-1-2 0,-1-1 112,-1-2 1,-1 0 0,-1-2 0,0 0 83,0-2 0,0 1 0,0-2 0,-1 2 0,-1 3 226,-4-1 0,3 4 0,0 1 22,-1 1 0,2 3 0,-2 0 33,1 1 1,-1 3-71,2-1-26,1 6 0,-5-1 0,3 3 0,2 1 236,0 0 1,1 2 0,1 0-224,1-1 1,3 4-1,3 0 1,1 0-12,2 0 0,2 2 0,-2-2 0,0 0-44,0 0 1,2 0-1,-3-1 1,0 0-37,1-1 1,-2-1-1,1-2 1,-2-2-235,0-1 0,-3 0 0,0-3 64,1 0 1,1-1 0,0-2-1,-1-4 1,-2-2 0,1-2 0,-2 1-1,1-1 1,0-1 0,0-1 0,-1 0-1,1 1 1,-3-1 0,0 0 0,-1 0-1,0 0 1,0-1 0,0 0 0,0 2-1,-1-1 1,0 1-61,-2 2 1,-2 1-1,2 1 316,-2 1 0,3 2 578,-3-1-458,0 5 0,0-2 1,3 6-160,1 2 0,1 4 0,1 2 0,1 1 0,3 2 37,2 0 1,1 2-1,0-1 1,0 0-1,1 1-66,2-1 0,-1 0 0,-2-3 0,-1 0 0,1-2 1,0-1-1,0-1-325,2-2 0,-1-4 0,1 0 1,-1-1 103,-2-1 1,1 0-1,0-1 1,-1-2 75,-2-5 1,2 0 0,-3-5 0,1 0 68,0 1 0,-3-3 0,0 3 44,-1-3 1,-1 1-1,0 0 1,0 2 12,0 1 0,0 1 0,0 2 175,0 0 1,-1 4 137,-1 2-140,1 1 1,3 9-62,6 2 1,2 3-1,-2-3 1,1 3-12,2 2 0,-1 1 0,-2 2 0,-1 2 54,1 3 1,0 0-1,-2 0 1,0 0-3,0 0 1,-5-1 0,2-1 0,-2-1-125,-1-1 1,0-1 0,-1-3-76,-2 0 1,-1-2 0,-5-1 0,0-1 0,-2-2-66,-1 0 0,2-4 0,-3-1 0,0 0-48,1-2 1,-2-2 0,1-3 0,-2-3-360,0-3 0,0-1 0,-1-3 0,2 0 38,1-2 1,1 0-1,4 0 1,-1 2 97,2 0 0,2 3 0,0-2 0,2 1-4,3 1 1,0 2-1,0 1 1,3 1 0,2 1-48,2-1 1,1-1 0,0-1 397,2 1 0,-1-1 0,1-1 0,-1 0 0,-2-1 0,4-4 0,1 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46 8579,'0'5'971,"0"1"0,0 0-794,0 0 0,0-1 0,0 1 0,0 0 6,0 0 0,4 0 0,0-1 0,1 0-96,0-1 1,0 2 0,3-3 0,0 1-169,0-1 0,-1 1 1,1-3-1,0 2-186,3-1 0,-2-2 0,3 0 0,0 0 0,-1 0 119,0 0 0,-1-3 0,-2-2-16,0-2 1,-3-1 0,-1 0 0,-1-1-1,-1-2 59,-1 2 0,-1-2 0,-1 1 1,-1 0 39,-3 2 1,-2-2 0,-1 2 0,0 1 261,1 0 1,-4 4 0,0 0-52,-1 2 0,2 1 1,-2 1-1,0 2 9,0 2 0,3 2 1,-1 4-1,1 1-52,1 3 0,4-2 0,2 0 0,1 0 0,1 2 518,0 0-478,7 0 1,-1-2 0,6 0 2,2 1 1,1 0-1,2 1-248,1-2 0,0-2 0,-1-1 1,0 0-188,0-1 0,1-3 0,-2 0 0,-1-1 0,0-1-27,-3-1 0,0-3 0,-5 0 0,0-3 316,-2-2 0,2-5 0,-3-2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24 10500,'0'8'329,"0"3"1,1 1-324,2 3 0,0 0 1,3 2-1,-2 0 0,1 1 46,-1 2 1,1-3-1,3 1 1,-1-3-91,-2-2 1,1 1-1,-1-4 1,0-1-177,0 0 1,-2-2-93,2-2 1,-4-3-79,2-4 0,-2-2 0,-1-5 0,0-1 231,0-3 0,-3-1 0,0-2 0,-1 1 152,1-1 1,-3 1 0,2-1-1,-1-1 251,0-1 1,2 1 0,-1 3 131,0 1 1,2 4 0,2-1-32,0 1 1,1 2 0,1 2 0,3 3-177,2 1 0,1 1 1,-1 0-1,1 0 1,0 0-1,-1 0-45,1 0 1,0 0 0,0 0-1,2 0-191,0 0 1,3 0 0,-3 0-1383,-1 0 1,2 0 0,0 0 100,-2 0 1342,0-4 0,-2-3 0,1-5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 1 7904,'4'3'279,"-1"2"1,-2 2 0,-1 1-1,0 0 1,0 3 0,0 1-1,0 2 591,0-1 1,-1 4-1,-2-2 1,-2 1-689,-2 1 1,1-5-1,0 0 1,0 0-1,-2-1-640,-1 0 0,1-1-720,3-5 218,3 2 958,-1-6 1,8-4 0,1-5 0,0 0-1,1-1 1,-1-1 0,1-1 0,-1-1-1,-1-2 1,-1 0 0,-1-1 0,1-1-1,-3 1 1,0 0 0,-1 0 0,0 2-1,0 3 1,0 1 0,0 2 918,0-1 0,1 4-726,2 1 0,-2 2 0,4 2 0,-1 2 35,0 2 1,1 5 0,3 4 0,-1 3-35,-2 3 0,2 5 0,-2 2-17,2 0 1,-1 0 0,0 1 0,0-2-1,-1-2 1,0-1 162,0 0 0,-1 0-395,1 0 0,1 3 1,-2 2-1,-1 0 1,0-1-1,-1 0 0,0-3 1,0-1-781,0-2 0,1-2 397,-3-4 1,2-2-1,1-1 149,-1-1 0,-2-1 0,0-2 0,0-1-1659,0 1 635,0-4 770,0 0 0,3-5 0,0-2 1,0-2-1,-1-4 545,0-1 0,4-1 0,-2 4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261 15 7897,'4'5'1469,"-3"-1"0,1-1-861,-1 2 0,-2 1 0,-1 0-255,-4-1 0,0-4 0,-3 2-181,-1-2 1,-2-1-1,-4 0 1,1 0 0,-1 0-1,-1 0-276,-1 0 0,0-1-120,3-2 0,2 3 1,1-4-1,0 2-398,0-1 0,3 0 1,-2 1-1,3-1-563,0 2 1,3 0 149,0 1 711,3 0 1,0 0 0,4 0 193,3 0 0,5 0 0,0 0 1,0 0-1,0 0 130,1 0 0,2 0 0,0 0 0,1 0 31,-1 0 1,1-3-1,-1 0 1,1-1 227,2 1 0,-3-2 0,-1 1 0,-1 1 983,-2 0 1,-3 0 1815,-1 3-2523,0 0 0,-1 0 1,-4 1-1,-5 1-423,-1 0 0,-8 3 0,-1-2 0,-2-1-509,1-2 0,-4 0 0,-2 0 0,2 0-354,0 0 0,-1 0 751,0 0 0,-1-3 0,-1-1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450 5 7576,'4'-3'389,"-5"2"0,-5 0 298,-5 1 1,2 0-1,0 0-570,-1 0 1,-1 2 0,-5-1 0,-1 0 0,-4 0 0,-2-1 0,-2 0-1,0 0-280,0 0 0,-3 0 0,2-1 0,-1 0-115,2 0 0,1-1 0,4 2 1,2 0-1,2 0 0,3 0 1,2 0-1,1 0 278,1 0 0,0 0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7.35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71 14 8647,'-2'-4'0,"-1"1"0,-1 1 416,0 2 0,1-1 1,0 0-1,-1 0-219,0 0 1,1 1 0,1 1 0,-1 1 60,0 0 0,1 0 0,1 1-588,-1 0 0,1 0 1,1-1-1,0 2 124,2 0 1,-1 0-1,1-1 1,1 0 46,-1 1 1,1-1-1,1 2 1,1-1 171,-1 1 0,1 1 1,-1-1-1,-1 1 70,0-1 1,-2-1-1,2-1 1,-1 0 116,-1 0 1,-1 1-186,0 1 0,0-2 0,-2-1 0,-1 0-49,-1-1 1,0 0 0,0 0 0,-1 1-58,-1-1 1,1-1 0,-1 0 0,1 0-220,1 0 0,-1-1 149,1-1 1,1-1 0,2 0 0,-1-1 0,0 0-1656,0 1 1816,1-1 0,-3 0 0,1-3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9 8883,'2'8'0,"-1"-1"0,0 1 0,0 2 131,-1 0 1,0 0 0,1-1 0,0 0-1,0 1 1,0 1 0,0 0 0,1 1-107,-1 1 1,-1-1 0,0-1 0,0 0-114,0-1 1,0-1 0,0 0 19,0 2 1,0-3-138,0 0 156,0-2-467,0 1 341,0-5 0,0-3 78,0-5 0,0-1 0,0-3 1,0 0 58,0 0 1,0 0 0,0-3 0,0-1 32,0 1 0,0-1 0,0 1 0,0 0 93,0 1 0,2 0 0,1 2 0,0 0-14,0 0 1,0 2-1,1 1 1,0 1-137,1 1 0,-1 1 0,1-1-356,-1 1 1,2-1 89,2 1 1,-1 1 140,0 2 0,-3 1 0,0 1 132,0 2 1,-1 1-1,0 1 1,0 0 391,-1 1 1,2-1-1,-1 2 1,1 1-104,0 0 0,1 1 1,-1 0-1,1 0-105,1 0 0,-1 0 0,0-1 0,-1 1 18,-1 0 1,0-2-1,1-1-338,1 1 0,-1-3 0,0 2-102,1-1 1,0-2 0,1-1 247,1 0 0,0-2 0,1 1-8,1-2 0,0 0 1,3-2 115,-2 0 1,1-1 0,-3 1-1,-1 0 1,1 0 0,-2-1-1,-1-1-97,0-1 0,-1-3 1,-1-1-8,-1-2 1,-2 3-1,0-2 44,-2 0 1,1 2 0,-2 0-1,0 3 55,-1 1 0,0 1 0,-1-1 138,-1 1 1,-1 2 206,-2 0 1,0 2-287,-2 0 0,1 2 0,-1 0 0,3 2 0,1 1-34,2 1 1,0 1 0,1 0-1,-1 1 1,1 0-51,1 2 0,1 0 1,2 1 42,0 0 1,0 1 0,1 0 0,0 0-41,2 2 0,2-2 1,0 0-1,3-2-90,0 0 1,1-1 0,1-1 0,1 1 0,-2 0-253,1-2 0,-1-1 0,0-1 178,0-1 0,2-1 1,-3-1 127,0 0 0,1 0 0,3-2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128 22 7284,'0'-5'394,"-2"1"1,-1 0-272,-1 0 1,-1 1 0,0 2 0,-3 0 84,0 1 0,0 1 1,0 0-1,2 2 1,0 1-1,0 1 0,-1 0 399,1 1-508,0 2 0,0-2 0,0 1 1,1 1-56,0 2 1,1-1 0,1 2 0,0-1-22,-1 1 1,2 0-1,1 0 1,0-1 42,1-1 0,0 1 1,1 0-1,0 0-106,2-2 1,2 0 0,0-1 0,1 1-56,-1-1 1,2 1 0,0-1 0,2-1 0,-1 0 0,0 0 0,-1-2 0,1 0 0,-1-2 0,0 0 0,1-1 0,0-3 0,-1-4-753,-1-2 1,-1-4 711,-2 0 1,0 2 0,-2-2 0,1 1-6,0-1 1,-2-3 0,2 1 0,0 0 81,-1-2 1,1 1 0,-2 2 0,0 1 637,2 1 1,-2 3 402,2-1-714,-2 3 1,0 1-1,0 5-67,-2 5 1,2 2 0,-2 4 0,2 0-118,0 2 1,0 1-1,1 0 1,1 1-137,1-1 1,1 0 0,2-1-1,1 0 53,1-2 0,-1 0 1,0-2-1,1-1-517,1 0 0,-1 0 0,1-3 515,0 1 0,4-1 0,0-1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164 14 8642,'-4'-7'465,"-2"2"0,-4 4 0,-1 0 0,-1 1 0,2 1-181,1 0 0,-1 0 1,1 2-1,-2-1-195,2 1 1,1-1 0,0 2-260,1-1 1,-1 0 88,0 1 1,2-1 0,4 1-166,2 1 162,2 1 0,4-2 0,2 0 1,0 1-47,1-1 0,2 2 0,0 0 0,2-1 0,-1 0 0,0 0 0,-1 0 0,1 0 0,-2 1 0,-1 0 0,0 0 0,-1 0 0,0 1 0,-1 1 0,-1 0 0,-1 1 0,-1 0 0,-1-1 0,0 2 0,0 0 0,0 1 0,-1 1 3102,-1-2-2797,-3-3 1,0 1 0,-3-2 0,0 1 55,-1-1 1,0 0 0,-4-3 0,0-1-205,-2 0 0,-2 0 1,-1-2-1,0 0-559,-1 0 1,2 0 0,2-1 0,1-2-71,0-1 0,1-1 0,3 0 0,1-1-275,1-1 1,1-2 876,-1 0 0,1 1 0,-1-1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4 8955,'1'-4'681,"0"4"0,0 5 0,-2 4-558,-2 2 0,1 0 1,-1 0-1,0 0-43,0 0 0,0 2 0,1 1 1,1-1-1,1 2 0,0-1 1,0 0-1,2 1 0,1-2-126,1 1 0,0-3 0,1 1-88,1-2 0,-1 0 0,1-2 0,0-1-38,0 1 1,1-1-1,-1-1 1,0-1 0,0 0-1,2-1 1,0-2-1,1-1 1,1-1 0,0-1-1,-2-2 1,-1-2 0,-1-1-1,0-1 1,-1-1-1,0-1 1,0 0 0,-1 0-1,0-2 1,-1 0-469,0-2 1,-1 0-1,0 0 714,0-1 0,1 1 0,-1 0 0,-1 2 0,1 0 0,-1 2 519,0 0 0,1 0 627,-1 1-486,1 1-126,-2 2-344,0 1-9,0 4 1,0-1-90,0 4 1,0 2 0,0 4-1,0-1 27,0 1 0,0 0 0,1 0 0,1 2-66,1 0 0,-2 0 0,2 0 0,0-1-32,0 0 0,1 2 0,-2-1 0,2-2-402,1 1 0,-1-2 0,1 0 1,-1-1-311,0-1 1,2 0 0,1-2 235,0 1 1,0-1 380,2-1 0,0-1 0,-1-2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 23 11254,'0'13'94,"0"0"1,-2-1-1,0 0 1,-1 1-1,1 2 1,-1 1-1,1 0 1,0 0 0,1-1-1,1 0 1,0-3 99,0 1 0,0-1 1,0 0-1,1-2 1,1 0-324,1-2 1,-2 1 0,2-1 0,-1-1 0,0 1 0,0-2 0,-2-4 0,0-5 0,-2-4 0,0-2 0,-1-2 0,0 1-1,2-2 1,0 0 0,1-1 0,0-1 0,0-1 0,0 1-1802,0-1 1,2-2 2060,-1 1 1,3 1 0,-2 0 0,2 2-71,-1-1 1,1 3 0,-1 1 0,1 1 140,0 2 0,0-1 0,1 2 0,1 0-146,0 2 1,0 1-1,0 0-1,3 1 1,-1 1-1,0 1 1,0 2 58,-1 1 0,1 1 0,-1 2 0,0 1-7,-1 0 0,0 1 0,0-1 0,0 2 0,-1-1 1,0 1-1,1 0 0,0 0 0,-1 1 49,-1 0 0,0 1 0,1-2-122,-1-1 0,1 0 0,0-1 1,0-1-1,1-1-287,-1 0 0,2 0 0,0-1-56,2-1 1,0-1-1,1-2 235,0 0 0,0-1 0,-1 0 0,-1-2 144,-1-1 0,0-3 0,0 0 0,-1-1-15,1-1 0,-3-1 0,1-1 0,-2 0 8,-1 0 0,1 1 0,-2 1 0,0 0-103,-2 0 1,0 3 0,-2-1-100,-2 1 145,0 1 1,-2-1 0,2 3-10,-3 0 0,0 2 0,-1-1 1,0 2-1,0 0 20,-1 0 1,0 4 0,-1 2 0,0 2 187,1 2 0,1 1 1,2 3-1,1 1 95,3 1 0,1 0 0,2 0 1,0 1 21,0 0 0,3-2 0,2 0 0,2-1-224,1-1 1,1-1 0,2-1 0,0-1-14,2-1 0,-2-1 0,1-2 0,-1-1-987,1-2 0,0-1 0,0-2 0,-1 0 902,-1-2 0,2-4 0,-1-3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13 7151,'-6'-2'437,"0"0"1,2 2-283,-3 0 0,3-1-25,-1 0 1,0 0-55,-2 0 1,-2-1-1,0 1-8,1 0 0,0 0 0,0 1 7,-1 0 0,1 1 0,-1 0 0,1 1 23,0 0 1,0 1 0,0 1-80,1 1 0,1 0 0,-1 0 0,0 1 0,1 1 65,-1-1 0,0 1 0,0-1 0,-1 0 16,1 1 1,2-2-1,-1 1 1,1 0 92,0 0 0,2 0 0,0 0-60,1 1 0,2 3 1,2 0-1,3-1-90,1-1 1,5-2 0,0 2 0,2-2-331,-2-1 1,4 0 0,0 1 0,1-2 52,0 0 1,2-2-1,-1 1 1,1-2-95,-1 0 1,2-1-1,-3 0 1,-1-1-367,-3 0 1,1-1-1,-3-2 694,0 0 0,1 0 0,0-2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 9111,'-5'10'0,"1"1"0,0 0 0,0 2 0,0 0 96,1 2 1,2 1 0,-2-1 0,1-1 0,0 0 0,0-1 0,1-1 0,1-1 0,0 0 0,0 0 0,0 0 103,0-1 1,0-2 0,0 0-163,0 1-159,0 0 1,0-2 0,2-4 0,0-4 0,2-4-1,1-2 1,-1 0 0,1-1 0,-1 1 0,0-2-1,1 1 1,-1 0 0,1 0 0,-1-1 0,1 1-1,-1-1 1,0 1 0,1 0-2026,-1 1 2170,1 1 1,-1 2 0,0-1 208,1 1 0,1 1 0,1 2 235,2 0 1,-4 2-424,0 0 1,0 2 0,0 1-1,1 1 1,-1-1 0,-1 0 0,1 1-1,-1 1 1,0 0 0,1 0-1,-1 1 143,1 0 0,-1 0 1,0 2-1,1 0-138,-1 0 0,1 1 0,-1 0 0,0 1-257,1 0 1,-1-2 0,1 1-1,-1-2-206,0-3 0,2 0 0,0 0-965,0-1 1378,2-1 0,0 0 0,3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153 66 7597,'0'-6'956,"0"0"-764,0-1 1,-2 1-1,-1 0-162,0 2 0,-2-2 0,0 0 0,0 2-18,-1 0 0,0 2 1,0-1 132,-2 0 1,-1 2 0,-2-1 0,1 2 7,1 2 0,0 0 0,0 3 0,1 0-137,-1 1 1,2 2-1,1-1 1,0 2-34,2 2 0,0-2 0,3 2 0,0-1-14,1 0 1,3 1 0,3-3 0,1 1-36,1 0 0,1-1 0,0 0 0,0-2-2,2-2 1,-2 0-1,1 0 1,0-2-194,-2 0 1,2 1-28,0-1 0,-1-1 1,0-3 21,-3-1 1,0-3-1,0-1-21,0-1 1,-1-1 0,-1 1 0,0 1 137,-1-1 0,1-1 1,-2-1-1,1-1 50,0 2 534,-2 0 652,1 5-539,-2-1 1,-2 3-240,-1 2 1,1 3-1,1 3 1,1 1-70,1 0 1,2 1 0,1-1 0,0 2-315,1-1 0,1 1 0,0 0 1,1-2-1,0-1 0,1 0 0,-1 0 1,0-1-1,1 0 0,-1-2 0,1 0 1,1-1-1,0-1 74,2-1 0,-1 0 0,-1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22 8904,'3'3'627,"-2"4"0,-2 3-139,0 0-378,-3 1 0,2-1 1,-1 2-1,0-2 45,0 0 0,0 1 0,1-1 0,-1-1-150,1-1 0,1 1-1077,-1-2 90,0 1 555,1-1 0,1-2 1,3-4 111,1-4 0,1-2 0,0 0 1,0-1 172,1-1 0,2-2 1,-1-1-1,1-2 172,1 1 1,2-3-1,-1 1 1,0-1 73,-1 0 0,0 3 1,0 1-1,0 1 95,0 1 1,1 1-1,-3 2 712,2 1 0,0 3-742,-1-1 0,1 4 0,-2 1 1,-3 3-102,0 1 0,-3 3 0,0 2 0,0 2 46,-1 1 1,0 2 0,0 0-1,0-2-60,0 1 0,-2-2 0,1 0 1,0-2-98,0-2 1,1 0 0,1 0-187,0-2 0,0-1 0,3-5-623,1 0 1,1 0-1,3-3 852,2 0 0,2-4 0,3-2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119 18 7721,'-5'-5'365,"-1"1"1,-1 1 0,-1 1 0,-1 0 0,-1 1-8,-1 0 0,1 2 0,2 1 1,1 2-395,1 1 1,-1 4 0,1 0 0,0 1-16,1 1 0,2 0 0,1 4 1,0-1 134,1-1 0,1 0 1,2-2-1,0 0 60,2 0 0,2-2 1,1 0-1,-1-1-53,2-1 0,3 1 0,0-2 0,1 0-230,-1-2 0,1 1 1,1-1-1,0-1-300,-1-2 1,2 0 0,-3-1 0,0-1-159,-1 0 1,-2-2 0,0-2-1,-1-1-411,-1-1 1008,2 1 0,-1-5 0,2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8.06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5 8 10021,'-2'4'53,"0"0"0,2 1 0,0-1 0,0 1 0,0-1 1,0 0-1,0 1 0,0 1 0,0 0 95,0 1 1,1-1 0,1 1 0,0 0-40,0-1 0,2 0 0,-2 0 1,1 0-59,0 0 0,0 0-363,1-2 1,-1 0 0,0-1 63,1-1 1,-1-2 60,2-2 0,-2-1 0,-1-2 0,0-1-252,-1 1 0,1-2 0,0 1 0,-1-1 301,1 1 0,-1-1 0,0 0 0,0 0 239,-1 0 0,0 0 0,1 0 0,0 1 65,0 0 0,0 1 0,-1 1 0,0-1-36,0 1 0,0 0 645,0-1-699,0 3 1,0 2-1,0 3 1,0 1-1,0 1 1,0 2-1,0 0 1,0 1 0,0 0-1,1 1 1,1-1-1,0 0 1,1-1-1,-1 1 1,2-1 0,0 0-1,-1 1 1,1-2-1,-1 0 1,0-1-1,1-1 1,1 0-622,-1-1 0,0-2 0,1 0 1,-1-1-1,0-1 545,-1-2 0,3-1 0,-1-1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 62 7927,'0'7'742,"2"-1"-534,1-1 1,1-2-199,0 1 0,4 0 60,3 2 0,2-1 0,2-1-13,-3-1 1,1-2 0,-2-1 0,0 0-23,1-1 0,0-2 0,-1-1 0,1-1-6,-1 1 0,2-1 1,-3 0-1,0-2-116,-1 0 1,-1 1-1,0-1 1,-2-1-37,-1 0 1,-2 1 0,0-1 31,-1 0 1,-3 2-1,-3 1 80,-3 1 1,-4 2-1,0 2 1,-2 0 37,-2 0 0,-1 2 1,-1 2 67,-1 1 0,-1 0 0,0 3 0,0 0 0,0 0-62,1 3 0,3-2 0,2 3 0,2-1-62,4 0 1,2 1 0,4 1 0,2 0 216,2-1 1,4-1 0,3-1 0,1 0-278,1 0 1,1-2-1,-1-1 1,0-1-299,0-3 0,0 1 1,1-2-1,0-1-647,1-1 1034,-1 0 0,0 0 0,0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115 14 7652,'2'-5'88,"-1"1"1,2 6-1,0 3 173,1 2 1,-1 1-67,-2 1 0,1 1-61,0 0 0,-1 1-101,-1-3 1,1 1-45,1 0 0,0 0-26,-1 0 0,0-3-33,2 0-80,-2-1 53,3-2 188,-3 1-99,3-4 149,-4 2 1,3-2-57,-2-2-164,-1 2 106,2-2 1,-5 4 37,-1 1 1,-2-1-121,0-1 75,1 0 0,-2-1 0,1 0-18,-1 0 0,-1 0-61,0 0 0,-2 0 38,-3 0 0,1 0-2,2 0 1,2 0 0,1 0 0,0-1-268,0 0 293,0 0 0,2-1 109,0 2 1,1-2-275,0-1 62,2 1 71,0 0-89,4 0 527,-1 2-83,1-2-297,-2 0-195,0 1 135,0-3 1,0 2-60,2-2 0,0 1 35,3 0 0,-1 0 18,0-2 1,1 1 37,-1 0 1,2-1 53,0 1 0,0-2 43,-2 0 0,1-2-46,-1 1 0,-1 0 1,-1 1-54,0 0 1,2 1 0,-1-2 13,1 1 1,0 3 0,0-2-137,1 1 1,0 2-732,1 1-213,-1 0 1067,-1 3 0,-4 1 0,-2 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 27 7477,'5'0'-173,"-1"1"942,-6 0-326,0-4-739,-1 4 194,1-5 142,0 4 69,0 2 0,-2 1 126,1 3 1,0-2 4,1 2 1,-1-3-202,0 3 1,-1-1-254,-1 0 1,3-1-436,-2-2 587,4 2 4,-2-5 35,2-2 62,0-3-26,2-1 1,-1 0-49,2 3 1,-1 1-36,3 0 0,1 0 0,1-1 0,0-1 1,-1 1-1,-2-1 232,-1-1-140,-1 1 335,-2 1-163,0 2 1,-2 2 55,-3 0-161,1 2 1,-1 2-40,2 2 0,2-2-6,-2-1 1,1-2-79,-1 2-412,0-2 43,-1 3 52,-1-1 169,3 1 1,1 1-615,2-1-99,0-2 871,2 2 241,-2-3 202,1 3 259,-2-2-360,0 3 0,1-1-105,2-2 1,0 0-70,5-4 1,-2 0 0,2-2-101,-2-1 1,-3 1-1,0-1-73,-1-1 1,-2 1 0,-1-1-178,-2-1 1,-1 3 0,0-2 23,-1 1 1,2 2 105,0 0 0,2 2 2,-2 1 1,2 1 212,0 4 0,0-1-399,1 3 0,0-1 260,0 1 0,0-1 0,0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37 104 22206,'-3'-2'-239,"0"0"0,2-1 0,-1 0 1,0-1-1,1 0 0,-1-2 1,0 1-1,0 0-1272,-1-1 1,0-1-1,1-1 1,-1 1 208,2 0 1,-2-1 1301,1-1 0,1 0 0,0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 0 8053,'5'5'154,"-2"-1"1,0 1 0,-1-1 0,0 2 0,-1 1 0,-1 0 0,0 1 64,0 0 0,0 0 1,0-1-1,0 1 1,0 0-1,0-1 1,0 1-1,0 0-33,0-1 0,0 3 0,0 2 0,0-1-202,0 0 0,0 0 0,0-2 52,0 1 0,0 2 0,0-3 0,0 1 1,1 0 12,1 2 1,-1-4-1,2 2 1,-3-1-43,0-1 0,0-1 0,0 1 1,0 0 28,0-1 1,0 2-1,0 0 1,0 1 12,0 0 0,1 1 0,1-1-7,1-1 0,-1 1 0,-2-1 0,0 1 1,0 1 26,0 0 1,3-3 0,-1 3-1,0 0-22,-1-1 0,1 1 0,1-2 1,-1 2 18,-2-2 0,0 0 0,0-2-183,0 1 0,0 0 162,0-1 1,0 1 0,0 0 87,0-1 0,0 1 1,0 0 25,0-1 1,0 1-1,0 0-59,0-1 1,0 1 0,1 0-1,1-1-79,1 1 0,-1-3 0,-2 0 0,0 1-93,0 1 1,0 1 0,0-1-1,0 1 16,0 0 0,0 0 0,0-1 91,0 1 0,0 0 0,0 2 1,-1 1-18,-1 1 0,1 1 1,-2 2-1,2 0 187,-2 1 0,0 2 1,-3 0-1,1 1-126,2 0 0,-3-1 0,2-3 0,-1 1-146,-1-1 0,1 0 0,-1 1 0,0-1 6,0 0-143,1 1 218,1-1 16,-3 4 0,3-2 1,-3 3-1,1 2 0,1-1 48,-1 0 0,2 1 0,-1-3 0,0 1-40,0-2 0,-1 1 0,3-1 0,0-1-16,-1-1 1,2 2-1,1 0 1,-1-1 32,-1-1 0,0 2 0,1 1 0,0-1-16,0 1 0,0 3 0,1-2 0,-2 1-6,1 0 1,1 0-1,-1-2 1,-1 0-22,2-1 1,-3 1 0,2-2 0,0 1-20,1-1 1,-1 2 0,-1 0 0,1 0-25,1 3 0,1-3 0,-2 2 0,-1-1 2,2 0 0,0 2 0,1-2 0,0 0-83,0 1 0,0-4 0,0 2 0,0-2 0,0 2 77,0 1 1,0-2 0,0 1 76,0 0 1,2 3 0,1-2 0,-1 1 0,-1 1 8,2-2 1,-2 0-41,1 0 1,2 2-1,-2-4 1,0 1 0,0 0 9,0-2 0,-1 2 1,2-1-1,-2 1-20,-1 0 1,0 2 0,0 0 0,0 1-7,0 1 1,0 0 0,0 0-1,0-1-30,0-1 0,0 0 0,0-2 0,0 0 22,0-1 1,0 1 0,0-2 0,0 2 24,0 1 0,0-2 1,0 2 15,0 1 1,0 2-1,0 0 1,0-9-12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6"/>
    </inkml:context>
    <inkml:brush xml:id="br0">
      <inkml:brushProperty name="width" value="0.11429" units="cm"/>
      <inkml:brushProperty name="height" value="0.11429" units="cm"/>
      <inkml:brushProperty name="color" value="#333333"/>
    </inkml:brush>
  </inkml:definitions>
  <inkml:trace contextRef="#ctx0" brushRef="#br0">963 12645 16914,'-6'18'3,"-2"10"0,-2 0 1,0 0 26,0 0 0,2-1 0,-1 1 1,-1 0 7,2 0 1,-4 0 0,4 0-1,-1 0-2,0-1 0,1-3 0,-3-1-167,2 2 150,0-5 1,1 6 0,2-4 0,0 1 10,-4 0 0,2-4 1,1 4-1,-1 2 16,0 1 1,4 2 0,-4 0 0,0 0-39,0 0 0,1-1 1,-4 1-1,3 0-2,2 0 0,-3-5 0,2 0 1,1 1-38,0-3 0,-3 6 1,4-6 51,2 1 1,0 3 0,0-5 0,-2 0 0,2 2 0,2-2 226,1 0 1,-5 5-182,0-2 1,1-1 0,4 1 0,-2 0 0,-1 0 7,-2 0 1,1 1 0,2 2 0,-1-1-73,-2-2 0,1 0 0,2 5-16,-2 0 1,2-5-1,-4 0 1,1 1 0,1-1 30,0 0 1,3-1 0,-1 2 0,-1 0 34,-1 0 1,-1 3 0,5 1 0,-2-1 21,-2 1 0,2 0 0,-2 0 1,2 0 64,2 0 0,0 4 1,0 2-1,0 0-49,0 0 0,0-1 0,0-5 0,0 0 51,0-1 1,2 6 0,1 0 0,1-4 46,-1-4 1,-1 1 0,-1-1 0,3 4 91,0 4 1,1-1 0,-5-2 0,1 1 41,4 1 1,-3 2-1,2-3 1,-2 2 56,-2-2 0,1-2 0,2-1 0,2-2 58,-2-3 0,3 4 1,1-4-1,0 2-175,4-2 0,-3 3 1,0-4-1,-2 1-326,-3 0 0,3-4 0,-1 4 0,-2 0 0,-2 0-162,-1 1 1,0-6 0,0 4 1,0-2 1,0 3-1,0-4 1,0-1 122,0 3 1,0-6 0,0 4 0,0-4 206,0-1 1,0 5 0,0-1 0,0-1 49,0-1 1,0-2 0,0 0-1,2-1-54,3 1 0,-2 5 0,4 0 0,1-2-65,0-2 0,-3-1 0,2 1 0,1 2 12,0 2 1,-4 0-1,4-4 1,0 2 29,0 2 0,-4 5 0,6 0 1,-1 2 46,-1 2 1,4-5-1,-3 0 1,2 1 125,-2-3 1,4 4 0,-4-5-54,3 2 0,2-4 1,0 6-1,0-1 0,0 0 57,0 0 1,2-4 0,1 2 0,1 1-88,-1 0 1,3-4 0,-1 4 0,-2 0-107,-2-1 0,4 1 1,0 1-1,-2-3-59,-2 1 1,-3-1 0,-1 4 0,-1-2-88,0-2 1,-2 0 0,0-3 0,0 2 18,-1-2 0,-4-2 0,2-1 0,-2 0-169,2 0 0,-4 0 0,4 0 97,-3 0 0,2-5 0,1 1-22,-2 0 0,0-2-56,2 1 0,-4-4 111,4 4 0,1 1 0,0 2 60,2-3 0,-3 4 0,2-4 109,0 3 1,3 2 0,-2 0 14,0 0 1,4 0-1,-2 0 1,2-2 106,2-2 1,-2 7 0,-1-3 0,-2 1-62,2 1 1,2-2 0,1-1 0,-1 3-32,1 3 0,0-2 0,0 4 1,0 1-16,0 0 0,5-4 1,-1 4-1,-2-1-107,-5 1 0,1-3 0,-3 2 0,2 0-39,-2-4 0,2 3 1,-5-2-1,1-1-175,-1-1 0,0 2 0,-3 1 1,3-2 41,2-2 0,-3-1 0,2 0 0,1 0-70,0 0 1,0 0 0,2 2 0,0 2-58,1 5 0,6-1 0,1 1 0,1 2-235,1 1 1,0 2-1,5 2 1,-2 1-137,2 1 0,1 7 1,2-1-1,0 4-1692,0 0 2430,6 9 1,-5-8 0,5 13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108 564 8075,'-6'3'473,"0"-1"0,2-4 1,1-2-1,1-2-13,0 0 0,0 0 0,1-1 0,0 1 19,-1 0 1,-3-1-1,3 1-197,-2 0 1,2 0-1,-2 1 1,1 1-182,-1-1 1,3-1 0,-2 0-1,1-1-30,0-2 0,0 2 0,1-2 25,-1 0 1,1 0-1,-1-2 1,1 0 54,1 0 1,0-1 0,0-1 0,-2 1-14,0-1 1,0 0 0,2 1 0,-1-1 27,-1 0 0,2 1 0,-3-1 0,2 0-65,-1 1 0,1-1 0,-1 1 0,1 0 16,1-1 0,0 4 1,-2-3-1,0 0 24,1 0 0,0-1 0,1 0-199,0 1 0,0-1 0,-1 0 1,0 1-1,-1 1 30,0 1 1,2 1-1,0-1 1,0 0 27,0 1 0,-3 4 0,-1-1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 2192 8165,'0'-9'1547,"0"-2"1,0 1 0,0 0 0,0 0 0,0 1-1386,0 0 1,0 1 0,0 1 0,0 1-1,-1 0 1,0-1 0,-1 1 0,0 0-1,1-1 1,1 1 0,0-1 0,0-1 0,0-1-57,0-1 1,0 2-1,0-3-74,-2 0 1,1-1 25,-1-1-80,1 1 0,1-1 1,0 0-1,0 1 17,0 2 1,0-2 0,0 2-1,0-1 1,0 2 0,0-1 0,0 2-1,0 0 1,0-1 0,0 1-15,0 1 1,0 1 16,0 0 0,0-1 1,0 1-1,0 0 1,0-1-22,0-2 1,0 2 0,0-3-2,0 1 0,0-3 0,0 2 0,0-2-3,0-1 1,-1 0 0,0 1-1,-1 0 1,0 1-3,2 0 1,0 3 0,0-1-1,0 1-3,0-1 0,-2 1 0,0 1 0,0 1 6,1 0 1,1-1 0,0 1-1,0 0 1,0-1 24,0-2 0,0 2 1,0-3 37,0 1 0,0-3 0,0 2 0,-2-2-13,0-1 0,0 0 1,2 1-1,0 1 129,0 1-65,0 2 1,0-3 0,-1 2-7,-1 1 1,2 1 0,-3 1-52,3 0 1,0-1 0,0 1 0,0 0-79,0-1 0,0-1 0,0-1-20,0-1 1,0 2 0,0-3 0,0 0 0,0 1 75,0-1 1,0 1 0,0-1-1,0 1 37,0-2 1,0 3 0,0-1 0,0 1-10,0 1 1,0 1-1,0 0 1,0 1 35,0 0 1,0-1-1,0 0-38,3 0 0,-3-2 0,2 2 1,-1-1-60,-1-1 0,0 2 0,0-4 0,1 0-29,1 2 0,-1-3 0,1 2 1,-2-1 29,0 1 1,3 0 0,-1-1 17,-1 3 0,0-1 0,-1 0 0,0 1 0,2 1-2,0-2 0,1 2 0,-2-1 1,1 1-1,0 0 22,-2-2 1,3 2 0,-1-3-17,-1 1 1,2-3 0,-1 2-1,-1-1 1,1-1 0,-1 2-1,1-1 1,0 1 0,-1 0-1,1 0 1,0 1 0,-1 0-1,0 1 1,1 1 0,0 0-1,0-1 1,0 0 0,0 0-1,0 1 1,-1 0 0,1 1-1,0 0 1,0-1 0,0 1 0,0 0-1,0-1 1,0-2 0,0-1-1,0 0 94,1-1 1,-2 3-109,1-3 0,-1 3 1,1-3-1,0 1 0,-1 0 1,1 2-1,-1 0 1,1 1-1,0 0 24,1 1 0,-2-2 1,2 4-1,-1-2 1,0 0 10,-1 0 0,2-1 0,-1 1-53,0 0 1,-1-1 0,1-1 0,0 0-35,-1 0 0,2 0 0,-1 0 37,-1 0 0,0 0 0,-1 0 0,1 1 0,0-2 14,1 2 0,0 0 0,-2 0 1,0 1-1,1 0 0,1-1 40,0 1 0,0 2-41,-2-1 1,0 1-30,0-2 0,0 0 0,2-1 1,0 1-1,-1 0-5,0-1 1,0 1 0,0 0-1,1-1 41,0 1 1,1 0-1,-1-1 1,-1 1-10,0 0 1,1-1 0,0 1 51,-1 0 0,2-1 1,-1 1-1,0 0-2,1 2 0,-2-2 0,2 3 0,-1-1-18,0-1 0,2 1 0,-1-2-8,1 0 0,-2-1 1,1 1-1,1 0-79,-1-1 1,-1-1-1,2-1 1,-1 2-17,-2 0 0,2-2 1,0 0-51,0-1 0,-1 2 0,0-2 0,1 1 0,-1 1-42,2 1 0,-3 1 0,2-1-594,0 1 1,-2 2-141,1-1 1,1 1-1,-1-2 1,-1 0 915,0-1 0,-1 1 0,0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 12 6723,'0'-6'240,"0"2"1,0 2 0,0 4-1,0 2 1,0 2 0,0 0-221,0 1 1,0-1 0,0 1 0,0 1-279,0 0 1,0 4 0,0-2 0,0 3-45,0 2 1,-2 0 0,0 3 301,1-2 0,0 1 0,1 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754 13 7729,'6'0'-265,"-1"0"349,-1 0 0,-2 0 0,3 0 0,0 0-24,0 0 1,2 0-10,0 0 0,-3 0 0,0 0 0,1 0 28,1 0 0,-1 0 0,-1 0 144,1 2 1,1-1 35,0 1 0,1-1-209,0-1 1,-1 2-67,1 0 0,-1 1 0,1-3 8,-1 0 1,1 0 0,-1 2 47,1 0 1,-1 0-1,1-1 1,0 0 124,-1 2-136,1-1 1,-3-2 0,0 0 28,1 0 1,1 0 0,-1 2 0,-1 0 34,1 0 1,-1-2-1,0 1-63,1 1 0,1-1 0,1 2 0,-1-1 0,1 0-71,-1 0 0,1 1 0,-1-1-2,1-1 1,-1 2 0,1-1 0,-1 0-19,1 1 0,0-1 55,-1 2 0,-2-2 0,1 1 0,0-1 14,1 0 0,-2 2 0,0-2 0,1 1 25,-2 0 1,3-1-1,-1 4-19,0-2 0,2-2 0,0 2 1,-1-1 6,1 1 0,1-2 0,1 2 0,-1-1 1,-1 0 3,0 0 1,-1 2 23,1 0 1,-3-2 0,1 0 0,0-1-18,1 3 1,-2-2-1,0 0 3,1 0 0,1-1 0,1 4-3,-1-2 1,1-2-1,-1 2 1,1-1 12,0-2 0,-1 2 0,1 0 0,-1 0 0,1 0 124,-1-2-140,1 3 1,-1-1 0,1 2 24,-1-1 0,1-2 0,0 3-59,-1 0 0,-2-2 1,1 1-1,0 0-23,1-1 1,-2 0 0,1 1 0,0 1-9,0 1 1,2-2 60,0 1 1,-2-1 0,0 2 0,-1-1 8,-1-1 1,2-2 0,-1 3 7,2 0 0,-1-2 0,-1 2 174,1 0-193,1 1 1,0 0 29,1-2 0,-3 2 0,1-2 0,0 2-44,1 0 1,0-1-1,1-1 1,-1 1-1,1 1 7,-1 1 1,-1-1-1,1 1 1,-1-1-58,0 1 0,1-1 1,0 1-1,1-1 20,-1-2 0,1 2 1,-1-2-1,1 1 96,-1 0 0,1 1 1,-1-2-1,1 1 91,0-1 1,-1 2-108,1-1 1,-2 0-16,0 2 0,-2-3 1,-1 1-133,0 0 1,0-2 65,-2 2 1,1-4 0,0 2 0,2 0 15,-2 1 1,0 0 0,0 0 34,1-1 0,-2 0-27,3-1 0,-3-1 63,0 4 0,0-2 19,-3 2 1,3-2 8,-2-1 0,1 2-76,1 3-40,0-4-13,0 3 0,0-5 0,-1 3 11,-1-1 0,1 2 23,-1-1 1,1 0 0,1 0 42,0 2 1,0-1 0,0 2-28,0-1 1,0 1-1,0 0-8,0-1 1,0-2 0,0 1 0,0 0 15,0 1 0,2-2 0,1 0-2,-2 2 1,1-1 19,0 2-40,-2-1 0,3 1 1,-2 0-1,1-1 0,0 1 35,-1-1 1,0-1 0,-1-1 0,0 1 0,0 1 78,0 0 0,0-1 0,0-1-156,0 1 0,2 1 0,1 1 0,0-1 0,1 1 3,-1-1 0,-1 1 113,3-1 0,-4 1-25,1-1 0,-1 1 1,-1-1-1,0 1 0,0 0 18,0-1 1,0 1 0,0-1 0,0 1 110,0-1 0,0 1-106,0-1 1,-2-1 0,0-1 0,0 1-22,-1 1 0,2 1-7,-1-1 1,-1 1-1,1-1 1,-1 1 0,1-1-1,0 1-40,1-1 1,-2 1 0,1 0 0,-1-1-1,1 1 1,0-1-172,1 1 1,-1-1 0,1 1 0,-2-1-54,2 1 0,-2-1 195,1 1 0,-1 0 0,2-1 1,-2 1-1,0-1 0,0 1-19,1-1 1,-1 2 37,1 0 0,-1 0 0,2 0 0,-1 0 1,0-2 193,2 1-196,0 2 1,0-2 15,0 2 1,-1 1-1,-1-2 1,0 0-70,1 0 1,-2-2 0,0 1 0,-1-1 49,-1 1 1,-1-1 0,1-1-1,-1-2-32,2 0 1,-2 2 0,-3-3 0,1 1 0,1 0 0,0-1 69,0-2 1,1 3-43,-1-1 1,1 0 0,-1-2 0,1 0 10,-1 0 1,1 1 0,-1 0 0,1 1 0,-1 0-6,0-1 0,1-1 4,-1 0 0,3 0 0,0 0 1,-1 2-21,-1 0 1,1 0 0,1-2-7,-1 0 0,-1 1 1,0 0 15,-1 1 1,0 1 0,1-3 45,-1 0 0,3 0 0,0 0 0,-2 0 0,1 0-75,-2 0 0,1 0 0,-1 0 0,0 0 22,1 0 1,-3 2-1,0 0 1,1-1 0,-2 1-2,-1 0 1,1-1 0,0 2 0,0-1 33,0 0 0,1 1 0,-1-2 1,0 2 0,2-1 0,0-1 1,0 0-1,0 2 103,0 1 1,0-3 0,2 2 0,-1-1 99,1 0-147,-1 3 0,1-3 1,-1 2-1,0 1 0,1-2 45,-1-1 1,1 1-1,-1-1 1,0 1-121,-2 0 0,1-3 1,-2 3-1,0-1 67,0 1 0,1-1 1,-1-2-96,0 3 1,-1-3-1,3 3 1,0-2-1,0 0-54,2 2 1,-1-1 0,1-2 83,-1 0 0,1 2 0,-1 0 1,1 0 0,1-2 0,1 0 1,-1 0-1,-1 0 1,-1 0-1,1 0-6,-1 0 1,1 0-1,-1 0 1,1 0-118,-1 0 109,1 0 0,1 0 2,1 0 1,0 3 22,-3-1 0,3 0 0,-1-2 59,0 0 0,2 0-61,-2 0 0,1 0 0,-3 0 0,1-1 0,-1 0 7,1-1 1,-1-1-20,0 3 1,1 0-1,-1-2 1,1 0 0,-1 1-18,1 0 1,-1 1 0,1 0 0,-1 0 0,1 0-68,-1 0 1,3-1 0,-1 0-1,0-2 44,-1 2 0,2 0 0,0 1 74,-1 0 1,-1 0 0,-1 0-27,1-3 1,-1 3 0,1-3 0,-1 3 2,0 0 0,1-1 0,-1 0 0,1-2 0,-1 2 29,1 0 1,-1 1-102,1 0 68,2 0 0,-2 0 24,2 0 0,1-1 0,0 0 23,0-1 0,2 0 1,-4 2-1,0-1-25,-1-1 1,0 1 44,-1-1 0,1 0 0,-1 1 0,1-1 0,-1 0 0,1 2 1,-1 0 1,0-3-1,-1 1 3,-1 1 1,0 0 0,3 1 13,-1 0 0,1-1 0,-1 0 0,1-1 25,-1 0 1,3 1-78,-1 1 0,1-2 0,-3-1 0,1 0 0,-1 1 29,1 0 0,-1-1 1,1 0 29,2 0 0,-2 0-1,2-1 1,-2 2-1,-1-2 1,1-1 45,-1 2 0,3-3 0,0 4-99,1-2 1,-2 2 0,1-2-36,-2 1 1,0-2 0,1 1-1,1 0 1,-1 0 12,-1 2 1,-1-4 0,1 3 0,-1-2 7,1 1 0,-1 0 0,1-1 160,-1 1-160,1 3 0,1-5 0,1 4 6,-1-2 0,1 2 0,0-2 0,-1 0 1,1 2 2,0-1 0,2 0 0,-1 1-33,0 0 0,2-2 0,-3 1 0,1-1 0,-1 0-98,-1 0 0,-1-2 1,-1 2 168,-2-2 1,4 0 0,-2 0-1,2 1 146,-1 0 1,1 2 0,2-2-1,-1 0 108,1 0 0,1 2 0,-1-2-192,0 0-1,3 2 1,-4-3-136,2 2-18,1 1 1,-2-3 52,3 2 1,-1 0 0,-1 0-1,-1-1-291,-1-1 1,0 2 0,3-1 196,-1 0 0,-3-1 0,2 0 384,0-1-260,1 1 1,-3 1-1,2 1-17,0-1 1,0-1 0,-1 0 0,0-1-11,0 0 0,0 1 0,3-1 1,-1 1 1,0-1 0,-1 1 0,1-1 0,0 1-29,-1-1 1,2 0 0,-1 1-1,-1-1 1,1 1-27,1-1 0,0 1-3,1-1 1,0 3-1,0-1 1,-1 0-49,-1 0 1,1-2 0,-1 0 18,1 1 0,1-1 1,0 1-1,0-1 1,0 1-143,0-1 0,0 3 0,0-1 172,0 0 0,-2 0 0,0-2 0,1 0 99,0 1 0,1 2 0,0-1-81,0 0 0,0 1 0,0 0 158,0-1-43,0-1 1,0 2 0,0-1 22,0 0 0,2 0-144,0-2 1,0 0-1,-1 2 1,1 0-35,0 0 0,0 1 1,-1-3-1,0 1 1,1-1-1,1 1 1,-1-1 1,0-2 0,2 1-49,-2 0 0,1 0 0,-1 2 85,0-1 1,0 1-1,-1 0 0,0 1 1,2 0 17,1 0 0,-2 0 0,2-2-9,2 0 1,-1 1 0,0-1 0,-1 2-3,1 0 1,-1-1 0,-1 2-1,1-1 11,0 1 0,0-2 0,2 1 0,-1 0-12,-1-2 1,1 3 0,1-1 0,-1 1-1,-1 0 1,0-2 0,3 3-52,-1-1 0,3-1 1,0 2-1,-1 0 0,-1 0-86,0-1 0,-1 2 0,1-2 153,-1 1 0,1-2 1,-1 1-1,1-2 48,0-1 0,-1 3-72,1 0 0,-1-1 1,1-1-1,-1-1 0,-1 1 22,-1-1-15,0 1 0,3-1 0,0 0 0,-1 1 0,1-1 0,-3 1 0,0-1-5,1 1 0,1-1 1,0 1-1,-1-1 1,0 1 0,0 2 1,-2-2-1,2 2 7,0-2 0,0 2 0,-1-1 1,2 3-1,-2-2 1,2-1 0,1 2 1,-3-1 0,0 2-2,2-3 0,-1 3 0,2-1-4,-1 0 1,1 0 0,-1-2 0,-1 1-1,-1 1 16,1 2 1,1-3 0,1 0 14,-1 1 0,-1-1 19,-1 2 1,0 1-1,3-3 1,-1 1-26,1 2 0,-3-2 0,1 0-10,0 2 1,-2-2 0,2 0-24,0 0 0,1-1 0,0-1-45,-2 0 0,0 3 56,-2-2 0,-1 2-9,4-3 0,-3 2 0,2-2 56,1 0 0,0 3 0,0-2-8,0 2 0,-3-3-26,2 3 1,-2 0 0,2 1-1,0 0-10,-1-2 1,-1 1 0,1 0-1,-1-1 4,0 0 0,2 0 0,-1 0 0,0-1 0,1 1 0,0 0-44,1-1 1,-2 2 21,2 0 0,-1-1 1,3-1-1,-1 0-32,1 2 1,-1-1 0,1 0 20,-1 0 1,1 1 0,-1-1-121,-2 0 127,2 3 0,-5-4 127,4 2-125,-4 1 0,3-2 49,-2 3 0,-1-2 0,3-1-25,-1 0 0,1 0 0,-1 0-57,1 0 1,-1 0-1,3 1 1,-2 0-209,1 1 0,1-2-168,0 1 1,1-1-570,-1 1 0,1 0-708,0-2 0,-1 2 333,1 0 1,-2 4 1366,0 3 0,1 1 0,-3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06:58.83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32 7485,'2'0'398,"0"0"0,-2 2 0,0 1 0,0 1 1,0 0-1,0 0-325,0 1 1,0 1 0,0 0 0,0 0 0,0 1 0,0 0-1,1 0 1,1-1 0,-1 0 0,-1 0 0,0-1 0,0-1-1,0 0 1,1 0 0,0 0-1292,0-1 402,1-2 639,-2 1 1,0-6-1,0-1 1,0-1 78,0 0 0,0 0 1,0 0-1,0-1 117,0 0 1,0-2 0,0 1-1,0 0 87,0 0 1,0-1-1,0 1 14,0 1 1,0-1 0,0 2 0,0 1-43,0 0 1,0 2-1,2 0 107,1 1 0,-1 1 0,1 1-94,0 2 0,1 0 0,-1 3 0,0-1-102,1 1 1,-2-1 0,1 0 0,0 1-16,-1-1 0,2 2 0,-2 0 0,0-1 25,0 0 0,1 0 0,0-1-47,1-1 0,-1 0 1,0-2-1,0 0-66,1 0 0,-1-1 0,0 0 0,1 0 47,0 0 0,-2-2 0,1-1 28,1-1 1,-2 0 0,1-1 0,-1 1 0,-1-1-76,-1 1 1,0 0 206,0-1 1,0 1 0,-1 1-1,-1 0 1,0 1 0,-1 0 0,1 0-1,-2 1 1,1 1 0,0 2 0,1 0-1,1 2 1,-1 1 0,1-1 0,1 1-1,0 1 1,0 0 0,0 0 0,0 1-1,2 0 1,1 1 0,1 0 0,0-1-1,0 0 1,1 0 1655,-1 0-1863,1-3 0,-1 1 0,2-2 1,0-1-414,-1 0 1,0-2 0,-1 0 290,-1-2 1,1-1 235,-1-3 0,1 2 0,0-3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1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 1 8091,'7'3'1115,"-2"2"0,0 3-997,0 3 1,-4 1 0,2 2 0,-1 2-1,1 3 1,-2 2 0,0 1 0,-1-1-68,3 1 1,-3 2 0,3-1 0,-3 0-376,0 2 0,0-2 1,0 0-1,0-2-39,0-2 0,0-3 1,1 0-1,0-2-445,2-1 1,-1-5 0,-2 1 807,0-2 0,3-3 0,0-1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2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7 7 7127,'0'-4'1547,"-1"2"-589,-1 2-816,1 0 0,-2 2 0,4 3 0,0 1-51,2 3 1,2-1 0,-2 3 0,2 1 18,-1 3 1,0-1 0,3 3-1,0 0-61,-1 0 1,1-3 0,0 2-1,1 0-8,1 2 0,0-2 1,-1 0-1,1-1-58,-1 0 1,0 1-1,0-1 1,1-1-5,-1-1 0,1-1 0,-1-3 0,-1-1 25,1-1 1,-6-1 0,5-1 9,-1-1 1,0-2-1,0 0-163,1-1 1,-3-1 89,0 0 1,1-1-1,1-1 1,1-3-19,-1 0 1,-1 0 0,-2 1 0,1-1 294,0-1 1,-3-1-128,1 1 0,-1-1 1,-1 0-1,0-1-65,0-1 1,0-2 0,0 2-1,0-1 1,-1-2-19,-1 0 1,1-1 0,-3-1 0,0-1-38,1 0 1,1 0 0,-2 1 0,0-1 0,1 0-476,1 1 0,-1 0 0,1 1 42,0 2 1,0 0 0,2 2 0,-1 1 0,0 1 461,-2 0 0,1 1 0,2-1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3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0 1 7605,'2'4'8,"1"1"1,1-1 0,-1 3-1,0-1 1,0 1 0,0-1 0,1 1 9,0-1 0,-3 1 0,1-1 0,-1 1 0,-1 0 36,0-1 0,0-2 0,0 1-39,0 0-171,0-2 1,0 3 0,0-2-414,0 2 369,0-3 1,0 3 199,0-1 0,3-2 0,1-1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4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 1 7382,'-4'0'1121,"1"0"-1004,3 0-37,0 0 0,2 0-74,0 2 1,3 0 0,-2 2-6,0-2 0,-1 3 0,2-2 0,0 0-18,-1 2 0,0-1 1,0 0 16,0 2 0,1-3 0,-1 2 1,-1-1-1,0 0-18,0 1 0,3-1 0,-3 2 20,2-2 0,-2 2 0,2-2 0,0 1 0,-2 1-11,1-2 0,2 0 0,-2 2-38,0-2 1,-1 2 0,2-4-8,-1 2 0,0-2 0,-2 0 6,2 1-4,-1-2 0,-2 1 70,0-4 0,0 1 1,0-4 16,0 0 1,0 2-1,0-2 1,0 0 63,0-1 1,0 2-70,0 0-98,0-1 0,-2-1 0,-1-2 45,2 0 0,-2 0 0,1 0 0,0 0 0,-1 2 3,1-1 0,-1 1 0,2 1 0,-1 1-221,0-1 0,1 2 0,-1 0-738,0 0 353,0 2 626,5-1 0,1 2 0,2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85 7 8201,'-6'0'112,"-1"-1"0,1-1 1,-1 0-1,1 1 100,-1 0 1,3 1-111,-1 0 1,3 0-77,-2 0-60,0 0 0,-3 0 86,0 0-203,4 0 0,-1 0 97,2 0 1,1 1 52,-1 1 0,1-1 0,1 4 0,0-3 35,0 2 1,0-1 0,0 1 0,0 1 0,0 1 0,0 0-1,0 1 1,1-1 0,1-1 0,0-1 0,-1 1 0,0 1 0,-1 1-1,-1-2-18,-1 0 0,1-2 1,-1 0 29,1 1 0,1 0 0,1-1-27,1 0 1,-1 0-35,1-1 10,-1 2 1,-1 0 115,0 1 87,0-4-72,0 2-113,0-3 0,1 2-11,1 0 0,-1 1-23,4-3 0,-3 0 12,2 0 0,-2 0 47,3 0 1,-1 0-10,3 0 0,-1 2 0,1 0-71,-1-1 1,-1 0-1,-1 0-4,1 1 1,-1-1 0,0 1-2,1-1 0,1-1-148,1 0 0,-1 0-36,1 0 1,-2 3-301,0 1 3,1-1 1,-6 0 191,3 0 1,-3-3 56,-3 3 0,2-3 279,-3 0 0,-1-3 0,-1 0 0,-1-4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6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138 14 7736,'3'-1'-686,"-1"-1"1881,-4 0-909,1-3 1,-2 4-159,1-1-49,1 2 0,-5 0 0,2 0 1,-2 0-7,-1 0 0,1 0 0,-1 2 0,-2 0-322,-2-1 1,1 0 0,0-1 0,-1 0-528,1 0 0,2-1 776,-1-1 0,-1 1 0,0-1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7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347 0 8316,'-6'0'0,"-1"0"197,1 0 1,1 0 0,-1 0 0,-1 0 0,-1 0 0,0 0-1,0 0 1,-1 0 0,-1 0 143,-2 0 1,2 0 0,-1 0-246,-1 0 1,0 0 0,-1 0 0,0 0-1,0 0-77,0 0 0,0 0 0,2 0 0,0 0 0,-1 0-30,0 0 0,-1 0 0,0 0 0,2 0-141,0 0 1,3 0-16,-1 0 1,2 0 0,0 0-147,1 0 1,1 1 204,1 1 0,2 0 0,0 2-74,2 1 287,0-2 1,0 2-45,2-3 1,-1 3-1,1 0 1,-1 1 0,-1 0-13,0 1 1,0 0-1,0 1 1,0 1 52,0-1 1,0 0 0,0 0-21,0 0 1,0 4 0,0-1-1,0 1 1,0 1-74,0 1 1,0 1-1,0 0 1,0 0-1,0 1-64,0-1 0,0 0 1,0-2 73,0 0 0,-1 0 0,0-2 0,-1 0 0,0-1 0,2-1 95,0 1 1,0 1-109,0-3 0,0 2 0,0-2 0,0 1 19,0-1 1,0-1-1,2-1 1,0 1-16,-1-1 1,0 1 0,-1 0 22,0-1 0,0 1-55,0-1 0,-2-1-67,0-1 19,0-3 57,2 5 1,0-5-12,2 1 1,2-1 0,3-2-1,-1 0 7,1-2 0,1-1 1,1 1 25,-1 0 0,2-1 1,-1-1-1,1 1 1,0 1 60,0-1 1,-1 2 0,2 0-1,0 2 30,2 0 0,0 0 1,0 0-1,2 0 0,0 2 1,1 0-1,-1 0 1,0 0 167,0 0 0,-2 1-489,1-3 0,-1 0 0,-1 2-82,-1 0 0,1 0 0,-4-2-1738,0 0-134,-3 0 2175,-5 0 0,-4 0 0,-3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8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354 27 7827,'-3'-6'82,"-1"2"0,2 1 0,-2 0 537,-2-1 1,-4 1 0,-1 1 0,-1 1-437,-1 1 1,-3 0 0,-1 0 0,-4 0-142,-3 0 0,2 1 0,-4 0 0,1 2-371,-1 1 0,1-1 0,1 2 329,2 0 0,2-4 0,0 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599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20 6876,'4'-3'-407,"-1"2"671,-3-4 337,0 4-219,0-2-218,0 3 0,-1 0 0,-1 0 0,-2-1-14,0-1 1,-1 1 0,0-1-87,-1 1 1,0 1-1,-1 0 16,1 0 1,-1 0-124,1 0 1,2 1-1,1 0-74,0 2 1,3 2-113,-3-1 1,3 0 54,0 0 1,0 0-1,2 1 37,0-1 1,2-2-1,-1 2 1,1 0 7,1-1 0,-1 1 0,0 1 68,1-1 0,1 0 0,0 1 86,1-1 0,-3 0 1,0 1 66,-1 0 0,1-1 161,-2 2 1,1-1-116,-3-1 0,0-2 0,-1 2 36,-1-1 0,1 0 1,-2-2-52,0 1 1,0 1 0,-3-3 0,1 2-64,0 0 0,1 0 0,-3-2-151,1 0 1,-1 0 0,1 1-222,-1 1 1,3-1-1,-1 1-122,0-1 1,0-2-553,1-1 986,1 1 0,3-5 0,0 3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14:25:30.600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86 7 7437,'4'0'742,"-2"-2"0,-2 1-221,-2-1 0,-2 1-37,-3 1 1,1 0-69,-1 0 1,1 1-146,-1 1 0,3-1-244,-1 1 1,3 1-120,-2-1 0,0 2-159,-3-2 198,3 1 1,1-1 54,1 0 1,0 1-142,-2-1 0,2-1 57,-3 1 0,4 2-62,-1 0 1,1 0 76,1 0 0,0-2 0,0 2 0,0 2 0,1-1 1,0 2-1,1-1 0,0 1 163,-2 0 1,0-3 0,0 0 0,0 1-9,0 1-31,0-2-147,0 2 10,0-3 1,1 1 6,1-2 130,-1-1 0,3-1-53,-2 0 1,1 0-26,4 0 1,0 0-1,-1 0-58,1 0 1,-3 0 0,0 0-106,1 0 0,-1 0-22,0 0 57,1 0 1,-1 0 5,1 0 1,-3 0-351,2 0 0,-2 1-576,0 1 73,-2-2 996,0 3 0,0-3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9ED39-5777-45D9-B8F1-19328194B15F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EA4E1-8204-472C-87CB-E594E28BF5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13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EA4E1-8204-472C-87CB-E594E28BF56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2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6.png"/><Relationship Id="rId21" Type="http://schemas.openxmlformats.org/officeDocument/2006/relationships/image" Target="../media/image219.png"/><Relationship Id="rId63" Type="http://schemas.openxmlformats.org/officeDocument/2006/relationships/image" Target="../media/image312.png"/><Relationship Id="rId159" Type="http://schemas.openxmlformats.org/officeDocument/2006/relationships/image" Target="../media/image392.png"/><Relationship Id="rId170" Type="http://schemas.openxmlformats.org/officeDocument/2006/relationships/customXml" Target="../ink/ink561.xml"/><Relationship Id="rId191" Type="http://schemas.openxmlformats.org/officeDocument/2006/relationships/image" Target="../media/image416.png"/><Relationship Id="rId205" Type="http://schemas.openxmlformats.org/officeDocument/2006/relationships/image" Target="../media/image421.png"/><Relationship Id="rId226" Type="http://schemas.openxmlformats.org/officeDocument/2006/relationships/customXml" Target="../ink/ink589.xml"/><Relationship Id="rId247" Type="http://schemas.openxmlformats.org/officeDocument/2006/relationships/image" Target="../media/image442.png"/><Relationship Id="rId107" Type="http://schemas.openxmlformats.org/officeDocument/2006/relationships/image" Target="../media/image335.png"/><Relationship Id="rId11" Type="http://schemas.openxmlformats.org/officeDocument/2006/relationships/image" Target="../media/image214.png"/><Relationship Id="rId32" Type="http://schemas.openxmlformats.org/officeDocument/2006/relationships/customXml" Target="../ink/ink492.xml"/><Relationship Id="rId53" Type="http://schemas.openxmlformats.org/officeDocument/2006/relationships/image" Target="../media/image307.png"/><Relationship Id="rId74" Type="http://schemas.openxmlformats.org/officeDocument/2006/relationships/customXml" Target="../ink/ink513.xml"/><Relationship Id="rId128" Type="http://schemas.openxmlformats.org/officeDocument/2006/relationships/customXml" Target="../ink/ink540.xml"/><Relationship Id="rId149" Type="http://schemas.openxmlformats.org/officeDocument/2006/relationships/image" Target="../media/image384.png"/><Relationship Id="rId5" Type="http://schemas.openxmlformats.org/officeDocument/2006/relationships/image" Target="../media/image212.png"/><Relationship Id="rId95" Type="http://schemas.openxmlformats.org/officeDocument/2006/relationships/image" Target="../media/image327.png"/><Relationship Id="rId160" Type="http://schemas.openxmlformats.org/officeDocument/2006/relationships/customXml" Target="../ink/ink556.xml"/><Relationship Id="rId181" Type="http://schemas.openxmlformats.org/officeDocument/2006/relationships/image" Target="../media/image411.png"/><Relationship Id="rId216" Type="http://schemas.openxmlformats.org/officeDocument/2006/relationships/customXml" Target="../ink/ink584.xml"/><Relationship Id="rId237" Type="http://schemas.openxmlformats.org/officeDocument/2006/relationships/image" Target="../media/image437.png"/><Relationship Id="rId258" Type="http://schemas.openxmlformats.org/officeDocument/2006/relationships/hyperlink" Target="https://www.kissclipart.com/pirate-png-clipart-pirate-clip-art-pgpncl/" TargetMode="External"/><Relationship Id="rId22" Type="http://schemas.openxmlformats.org/officeDocument/2006/relationships/customXml" Target="../ink/ink487.xml"/><Relationship Id="rId43" Type="http://schemas.openxmlformats.org/officeDocument/2006/relationships/image" Target="../media/image230.png"/><Relationship Id="rId64" Type="http://schemas.openxmlformats.org/officeDocument/2006/relationships/customXml" Target="../ink/ink508.xml"/><Relationship Id="rId118" Type="http://schemas.openxmlformats.org/officeDocument/2006/relationships/customXml" Target="../ink/ink535.xml"/><Relationship Id="rId139" Type="http://schemas.openxmlformats.org/officeDocument/2006/relationships/image" Target="../media/image347.png"/><Relationship Id="rId85" Type="http://schemas.openxmlformats.org/officeDocument/2006/relationships/image" Target="../media/image406.png"/><Relationship Id="rId150" Type="http://schemas.openxmlformats.org/officeDocument/2006/relationships/customXml" Target="../ink/ink551.xml"/><Relationship Id="rId171" Type="http://schemas.openxmlformats.org/officeDocument/2006/relationships/image" Target="../media/image399.png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27" Type="http://schemas.openxmlformats.org/officeDocument/2006/relationships/image" Target="../media/image432.png"/><Relationship Id="rId248" Type="http://schemas.openxmlformats.org/officeDocument/2006/relationships/customXml" Target="../ink/ink600.xml"/><Relationship Id="rId12" Type="http://schemas.openxmlformats.org/officeDocument/2006/relationships/customXml" Target="../ink/ink482.xml"/><Relationship Id="rId33" Type="http://schemas.openxmlformats.org/officeDocument/2006/relationships/image" Target="../media/image225.png"/><Relationship Id="rId108" Type="http://schemas.openxmlformats.org/officeDocument/2006/relationships/customXml" Target="../ink/ink530.xml"/><Relationship Id="rId129" Type="http://schemas.openxmlformats.org/officeDocument/2006/relationships/image" Target="../media/image343.png"/><Relationship Id="rId54" Type="http://schemas.openxmlformats.org/officeDocument/2006/relationships/customXml" Target="../ink/ink503.xml"/><Relationship Id="rId75" Type="http://schemas.openxmlformats.org/officeDocument/2006/relationships/image" Target="../media/image318.png"/><Relationship Id="rId96" Type="http://schemas.openxmlformats.org/officeDocument/2006/relationships/customXml" Target="../ink/ink524.xml"/><Relationship Id="rId140" Type="http://schemas.openxmlformats.org/officeDocument/2006/relationships/customXml" Target="../ink/ink546.xml"/><Relationship Id="rId161" Type="http://schemas.openxmlformats.org/officeDocument/2006/relationships/image" Target="../media/image394.png"/><Relationship Id="rId182" Type="http://schemas.openxmlformats.org/officeDocument/2006/relationships/customXml" Target="../ink/ink567.xml"/><Relationship Id="rId217" Type="http://schemas.openxmlformats.org/officeDocument/2006/relationships/image" Target="../media/image427.png"/><Relationship Id="rId6" Type="http://schemas.openxmlformats.org/officeDocument/2006/relationships/customXml" Target="../ink/ink479.xml"/><Relationship Id="rId238" Type="http://schemas.openxmlformats.org/officeDocument/2006/relationships/customXml" Target="../ink/ink595.xml"/><Relationship Id="rId259" Type="http://schemas.openxmlformats.org/officeDocument/2006/relationships/image" Target="../media/image360.png"/><Relationship Id="rId23" Type="http://schemas.openxmlformats.org/officeDocument/2006/relationships/image" Target="../media/image220.png"/><Relationship Id="rId119" Type="http://schemas.openxmlformats.org/officeDocument/2006/relationships/image" Target="../media/image377.png"/><Relationship Id="rId44" Type="http://schemas.openxmlformats.org/officeDocument/2006/relationships/customXml" Target="../ink/ink498.xml"/><Relationship Id="rId65" Type="http://schemas.openxmlformats.org/officeDocument/2006/relationships/image" Target="../media/image313.png"/><Relationship Id="rId86" Type="http://schemas.openxmlformats.org/officeDocument/2006/relationships/customXml" Target="../ink/ink519.xml"/><Relationship Id="rId130" Type="http://schemas.openxmlformats.org/officeDocument/2006/relationships/customXml" Target="../ink/ink541.xml"/><Relationship Id="rId151" Type="http://schemas.openxmlformats.org/officeDocument/2006/relationships/image" Target="../media/image385.png"/><Relationship Id="rId172" Type="http://schemas.openxmlformats.org/officeDocument/2006/relationships/customXml" Target="../ink/ink562.xml"/><Relationship Id="rId193" Type="http://schemas.openxmlformats.org/officeDocument/2006/relationships/image" Target="../media/image391.png"/><Relationship Id="rId207" Type="http://schemas.openxmlformats.org/officeDocument/2006/relationships/image" Target="../media/image422.png"/><Relationship Id="rId228" Type="http://schemas.openxmlformats.org/officeDocument/2006/relationships/customXml" Target="../ink/ink590.xml"/><Relationship Id="rId249" Type="http://schemas.openxmlformats.org/officeDocument/2006/relationships/image" Target="../media/image443.png"/><Relationship Id="rId13" Type="http://schemas.openxmlformats.org/officeDocument/2006/relationships/image" Target="../media/image215.png"/><Relationship Id="rId109" Type="http://schemas.openxmlformats.org/officeDocument/2006/relationships/image" Target="../media/image336.png"/><Relationship Id="rId260" Type="http://schemas.microsoft.com/office/2007/relationships/hdphoto" Target="../media/hdphoto3.wdp"/><Relationship Id="rId34" Type="http://schemas.openxmlformats.org/officeDocument/2006/relationships/customXml" Target="../ink/ink493.xml"/><Relationship Id="rId55" Type="http://schemas.openxmlformats.org/officeDocument/2006/relationships/image" Target="../media/image308.png"/><Relationship Id="rId76" Type="http://schemas.openxmlformats.org/officeDocument/2006/relationships/customXml" Target="../ink/ink514.xml"/><Relationship Id="rId97" Type="http://schemas.openxmlformats.org/officeDocument/2006/relationships/image" Target="../media/image328.png"/><Relationship Id="rId120" Type="http://schemas.openxmlformats.org/officeDocument/2006/relationships/customXml" Target="../ink/ink536.xml"/><Relationship Id="rId141" Type="http://schemas.openxmlformats.org/officeDocument/2006/relationships/image" Target="../media/image348.png"/><Relationship Id="rId7" Type="http://schemas.openxmlformats.org/officeDocument/2006/relationships/image" Target="../media/image213.png"/><Relationship Id="rId162" Type="http://schemas.openxmlformats.org/officeDocument/2006/relationships/customXml" Target="../ink/ink557.xml"/><Relationship Id="rId183" Type="http://schemas.openxmlformats.org/officeDocument/2006/relationships/image" Target="../media/image412.png"/><Relationship Id="rId218" Type="http://schemas.openxmlformats.org/officeDocument/2006/relationships/customXml" Target="../ink/ink585.xml"/><Relationship Id="rId239" Type="http://schemas.openxmlformats.org/officeDocument/2006/relationships/image" Target="../media/image438.png"/><Relationship Id="rId250" Type="http://schemas.openxmlformats.org/officeDocument/2006/relationships/customXml" Target="../ink/ink601.xml"/><Relationship Id="rId24" Type="http://schemas.openxmlformats.org/officeDocument/2006/relationships/customXml" Target="../ink/ink488.xml"/><Relationship Id="rId45" Type="http://schemas.openxmlformats.org/officeDocument/2006/relationships/image" Target="../media/image231.png"/><Relationship Id="rId66" Type="http://schemas.openxmlformats.org/officeDocument/2006/relationships/customXml" Target="../ink/ink509.xml"/><Relationship Id="rId87" Type="http://schemas.openxmlformats.org/officeDocument/2006/relationships/image" Target="../media/image407.png"/><Relationship Id="rId110" Type="http://schemas.openxmlformats.org/officeDocument/2006/relationships/customXml" Target="../ink/ink531.xml"/><Relationship Id="rId131" Type="http://schemas.openxmlformats.org/officeDocument/2006/relationships/image" Target="../media/image344.png"/><Relationship Id="rId152" Type="http://schemas.openxmlformats.org/officeDocument/2006/relationships/customXml" Target="../ink/ink552.xml"/><Relationship Id="rId173" Type="http://schemas.openxmlformats.org/officeDocument/2006/relationships/image" Target="../media/image400.png"/><Relationship Id="rId194" Type="http://schemas.openxmlformats.org/officeDocument/2006/relationships/customXml" Target="../ink/ink573.xml"/><Relationship Id="rId208" Type="http://schemas.openxmlformats.org/officeDocument/2006/relationships/customXml" Target="../ink/ink580.xml"/><Relationship Id="rId229" Type="http://schemas.openxmlformats.org/officeDocument/2006/relationships/image" Target="../media/image433.png"/><Relationship Id="rId240" Type="http://schemas.openxmlformats.org/officeDocument/2006/relationships/customXml" Target="../ink/ink596.xml"/><Relationship Id="rId261" Type="http://schemas.openxmlformats.org/officeDocument/2006/relationships/hyperlink" Target="https://www.netclipart.com/isee/TiTwhb_simple-compass/" TargetMode="External"/><Relationship Id="rId14" Type="http://schemas.openxmlformats.org/officeDocument/2006/relationships/customXml" Target="../ink/ink483.xml"/><Relationship Id="rId35" Type="http://schemas.openxmlformats.org/officeDocument/2006/relationships/image" Target="../media/image226.png"/><Relationship Id="rId56" Type="http://schemas.openxmlformats.org/officeDocument/2006/relationships/customXml" Target="../ink/ink504.xml"/><Relationship Id="rId77" Type="http://schemas.openxmlformats.org/officeDocument/2006/relationships/image" Target="../media/image402.png"/><Relationship Id="rId100" Type="http://schemas.openxmlformats.org/officeDocument/2006/relationships/customXml" Target="../ink/ink526.xml"/><Relationship Id="rId8" Type="http://schemas.openxmlformats.org/officeDocument/2006/relationships/customXml" Target="../ink/ink480.xml"/><Relationship Id="rId98" Type="http://schemas.openxmlformats.org/officeDocument/2006/relationships/customXml" Target="../ink/ink525.xml"/><Relationship Id="rId121" Type="http://schemas.openxmlformats.org/officeDocument/2006/relationships/image" Target="../media/image341.png"/><Relationship Id="rId142" Type="http://schemas.openxmlformats.org/officeDocument/2006/relationships/customXml" Target="../ink/ink547.xml"/><Relationship Id="rId163" Type="http://schemas.openxmlformats.org/officeDocument/2006/relationships/image" Target="../media/image395.png"/><Relationship Id="rId184" Type="http://schemas.openxmlformats.org/officeDocument/2006/relationships/customXml" Target="../ink/ink568.xml"/><Relationship Id="rId219" Type="http://schemas.openxmlformats.org/officeDocument/2006/relationships/image" Target="../media/image428.png"/><Relationship Id="rId230" Type="http://schemas.openxmlformats.org/officeDocument/2006/relationships/customXml" Target="../ink/ink591.xml"/><Relationship Id="rId251" Type="http://schemas.openxmlformats.org/officeDocument/2006/relationships/image" Target="../media/image444.png"/><Relationship Id="rId25" Type="http://schemas.openxmlformats.org/officeDocument/2006/relationships/image" Target="../media/image221.png"/><Relationship Id="rId46" Type="http://schemas.openxmlformats.org/officeDocument/2006/relationships/customXml" Target="../ink/ink499.xml"/><Relationship Id="rId67" Type="http://schemas.openxmlformats.org/officeDocument/2006/relationships/image" Target="../media/image314.png"/><Relationship Id="rId88" Type="http://schemas.openxmlformats.org/officeDocument/2006/relationships/customXml" Target="../ink/ink520.xml"/><Relationship Id="rId111" Type="http://schemas.openxmlformats.org/officeDocument/2006/relationships/image" Target="../media/image337.png"/><Relationship Id="rId132" Type="http://schemas.openxmlformats.org/officeDocument/2006/relationships/customXml" Target="../ink/ink542.xml"/><Relationship Id="rId153" Type="http://schemas.openxmlformats.org/officeDocument/2006/relationships/image" Target="../media/image352.png"/><Relationship Id="rId174" Type="http://schemas.openxmlformats.org/officeDocument/2006/relationships/customXml" Target="../ink/ink563.xml"/><Relationship Id="rId195" Type="http://schemas.openxmlformats.org/officeDocument/2006/relationships/image" Target="../media/image299.png"/><Relationship Id="rId209" Type="http://schemas.openxmlformats.org/officeDocument/2006/relationships/image" Target="../media/image423.png"/><Relationship Id="rId220" Type="http://schemas.openxmlformats.org/officeDocument/2006/relationships/customXml" Target="../ink/ink586.xml"/><Relationship Id="rId241" Type="http://schemas.openxmlformats.org/officeDocument/2006/relationships/image" Target="../media/image439.png"/><Relationship Id="rId15" Type="http://schemas.openxmlformats.org/officeDocument/2006/relationships/image" Target="../media/image216.png"/><Relationship Id="rId36" Type="http://schemas.openxmlformats.org/officeDocument/2006/relationships/customXml" Target="../ink/ink494.xml"/><Relationship Id="rId57" Type="http://schemas.openxmlformats.org/officeDocument/2006/relationships/image" Target="../media/image309.png"/><Relationship Id="rId262" Type="http://schemas.openxmlformats.org/officeDocument/2006/relationships/image" Target="../media/image361.png"/><Relationship Id="rId78" Type="http://schemas.openxmlformats.org/officeDocument/2006/relationships/customXml" Target="../ink/ink515.xml"/><Relationship Id="rId99" Type="http://schemas.openxmlformats.org/officeDocument/2006/relationships/image" Target="../media/image331.png"/><Relationship Id="rId101" Type="http://schemas.openxmlformats.org/officeDocument/2006/relationships/image" Target="../media/image332.png"/><Relationship Id="rId122" Type="http://schemas.openxmlformats.org/officeDocument/2006/relationships/customXml" Target="../ink/ink537.xml"/><Relationship Id="rId143" Type="http://schemas.openxmlformats.org/officeDocument/2006/relationships/image" Target="../media/image383.png"/><Relationship Id="rId164" Type="http://schemas.openxmlformats.org/officeDocument/2006/relationships/customXml" Target="../ink/ink558.xml"/><Relationship Id="rId185" Type="http://schemas.openxmlformats.org/officeDocument/2006/relationships/image" Target="../media/image413.png"/><Relationship Id="rId9" Type="http://schemas.openxmlformats.org/officeDocument/2006/relationships/image" Target="../media/image304.png"/><Relationship Id="rId210" Type="http://schemas.openxmlformats.org/officeDocument/2006/relationships/customXml" Target="../ink/ink581.xml"/><Relationship Id="rId26" Type="http://schemas.openxmlformats.org/officeDocument/2006/relationships/customXml" Target="../ink/ink489.xml"/><Relationship Id="rId231" Type="http://schemas.openxmlformats.org/officeDocument/2006/relationships/image" Target="../media/image434.png"/><Relationship Id="rId252" Type="http://schemas.openxmlformats.org/officeDocument/2006/relationships/customXml" Target="../ink/ink602.xml"/><Relationship Id="rId47" Type="http://schemas.openxmlformats.org/officeDocument/2006/relationships/image" Target="../media/image364.png"/><Relationship Id="rId68" Type="http://schemas.openxmlformats.org/officeDocument/2006/relationships/customXml" Target="../ink/ink510.xml"/><Relationship Id="rId89" Type="http://schemas.openxmlformats.org/officeDocument/2006/relationships/image" Target="../media/image324.png"/><Relationship Id="rId112" Type="http://schemas.openxmlformats.org/officeDocument/2006/relationships/customXml" Target="../ink/ink532.xml"/><Relationship Id="rId133" Type="http://schemas.openxmlformats.org/officeDocument/2006/relationships/image" Target="../media/image408.png"/><Relationship Id="rId154" Type="http://schemas.openxmlformats.org/officeDocument/2006/relationships/customXml" Target="../ink/ink553.xml"/><Relationship Id="rId175" Type="http://schemas.openxmlformats.org/officeDocument/2006/relationships/image" Target="../media/image401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4.xml"/><Relationship Id="rId221" Type="http://schemas.openxmlformats.org/officeDocument/2006/relationships/image" Target="../media/image429.png"/><Relationship Id="rId242" Type="http://schemas.openxmlformats.org/officeDocument/2006/relationships/customXml" Target="../ink/ink597.xml"/><Relationship Id="rId263" Type="http://schemas.openxmlformats.org/officeDocument/2006/relationships/hyperlink" Target="https://freepngimg.com/png/25491-next-button" TargetMode="External"/><Relationship Id="rId37" Type="http://schemas.openxmlformats.org/officeDocument/2006/relationships/image" Target="../media/image227.png"/><Relationship Id="rId58" Type="http://schemas.openxmlformats.org/officeDocument/2006/relationships/customXml" Target="../ink/ink505.xml"/><Relationship Id="rId79" Type="http://schemas.openxmlformats.org/officeDocument/2006/relationships/image" Target="../media/image403.png"/><Relationship Id="rId102" Type="http://schemas.openxmlformats.org/officeDocument/2006/relationships/customXml" Target="../ink/ink527.xml"/><Relationship Id="rId123" Type="http://schemas.openxmlformats.org/officeDocument/2006/relationships/image" Target="../media/image378.png"/><Relationship Id="rId144" Type="http://schemas.openxmlformats.org/officeDocument/2006/relationships/customXml" Target="../ink/ink548.xml"/><Relationship Id="rId90" Type="http://schemas.openxmlformats.org/officeDocument/2006/relationships/customXml" Target="../ink/ink521.xml"/><Relationship Id="rId165" Type="http://schemas.openxmlformats.org/officeDocument/2006/relationships/image" Target="../media/image396.png"/><Relationship Id="rId186" Type="http://schemas.openxmlformats.org/officeDocument/2006/relationships/customXml" Target="../ink/ink569.xml"/><Relationship Id="rId211" Type="http://schemas.openxmlformats.org/officeDocument/2006/relationships/image" Target="../media/image424.png"/><Relationship Id="rId232" Type="http://schemas.openxmlformats.org/officeDocument/2006/relationships/customXml" Target="../ink/ink592.xml"/><Relationship Id="rId253" Type="http://schemas.openxmlformats.org/officeDocument/2006/relationships/image" Target="../media/image445.png"/><Relationship Id="rId27" Type="http://schemas.openxmlformats.org/officeDocument/2006/relationships/image" Target="../media/image222.png"/><Relationship Id="rId48" Type="http://schemas.openxmlformats.org/officeDocument/2006/relationships/customXml" Target="../ink/ink500.xml"/><Relationship Id="rId69" Type="http://schemas.openxmlformats.org/officeDocument/2006/relationships/image" Target="../media/image315.png"/><Relationship Id="rId113" Type="http://schemas.openxmlformats.org/officeDocument/2006/relationships/image" Target="../media/image338.png"/><Relationship Id="rId134" Type="http://schemas.openxmlformats.org/officeDocument/2006/relationships/customXml" Target="../ink/ink543.xml"/><Relationship Id="rId80" Type="http://schemas.openxmlformats.org/officeDocument/2006/relationships/customXml" Target="../ink/ink516.xml"/><Relationship Id="rId155" Type="http://schemas.openxmlformats.org/officeDocument/2006/relationships/image" Target="../media/image353.png"/><Relationship Id="rId176" Type="http://schemas.openxmlformats.org/officeDocument/2006/relationships/customXml" Target="../ink/ink564.xml"/><Relationship Id="rId197" Type="http://schemas.openxmlformats.org/officeDocument/2006/relationships/image" Target="../media/image417.png"/><Relationship Id="rId201" Type="http://schemas.openxmlformats.org/officeDocument/2006/relationships/image" Target="../media/image419.png"/><Relationship Id="rId222" Type="http://schemas.openxmlformats.org/officeDocument/2006/relationships/customXml" Target="../ink/ink587.xml"/><Relationship Id="rId243" Type="http://schemas.openxmlformats.org/officeDocument/2006/relationships/image" Target="../media/image440.png"/><Relationship Id="rId17" Type="http://schemas.openxmlformats.org/officeDocument/2006/relationships/image" Target="../media/image217.png"/><Relationship Id="rId38" Type="http://schemas.openxmlformats.org/officeDocument/2006/relationships/customXml" Target="../ink/ink495.xml"/><Relationship Id="rId59" Type="http://schemas.openxmlformats.org/officeDocument/2006/relationships/image" Target="../media/image310.png"/><Relationship Id="rId103" Type="http://schemas.openxmlformats.org/officeDocument/2006/relationships/image" Target="../media/image333.png"/><Relationship Id="rId124" Type="http://schemas.openxmlformats.org/officeDocument/2006/relationships/customXml" Target="../ink/ink538.xml"/><Relationship Id="rId70" Type="http://schemas.openxmlformats.org/officeDocument/2006/relationships/customXml" Target="../ink/ink511.xml"/><Relationship Id="rId91" Type="http://schemas.openxmlformats.org/officeDocument/2006/relationships/image" Target="../media/image325.png"/><Relationship Id="rId145" Type="http://schemas.openxmlformats.org/officeDocument/2006/relationships/image" Target="../media/image350.png"/><Relationship Id="rId166" Type="http://schemas.openxmlformats.org/officeDocument/2006/relationships/customXml" Target="../ink/ink559.xml"/><Relationship Id="rId187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82.xml"/><Relationship Id="rId233" Type="http://schemas.openxmlformats.org/officeDocument/2006/relationships/image" Target="../media/image435.png"/><Relationship Id="rId254" Type="http://schemas.openxmlformats.org/officeDocument/2006/relationships/customXml" Target="../ink/ink603.xml"/><Relationship Id="rId28" Type="http://schemas.openxmlformats.org/officeDocument/2006/relationships/customXml" Target="../ink/ink490.xml"/><Relationship Id="rId49" Type="http://schemas.openxmlformats.org/officeDocument/2006/relationships/image" Target="../media/image365.png"/><Relationship Id="rId114" Type="http://schemas.openxmlformats.org/officeDocument/2006/relationships/customXml" Target="../ink/ink533.xml"/><Relationship Id="rId60" Type="http://schemas.openxmlformats.org/officeDocument/2006/relationships/customXml" Target="../ink/ink506.xml"/><Relationship Id="rId81" Type="http://schemas.openxmlformats.org/officeDocument/2006/relationships/image" Target="../media/image404.png"/><Relationship Id="rId135" Type="http://schemas.openxmlformats.org/officeDocument/2006/relationships/image" Target="../media/image345.png"/><Relationship Id="rId156" Type="http://schemas.openxmlformats.org/officeDocument/2006/relationships/customXml" Target="../ink/ink554.xml"/><Relationship Id="rId177" Type="http://schemas.openxmlformats.org/officeDocument/2006/relationships/image" Target="../media/image409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430.png"/><Relationship Id="rId244" Type="http://schemas.openxmlformats.org/officeDocument/2006/relationships/customXml" Target="../ink/ink598.xml"/><Relationship Id="rId18" Type="http://schemas.openxmlformats.org/officeDocument/2006/relationships/customXml" Target="../ink/ink485.xml"/><Relationship Id="rId39" Type="http://schemas.openxmlformats.org/officeDocument/2006/relationships/image" Target="../media/image228.png"/><Relationship Id="rId50" Type="http://schemas.openxmlformats.org/officeDocument/2006/relationships/customXml" Target="../ink/ink501.xml"/><Relationship Id="rId104" Type="http://schemas.openxmlformats.org/officeDocument/2006/relationships/customXml" Target="../ink/ink528.xml"/><Relationship Id="rId125" Type="http://schemas.openxmlformats.org/officeDocument/2006/relationships/image" Target="../media/image379.png"/><Relationship Id="rId146" Type="http://schemas.openxmlformats.org/officeDocument/2006/relationships/customXml" Target="../ink/ink549.xml"/><Relationship Id="rId167" Type="http://schemas.openxmlformats.org/officeDocument/2006/relationships/image" Target="../media/image397.png"/><Relationship Id="rId188" Type="http://schemas.openxmlformats.org/officeDocument/2006/relationships/customXml" Target="../ink/ink570.xml"/><Relationship Id="rId71" Type="http://schemas.openxmlformats.org/officeDocument/2006/relationships/image" Target="../media/image316.png"/><Relationship Id="rId92" Type="http://schemas.openxmlformats.org/officeDocument/2006/relationships/customXml" Target="../ink/ink522.xml"/><Relationship Id="rId213" Type="http://schemas.openxmlformats.org/officeDocument/2006/relationships/image" Target="../media/image425.png"/><Relationship Id="rId234" Type="http://schemas.openxmlformats.org/officeDocument/2006/relationships/customXml" Target="../ink/ink593.xml"/><Relationship Id="rId2" Type="http://schemas.openxmlformats.org/officeDocument/2006/relationships/customXml" Target="../ink/ink477.xml"/><Relationship Id="rId29" Type="http://schemas.openxmlformats.org/officeDocument/2006/relationships/image" Target="../media/image223.png"/><Relationship Id="rId255" Type="http://schemas.openxmlformats.org/officeDocument/2006/relationships/image" Target="../media/image446.png"/><Relationship Id="rId40" Type="http://schemas.openxmlformats.org/officeDocument/2006/relationships/customXml" Target="../ink/ink496.xml"/><Relationship Id="rId115" Type="http://schemas.openxmlformats.org/officeDocument/2006/relationships/image" Target="../media/image339.png"/><Relationship Id="rId136" Type="http://schemas.openxmlformats.org/officeDocument/2006/relationships/customXml" Target="../ink/ink544.xml"/><Relationship Id="rId157" Type="http://schemas.openxmlformats.org/officeDocument/2006/relationships/image" Target="../media/image355.png"/><Relationship Id="rId178" Type="http://schemas.openxmlformats.org/officeDocument/2006/relationships/customXml" Target="../ink/ink565.xml"/><Relationship Id="rId61" Type="http://schemas.openxmlformats.org/officeDocument/2006/relationships/image" Target="../media/image311.png"/><Relationship Id="rId82" Type="http://schemas.openxmlformats.org/officeDocument/2006/relationships/customXml" Target="../ink/ink517.xml"/><Relationship Id="rId199" Type="http://schemas.openxmlformats.org/officeDocument/2006/relationships/image" Target="../media/image418.png"/><Relationship Id="rId203" Type="http://schemas.openxmlformats.org/officeDocument/2006/relationships/image" Target="../media/image420.png"/><Relationship Id="rId19" Type="http://schemas.openxmlformats.org/officeDocument/2006/relationships/image" Target="../media/image218.png"/><Relationship Id="rId224" Type="http://schemas.openxmlformats.org/officeDocument/2006/relationships/customXml" Target="../ink/ink588.xml"/><Relationship Id="rId245" Type="http://schemas.openxmlformats.org/officeDocument/2006/relationships/image" Target="../media/image441.png"/><Relationship Id="rId30" Type="http://schemas.openxmlformats.org/officeDocument/2006/relationships/customXml" Target="../ink/ink491.xml"/><Relationship Id="rId105" Type="http://schemas.openxmlformats.org/officeDocument/2006/relationships/image" Target="../media/image334.png"/><Relationship Id="rId126" Type="http://schemas.openxmlformats.org/officeDocument/2006/relationships/customXml" Target="../ink/ink539.xml"/><Relationship Id="rId147" Type="http://schemas.openxmlformats.org/officeDocument/2006/relationships/image" Target="../media/image351.png"/><Relationship Id="rId168" Type="http://schemas.openxmlformats.org/officeDocument/2006/relationships/customXml" Target="../ink/ink560.xml"/><Relationship Id="rId51" Type="http://schemas.openxmlformats.org/officeDocument/2006/relationships/image" Target="../media/image306.png"/><Relationship Id="rId72" Type="http://schemas.openxmlformats.org/officeDocument/2006/relationships/customXml" Target="../ink/ink512.xml"/><Relationship Id="rId93" Type="http://schemas.openxmlformats.org/officeDocument/2006/relationships/image" Target="../media/image326.png"/><Relationship Id="rId189" Type="http://schemas.openxmlformats.org/officeDocument/2006/relationships/image" Target="../media/image415.png"/><Relationship Id="rId3" Type="http://schemas.openxmlformats.org/officeDocument/2006/relationships/image" Target="../media/image302.png"/><Relationship Id="rId214" Type="http://schemas.openxmlformats.org/officeDocument/2006/relationships/customXml" Target="../ink/ink583.xml"/><Relationship Id="rId235" Type="http://schemas.openxmlformats.org/officeDocument/2006/relationships/image" Target="../media/image436.png"/><Relationship Id="rId256" Type="http://schemas.openxmlformats.org/officeDocument/2006/relationships/image" Target="../media/image359.png"/><Relationship Id="rId116" Type="http://schemas.openxmlformats.org/officeDocument/2006/relationships/customXml" Target="../ink/ink534.xml"/><Relationship Id="rId137" Type="http://schemas.openxmlformats.org/officeDocument/2006/relationships/image" Target="../media/image346.png"/><Relationship Id="rId158" Type="http://schemas.openxmlformats.org/officeDocument/2006/relationships/customXml" Target="../ink/ink555.xml"/><Relationship Id="rId20" Type="http://schemas.openxmlformats.org/officeDocument/2006/relationships/customXml" Target="../ink/ink486.xml"/><Relationship Id="rId41" Type="http://schemas.openxmlformats.org/officeDocument/2006/relationships/image" Target="../media/image229.png"/><Relationship Id="rId62" Type="http://schemas.openxmlformats.org/officeDocument/2006/relationships/customXml" Target="../ink/ink507.xml"/><Relationship Id="rId83" Type="http://schemas.openxmlformats.org/officeDocument/2006/relationships/image" Target="../media/image405.png"/><Relationship Id="rId179" Type="http://schemas.openxmlformats.org/officeDocument/2006/relationships/image" Target="../media/image410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5" Type="http://schemas.openxmlformats.org/officeDocument/2006/relationships/image" Target="../media/image431.png"/><Relationship Id="rId246" Type="http://schemas.openxmlformats.org/officeDocument/2006/relationships/customXml" Target="../ink/ink599.xml"/><Relationship Id="rId106" Type="http://schemas.openxmlformats.org/officeDocument/2006/relationships/customXml" Target="../ink/ink529.xml"/><Relationship Id="rId127" Type="http://schemas.openxmlformats.org/officeDocument/2006/relationships/image" Target="../media/image342.png"/><Relationship Id="rId10" Type="http://schemas.openxmlformats.org/officeDocument/2006/relationships/customXml" Target="../ink/ink481.xml"/><Relationship Id="rId31" Type="http://schemas.openxmlformats.org/officeDocument/2006/relationships/image" Target="../media/image224.png"/><Relationship Id="rId52" Type="http://schemas.openxmlformats.org/officeDocument/2006/relationships/customXml" Target="../ink/ink502.xml"/><Relationship Id="rId73" Type="http://schemas.openxmlformats.org/officeDocument/2006/relationships/image" Target="../media/image317.png"/><Relationship Id="rId94" Type="http://schemas.openxmlformats.org/officeDocument/2006/relationships/customXml" Target="../ink/ink523.xml"/><Relationship Id="rId148" Type="http://schemas.openxmlformats.org/officeDocument/2006/relationships/customXml" Target="../ink/ink550.xml"/><Relationship Id="rId169" Type="http://schemas.openxmlformats.org/officeDocument/2006/relationships/image" Target="../media/image398.png"/><Relationship Id="rId4" Type="http://schemas.openxmlformats.org/officeDocument/2006/relationships/customXml" Target="../ink/ink478.xml"/><Relationship Id="rId180" Type="http://schemas.openxmlformats.org/officeDocument/2006/relationships/customXml" Target="../ink/ink566.xml"/><Relationship Id="rId215" Type="http://schemas.openxmlformats.org/officeDocument/2006/relationships/image" Target="../media/image426.png"/><Relationship Id="rId236" Type="http://schemas.openxmlformats.org/officeDocument/2006/relationships/customXml" Target="../ink/ink594.xml"/><Relationship Id="rId257" Type="http://schemas.microsoft.com/office/2007/relationships/hdphoto" Target="../media/hdphoto2.wdp"/><Relationship Id="rId42" Type="http://schemas.openxmlformats.org/officeDocument/2006/relationships/customXml" Target="../ink/ink497.xml"/><Relationship Id="rId84" Type="http://schemas.openxmlformats.org/officeDocument/2006/relationships/customXml" Target="../ink/ink518.xml"/><Relationship Id="rId138" Type="http://schemas.openxmlformats.org/officeDocument/2006/relationships/customXml" Target="../ink/ink545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9.png"/><Relationship Id="rId21" Type="http://schemas.openxmlformats.org/officeDocument/2006/relationships/image" Target="../media/image219.png"/><Relationship Id="rId42" Type="http://schemas.openxmlformats.org/officeDocument/2006/relationships/customXml" Target="../ink/ink624.xml"/><Relationship Id="rId63" Type="http://schemas.openxmlformats.org/officeDocument/2006/relationships/image" Target="../media/image309.png"/><Relationship Id="rId84" Type="http://schemas.openxmlformats.org/officeDocument/2006/relationships/customXml" Target="../ink/ink645.xml"/><Relationship Id="rId138" Type="http://schemas.openxmlformats.org/officeDocument/2006/relationships/customXml" Target="../ink/ink672.xml"/><Relationship Id="rId159" Type="http://schemas.openxmlformats.org/officeDocument/2006/relationships/image" Target="../media/image299.png"/><Relationship Id="rId170" Type="http://schemas.openxmlformats.org/officeDocument/2006/relationships/customXml" Target="../ink/ink688.xml"/><Relationship Id="rId107" Type="http://schemas.openxmlformats.org/officeDocument/2006/relationships/image" Target="../media/image333.png"/><Relationship Id="rId11" Type="http://schemas.openxmlformats.org/officeDocument/2006/relationships/image" Target="../media/image214.png"/><Relationship Id="rId32" Type="http://schemas.openxmlformats.org/officeDocument/2006/relationships/customXml" Target="../ink/ink619.xml"/><Relationship Id="rId53" Type="http://schemas.openxmlformats.org/officeDocument/2006/relationships/image" Target="../media/image305.png"/><Relationship Id="rId74" Type="http://schemas.openxmlformats.org/officeDocument/2006/relationships/customXml" Target="../ink/ink640.xml"/><Relationship Id="rId128" Type="http://schemas.openxmlformats.org/officeDocument/2006/relationships/customXml" Target="../ink/ink667.xml"/><Relationship Id="rId149" Type="http://schemas.openxmlformats.org/officeDocument/2006/relationships/image" Target="../media/image358.png"/><Relationship Id="rId5" Type="http://schemas.openxmlformats.org/officeDocument/2006/relationships/image" Target="../media/image302.png"/><Relationship Id="rId95" Type="http://schemas.openxmlformats.org/officeDocument/2006/relationships/image" Target="../media/image320.png"/><Relationship Id="rId160" Type="http://schemas.openxmlformats.org/officeDocument/2006/relationships/customXml" Target="../ink/ink683.xml"/><Relationship Id="rId181" Type="http://schemas.openxmlformats.org/officeDocument/2006/relationships/image" Target="../media/image462.png"/><Relationship Id="rId22" Type="http://schemas.openxmlformats.org/officeDocument/2006/relationships/customXml" Target="../ink/ink614.xml"/><Relationship Id="rId43" Type="http://schemas.openxmlformats.org/officeDocument/2006/relationships/image" Target="../media/image230.png"/><Relationship Id="rId64" Type="http://schemas.openxmlformats.org/officeDocument/2006/relationships/customXml" Target="../ink/ink635.xml"/><Relationship Id="rId118" Type="http://schemas.openxmlformats.org/officeDocument/2006/relationships/customXml" Target="../ink/ink662.xml"/><Relationship Id="rId139" Type="http://schemas.openxmlformats.org/officeDocument/2006/relationships/image" Target="../media/image353.png"/><Relationship Id="rId85" Type="http://schemas.openxmlformats.org/officeDocument/2006/relationships/image" Target="../media/image448.png"/><Relationship Id="rId150" Type="http://schemas.openxmlformats.org/officeDocument/2006/relationships/customXml" Target="../ink/ink678.xml"/><Relationship Id="rId171" Type="http://schemas.openxmlformats.org/officeDocument/2006/relationships/image" Target="../media/image457.png"/><Relationship Id="rId12" Type="http://schemas.openxmlformats.org/officeDocument/2006/relationships/customXml" Target="../ink/ink609.xml"/><Relationship Id="rId33" Type="http://schemas.openxmlformats.org/officeDocument/2006/relationships/image" Target="../media/image225.png"/><Relationship Id="rId108" Type="http://schemas.openxmlformats.org/officeDocument/2006/relationships/customXml" Target="../ink/ink657.xml"/><Relationship Id="rId129" Type="http://schemas.openxmlformats.org/officeDocument/2006/relationships/image" Target="../media/image383.png"/><Relationship Id="rId54" Type="http://schemas.openxmlformats.org/officeDocument/2006/relationships/customXml" Target="../ink/ink630.xml"/><Relationship Id="rId75" Type="http://schemas.openxmlformats.org/officeDocument/2006/relationships/image" Target="../media/image314.png"/><Relationship Id="rId96" Type="http://schemas.openxmlformats.org/officeDocument/2006/relationships/customXml" Target="../ink/ink651.xml"/><Relationship Id="rId140" Type="http://schemas.openxmlformats.org/officeDocument/2006/relationships/customXml" Target="../ink/ink673.xml"/><Relationship Id="rId161" Type="http://schemas.openxmlformats.org/officeDocument/2006/relationships/image" Target="../media/image452.png"/><Relationship Id="rId182" Type="http://schemas.openxmlformats.org/officeDocument/2006/relationships/image" Target="../media/image359.png"/><Relationship Id="rId6" Type="http://schemas.openxmlformats.org/officeDocument/2006/relationships/customXml" Target="../ink/ink606.xml"/><Relationship Id="rId23" Type="http://schemas.openxmlformats.org/officeDocument/2006/relationships/image" Target="../media/image220.png"/><Relationship Id="rId119" Type="http://schemas.openxmlformats.org/officeDocument/2006/relationships/image" Target="../media/image378.png"/><Relationship Id="rId44" Type="http://schemas.openxmlformats.org/officeDocument/2006/relationships/customXml" Target="../ink/ink625.xml"/><Relationship Id="rId65" Type="http://schemas.openxmlformats.org/officeDocument/2006/relationships/image" Target="../media/image310.png"/><Relationship Id="rId86" Type="http://schemas.openxmlformats.org/officeDocument/2006/relationships/customXml" Target="../ink/ink646.xml"/><Relationship Id="rId130" Type="http://schemas.openxmlformats.org/officeDocument/2006/relationships/customXml" Target="../ink/ink668.xml"/><Relationship Id="rId151" Type="http://schemas.openxmlformats.org/officeDocument/2006/relationships/image" Target="../media/image392.png"/><Relationship Id="rId172" Type="http://schemas.openxmlformats.org/officeDocument/2006/relationships/customXml" Target="../ink/ink689.xml"/><Relationship Id="rId13" Type="http://schemas.openxmlformats.org/officeDocument/2006/relationships/image" Target="../media/image215.png"/><Relationship Id="rId18" Type="http://schemas.openxmlformats.org/officeDocument/2006/relationships/customXml" Target="../ink/ink612.xml"/><Relationship Id="rId39" Type="http://schemas.openxmlformats.org/officeDocument/2006/relationships/image" Target="../media/image228.png"/><Relationship Id="rId109" Type="http://schemas.openxmlformats.org/officeDocument/2006/relationships/image" Target="../media/image334.png"/><Relationship Id="rId34" Type="http://schemas.openxmlformats.org/officeDocument/2006/relationships/customXml" Target="../ink/ink620.xml"/><Relationship Id="rId50" Type="http://schemas.openxmlformats.org/officeDocument/2006/relationships/customXml" Target="../ink/ink628.xml"/><Relationship Id="rId55" Type="http://schemas.openxmlformats.org/officeDocument/2006/relationships/image" Target="../media/image365.png"/><Relationship Id="rId76" Type="http://schemas.openxmlformats.org/officeDocument/2006/relationships/customXml" Target="../ink/ink641.xml"/><Relationship Id="rId97" Type="http://schemas.openxmlformats.org/officeDocument/2006/relationships/image" Target="../media/image321.png"/><Relationship Id="rId104" Type="http://schemas.openxmlformats.org/officeDocument/2006/relationships/customXml" Target="../ink/ink655.xml"/><Relationship Id="rId120" Type="http://schemas.openxmlformats.org/officeDocument/2006/relationships/customXml" Target="../ink/ink663.xml"/><Relationship Id="rId125" Type="http://schemas.openxmlformats.org/officeDocument/2006/relationships/image" Target="../media/image451.png"/><Relationship Id="rId141" Type="http://schemas.openxmlformats.org/officeDocument/2006/relationships/image" Target="../media/image354.png"/><Relationship Id="rId146" Type="http://schemas.openxmlformats.org/officeDocument/2006/relationships/customXml" Target="../ink/ink676.xml"/><Relationship Id="rId167" Type="http://schemas.openxmlformats.org/officeDocument/2006/relationships/image" Target="../media/image455.png"/><Relationship Id="rId188" Type="http://schemas.openxmlformats.org/officeDocument/2006/relationships/image" Target="../media/image361.png"/><Relationship Id="rId7" Type="http://schemas.openxmlformats.org/officeDocument/2006/relationships/image" Target="../media/image303.png"/><Relationship Id="rId71" Type="http://schemas.openxmlformats.org/officeDocument/2006/relationships/image" Target="../media/image312.png"/><Relationship Id="rId92" Type="http://schemas.openxmlformats.org/officeDocument/2006/relationships/customXml" Target="../ink/ink649.xml"/><Relationship Id="rId162" Type="http://schemas.openxmlformats.org/officeDocument/2006/relationships/customXml" Target="../ink/ink684.xml"/><Relationship Id="rId183" Type="http://schemas.microsoft.com/office/2007/relationships/hdphoto" Target="../media/hdphoto2.wdp"/><Relationship Id="rId2" Type="http://schemas.openxmlformats.org/officeDocument/2006/relationships/customXml" Target="../ink/ink604.xml"/><Relationship Id="rId29" Type="http://schemas.openxmlformats.org/officeDocument/2006/relationships/image" Target="../media/image223.png"/><Relationship Id="rId24" Type="http://schemas.openxmlformats.org/officeDocument/2006/relationships/customXml" Target="../ink/ink615.xml"/><Relationship Id="rId40" Type="http://schemas.openxmlformats.org/officeDocument/2006/relationships/customXml" Target="../ink/ink623.xml"/><Relationship Id="rId45" Type="http://schemas.openxmlformats.org/officeDocument/2006/relationships/image" Target="../media/image231.png"/><Relationship Id="rId66" Type="http://schemas.openxmlformats.org/officeDocument/2006/relationships/customXml" Target="../ink/ink636.xml"/><Relationship Id="rId87" Type="http://schemas.openxmlformats.org/officeDocument/2006/relationships/image" Target="../media/image319.png"/><Relationship Id="rId110" Type="http://schemas.openxmlformats.org/officeDocument/2006/relationships/customXml" Target="../ink/ink658.xml"/><Relationship Id="rId115" Type="http://schemas.openxmlformats.org/officeDocument/2006/relationships/image" Target="../media/image338.png"/><Relationship Id="rId131" Type="http://schemas.openxmlformats.org/officeDocument/2006/relationships/image" Target="../media/image350.png"/><Relationship Id="rId136" Type="http://schemas.openxmlformats.org/officeDocument/2006/relationships/customXml" Target="../ink/ink671.xml"/><Relationship Id="rId157" Type="http://schemas.openxmlformats.org/officeDocument/2006/relationships/image" Target="../media/image391.png"/><Relationship Id="rId178" Type="http://schemas.openxmlformats.org/officeDocument/2006/relationships/customXml" Target="../ink/ink692.xml"/><Relationship Id="rId61" Type="http://schemas.openxmlformats.org/officeDocument/2006/relationships/image" Target="../media/image308.png"/><Relationship Id="rId82" Type="http://schemas.openxmlformats.org/officeDocument/2006/relationships/customXml" Target="../ink/ink644.xml"/><Relationship Id="rId152" Type="http://schemas.openxmlformats.org/officeDocument/2006/relationships/customXml" Target="../ink/ink679.xml"/><Relationship Id="rId173" Type="http://schemas.openxmlformats.org/officeDocument/2006/relationships/image" Target="../media/image458.png"/><Relationship Id="rId19" Type="http://schemas.openxmlformats.org/officeDocument/2006/relationships/image" Target="../media/image218.png"/><Relationship Id="rId14" Type="http://schemas.openxmlformats.org/officeDocument/2006/relationships/customXml" Target="../ink/ink610.xml"/><Relationship Id="rId30" Type="http://schemas.openxmlformats.org/officeDocument/2006/relationships/customXml" Target="../ink/ink618.xml"/><Relationship Id="rId35" Type="http://schemas.openxmlformats.org/officeDocument/2006/relationships/image" Target="../media/image226.png"/><Relationship Id="rId56" Type="http://schemas.openxmlformats.org/officeDocument/2006/relationships/customXml" Target="../ink/ink631.xml"/><Relationship Id="rId77" Type="http://schemas.openxmlformats.org/officeDocument/2006/relationships/image" Target="../media/image315.png"/><Relationship Id="rId100" Type="http://schemas.openxmlformats.org/officeDocument/2006/relationships/customXml" Target="../ink/ink653.xml"/><Relationship Id="rId105" Type="http://schemas.openxmlformats.org/officeDocument/2006/relationships/image" Target="../media/image332.png"/><Relationship Id="rId126" Type="http://schemas.openxmlformats.org/officeDocument/2006/relationships/customXml" Target="../ink/ink666.xml"/><Relationship Id="rId147" Type="http://schemas.openxmlformats.org/officeDocument/2006/relationships/image" Target="../media/image357.png"/><Relationship Id="rId168" Type="http://schemas.openxmlformats.org/officeDocument/2006/relationships/customXml" Target="../ink/ink687.xml"/><Relationship Id="rId8" Type="http://schemas.openxmlformats.org/officeDocument/2006/relationships/customXml" Target="../ink/ink607.xml"/><Relationship Id="rId51" Type="http://schemas.openxmlformats.org/officeDocument/2006/relationships/image" Target="../media/image364.png"/><Relationship Id="rId72" Type="http://schemas.openxmlformats.org/officeDocument/2006/relationships/customXml" Target="../ink/ink639.xml"/><Relationship Id="rId93" Type="http://schemas.openxmlformats.org/officeDocument/2006/relationships/image" Target="../media/image375.png"/><Relationship Id="rId98" Type="http://schemas.openxmlformats.org/officeDocument/2006/relationships/customXml" Target="../ink/ink652.xml"/><Relationship Id="rId121" Type="http://schemas.openxmlformats.org/officeDocument/2006/relationships/image" Target="../media/image379.png"/><Relationship Id="rId142" Type="http://schemas.openxmlformats.org/officeDocument/2006/relationships/customXml" Target="../ink/ink674.xml"/><Relationship Id="rId163" Type="http://schemas.openxmlformats.org/officeDocument/2006/relationships/image" Target="../media/image453.png"/><Relationship Id="rId184" Type="http://schemas.openxmlformats.org/officeDocument/2006/relationships/hyperlink" Target="https://www.kissclipart.com/pirate-png-clipart-pirate-clip-art-pgpncl/" TargetMode="External"/><Relationship Id="rId189" Type="http://schemas.openxmlformats.org/officeDocument/2006/relationships/hyperlink" Target="https://freepngimg.com/png/25491-next-button" TargetMode="External"/><Relationship Id="rId3" Type="http://schemas.openxmlformats.org/officeDocument/2006/relationships/image" Target="../media/image301.png"/><Relationship Id="rId25" Type="http://schemas.openxmlformats.org/officeDocument/2006/relationships/image" Target="../media/image221.png"/><Relationship Id="rId46" Type="http://schemas.openxmlformats.org/officeDocument/2006/relationships/customXml" Target="../ink/ink626.xml"/><Relationship Id="rId67" Type="http://schemas.openxmlformats.org/officeDocument/2006/relationships/image" Target="../media/image311.png"/><Relationship Id="rId116" Type="http://schemas.openxmlformats.org/officeDocument/2006/relationships/customXml" Target="../ink/ink661.xml"/><Relationship Id="rId137" Type="http://schemas.openxmlformats.org/officeDocument/2006/relationships/image" Target="../media/image385.png"/><Relationship Id="rId158" Type="http://schemas.openxmlformats.org/officeDocument/2006/relationships/customXml" Target="../ink/ink682.xml"/><Relationship Id="rId20" Type="http://schemas.openxmlformats.org/officeDocument/2006/relationships/customXml" Target="../ink/ink613.xml"/><Relationship Id="rId41" Type="http://schemas.openxmlformats.org/officeDocument/2006/relationships/image" Target="../media/image229.png"/><Relationship Id="rId62" Type="http://schemas.openxmlformats.org/officeDocument/2006/relationships/customXml" Target="../ink/ink634.xml"/><Relationship Id="rId83" Type="http://schemas.openxmlformats.org/officeDocument/2006/relationships/image" Target="../media/image318.png"/><Relationship Id="rId88" Type="http://schemas.openxmlformats.org/officeDocument/2006/relationships/customXml" Target="../ink/ink647.xml"/><Relationship Id="rId111" Type="http://schemas.openxmlformats.org/officeDocument/2006/relationships/image" Target="../media/image335.png"/><Relationship Id="rId132" Type="http://schemas.openxmlformats.org/officeDocument/2006/relationships/customXml" Target="../ink/ink669.xml"/><Relationship Id="rId153" Type="http://schemas.openxmlformats.org/officeDocument/2006/relationships/image" Target="../media/image394.png"/><Relationship Id="rId174" Type="http://schemas.openxmlformats.org/officeDocument/2006/relationships/customXml" Target="../ink/ink690.xml"/><Relationship Id="rId179" Type="http://schemas.openxmlformats.org/officeDocument/2006/relationships/image" Target="../media/image461.png"/><Relationship Id="rId15" Type="http://schemas.openxmlformats.org/officeDocument/2006/relationships/image" Target="../media/image216.png"/><Relationship Id="rId36" Type="http://schemas.openxmlformats.org/officeDocument/2006/relationships/customXml" Target="../ink/ink621.xml"/><Relationship Id="rId57" Type="http://schemas.openxmlformats.org/officeDocument/2006/relationships/image" Target="../media/image306.png"/><Relationship Id="rId106" Type="http://schemas.openxmlformats.org/officeDocument/2006/relationships/customXml" Target="../ink/ink656.xml"/><Relationship Id="rId127" Type="http://schemas.openxmlformats.org/officeDocument/2006/relationships/image" Target="../media/image345.png"/><Relationship Id="rId10" Type="http://schemas.openxmlformats.org/officeDocument/2006/relationships/customXml" Target="../ink/ink608.xml"/><Relationship Id="rId31" Type="http://schemas.openxmlformats.org/officeDocument/2006/relationships/image" Target="../media/image224.png"/><Relationship Id="rId52" Type="http://schemas.openxmlformats.org/officeDocument/2006/relationships/customXml" Target="../ink/ink629.xml"/><Relationship Id="rId73" Type="http://schemas.openxmlformats.org/officeDocument/2006/relationships/image" Target="../media/image313.png"/><Relationship Id="rId78" Type="http://schemas.openxmlformats.org/officeDocument/2006/relationships/customXml" Target="../ink/ink642.xml"/><Relationship Id="rId94" Type="http://schemas.openxmlformats.org/officeDocument/2006/relationships/customXml" Target="../ink/ink650.xml"/><Relationship Id="rId99" Type="http://schemas.openxmlformats.org/officeDocument/2006/relationships/image" Target="../media/image322.png"/><Relationship Id="rId101" Type="http://schemas.openxmlformats.org/officeDocument/2006/relationships/image" Target="../media/image323.png"/><Relationship Id="rId122" Type="http://schemas.openxmlformats.org/officeDocument/2006/relationships/customXml" Target="../ink/ink664.xml"/><Relationship Id="rId143" Type="http://schemas.openxmlformats.org/officeDocument/2006/relationships/image" Target="../media/image355.png"/><Relationship Id="rId148" Type="http://schemas.openxmlformats.org/officeDocument/2006/relationships/customXml" Target="../ink/ink677.xml"/><Relationship Id="rId164" Type="http://schemas.openxmlformats.org/officeDocument/2006/relationships/customXml" Target="../ink/ink685.xml"/><Relationship Id="rId169" Type="http://schemas.openxmlformats.org/officeDocument/2006/relationships/image" Target="../media/image456.png"/><Relationship Id="rId185" Type="http://schemas.openxmlformats.org/officeDocument/2006/relationships/image" Target="../media/image360.png"/><Relationship Id="rId4" Type="http://schemas.openxmlformats.org/officeDocument/2006/relationships/customXml" Target="../ink/ink605.xml"/><Relationship Id="rId9" Type="http://schemas.openxmlformats.org/officeDocument/2006/relationships/image" Target="../media/image212.png"/><Relationship Id="rId180" Type="http://schemas.openxmlformats.org/officeDocument/2006/relationships/customXml" Target="../ink/ink693.xml"/><Relationship Id="rId26" Type="http://schemas.openxmlformats.org/officeDocument/2006/relationships/customXml" Target="../ink/ink616.xml"/><Relationship Id="rId47" Type="http://schemas.openxmlformats.org/officeDocument/2006/relationships/image" Target="../media/image362.png"/><Relationship Id="rId68" Type="http://schemas.openxmlformats.org/officeDocument/2006/relationships/customXml" Target="../ink/ink637.xml"/><Relationship Id="rId89" Type="http://schemas.openxmlformats.org/officeDocument/2006/relationships/image" Target="../media/image449.png"/><Relationship Id="rId112" Type="http://schemas.openxmlformats.org/officeDocument/2006/relationships/customXml" Target="../ink/ink659.xml"/><Relationship Id="rId133" Type="http://schemas.openxmlformats.org/officeDocument/2006/relationships/image" Target="../media/image351.png"/><Relationship Id="rId154" Type="http://schemas.openxmlformats.org/officeDocument/2006/relationships/customXml" Target="../ink/ink680.xml"/><Relationship Id="rId175" Type="http://schemas.openxmlformats.org/officeDocument/2006/relationships/image" Target="../media/image459.png"/><Relationship Id="rId16" Type="http://schemas.openxmlformats.org/officeDocument/2006/relationships/customXml" Target="../ink/ink611.xml"/><Relationship Id="rId37" Type="http://schemas.openxmlformats.org/officeDocument/2006/relationships/image" Target="../media/image227.png"/><Relationship Id="rId58" Type="http://schemas.openxmlformats.org/officeDocument/2006/relationships/customXml" Target="../ink/ink632.xml"/><Relationship Id="rId79" Type="http://schemas.openxmlformats.org/officeDocument/2006/relationships/image" Target="../media/image316.png"/><Relationship Id="rId102" Type="http://schemas.openxmlformats.org/officeDocument/2006/relationships/customXml" Target="../ink/ink654.xml"/><Relationship Id="rId123" Type="http://schemas.openxmlformats.org/officeDocument/2006/relationships/image" Target="../media/image380.png"/><Relationship Id="rId144" Type="http://schemas.openxmlformats.org/officeDocument/2006/relationships/customXml" Target="../ink/ink675.xml"/><Relationship Id="rId90" Type="http://schemas.openxmlformats.org/officeDocument/2006/relationships/customXml" Target="../ink/ink648.xml"/><Relationship Id="rId165" Type="http://schemas.openxmlformats.org/officeDocument/2006/relationships/image" Target="../media/image454.png"/><Relationship Id="rId186" Type="http://schemas.microsoft.com/office/2007/relationships/hdphoto" Target="../media/hdphoto3.wdp"/><Relationship Id="rId27" Type="http://schemas.openxmlformats.org/officeDocument/2006/relationships/image" Target="../media/image222.png"/><Relationship Id="rId48" Type="http://schemas.openxmlformats.org/officeDocument/2006/relationships/customXml" Target="../ink/ink627.xml"/><Relationship Id="rId69" Type="http://schemas.openxmlformats.org/officeDocument/2006/relationships/image" Target="../media/image447.png"/><Relationship Id="rId113" Type="http://schemas.openxmlformats.org/officeDocument/2006/relationships/image" Target="../media/image336.png"/><Relationship Id="rId134" Type="http://schemas.openxmlformats.org/officeDocument/2006/relationships/customXml" Target="../ink/ink670.xml"/><Relationship Id="rId80" Type="http://schemas.openxmlformats.org/officeDocument/2006/relationships/customXml" Target="../ink/ink643.xml"/><Relationship Id="rId155" Type="http://schemas.openxmlformats.org/officeDocument/2006/relationships/image" Target="../media/image397.png"/><Relationship Id="rId176" Type="http://schemas.openxmlformats.org/officeDocument/2006/relationships/customXml" Target="../ink/ink691.xml"/><Relationship Id="rId17" Type="http://schemas.openxmlformats.org/officeDocument/2006/relationships/image" Target="../media/image217.png"/><Relationship Id="rId38" Type="http://schemas.openxmlformats.org/officeDocument/2006/relationships/customXml" Target="../ink/ink622.xml"/><Relationship Id="rId59" Type="http://schemas.openxmlformats.org/officeDocument/2006/relationships/image" Target="../media/image307.png"/><Relationship Id="rId103" Type="http://schemas.openxmlformats.org/officeDocument/2006/relationships/image" Target="../media/image331.png"/><Relationship Id="rId124" Type="http://schemas.openxmlformats.org/officeDocument/2006/relationships/customXml" Target="../ink/ink665.xml"/><Relationship Id="rId70" Type="http://schemas.openxmlformats.org/officeDocument/2006/relationships/customXml" Target="../ink/ink638.xml"/><Relationship Id="rId91" Type="http://schemas.openxmlformats.org/officeDocument/2006/relationships/image" Target="../media/image450.png"/><Relationship Id="rId145" Type="http://schemas.openxmlformats.org/officeDocument/2006/relationships/image" Target="../media/image356.png"/><Relationship Id="rId166" Type="http://schemas.openxmlformats.org/officeDocument/2006/relationships/customXml" Target="../ink/ink686.xml"/><Relationship Id="rId187" Type="http://schemas.openxmlformats.org/officeDocument/2006/relationships/hyperlink" Target="https://www.netclipart.com/isee/TiTwhb_simple-compass/" TargetMode="Externa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617.xml"/><Relationship Id="rId49" Type="http://schemas.openxmlformats.org/officeDocument/2006/relationships/image" Target="../media/image363.png"/><Relationship Id="rId114" Type="http://schemas.openxmlformats.org/officeDocument/2006/relationships/customXml" Target="../ink/ink660.xml"/><Relationship Id="rId60" Type="http://schemas.openxmlformats.org/officeDocument/2006/relationships/customXml" Target="../ink/ink633.xml"/><Relationship Id="rId81" Type="http://schemas.openxmlformats.org/officeDocument/2006/relationships/image" Target="../media/image317.png"/><Relationship Id="rId135" Type="http://schemas.openxmlformats.org/officeDocument/2006/relationships/image" Target="../media/image384.png"/><Relationship Id="rId156" Type="http://schemas.openxmlformats.org/officeDocument/2006/relationships/customXml" Target="../ink/ink681.xml"/><Relationship Id="rId177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1.xml"/><Relationship Id="rId299" Type="http://schemas.openxmlformats.org/officeDocument/2006/relationships/customXml" Target="../ink/ink842.xml"/><Relationship Id="rId21" Type="http://schemas.openxmlformats.org/officeDocument/2006/relationships/customXml" Target="../ink/ink703.xml"/><Relationship Id="rId63" Type="http://schemas.openxmlformats.org/officeDocument/2006/relationships/customXml" Target="../ink/ink724.xml"/><Relationship Id="rId159" Type="http://schemas.openxmlformats.org/officeDocument/2006/relationships/customXml" Target="../ink/ink772.xml"/><Relationship Id="rId324" Type="http://schemas.microsoft.com/office/2007/relationships/hdphoto" Target="../media/hdphoto2.wdp"/><Relationship Id="rId170" Type="http://schemas.openxmlformats.org/officeDocument/2006/relationships/image" Target="../media/image463.png"/><Relationship Id="rId226" Type="http://schemas.openxmlformats.org/officeDocument/2006/relationships/image" Target="../media/image132.png"/><Relationship Id="rId268" Type="http://schemas.openxmlformats.org/officeDocument/2006/relationships/image" Target="../media/image486.png"/><Relationship Id="rId32" Type="http://schemas.openxmlformats.org/officeDocument/2006/relationships/image" Target="../media/image222.png"/><Relationship Id="rId74" Type="http://schemas.openxmlformats.org/officeDocument/2006/relationships/image" Target="../media/image314.png"/><Relationship Id="rId128" Type="http://schemas.openxmlformats.org/officeDocument/2006/relationships/image" Target="../media/image336.png"/><Relationship Id="rId5" Type="http://schemas.openxmlformats.org/officeDocument/2006/relationships/customXml" Target="../ink/ink695.xml"/><Relationship Id="rId181" Type="http://schemas.openxmlformats.org/officeDocument/2006/relationships/customXml" Target="../ink/ink783.xml"/><Relationship Id="rId237" Type="http://schemas.openxmlformats.org/officeDocument/2006/relationships/customXml" Target="../ink/ink811.xml"/><Relationship Id="rId279" Type="http://schemas.openxmlformats.org/officeDocument/2006/relationships/customXml" Target="../ink/ink832.xml"/><Relationship Id="rId43" Type="http://schemas.openxmlformats.org/officeDocument/2006/relationships/customXml" Target="../ink/ink714.xml"/><Relationship Id="rId139" Type="http://schemas.openxmlformats.org/officeDocument/2006/relationships/customXml" Target="../ink/ink762.xml"/><Relationship Id="rId290" Type="http://schemas.openxmlformats.org/officeDocument/2006/relationships/image" Target="../media/image497.png"/><Relationship Id="rId304" Type="http://schemas.openxmlformats.org/officeDocument/2006/relationships/image" Target="../media/image503.png"/><Relationship Id="rId85" Type="http://schemas.openxmlformats.org/officeDocument/2006/relationships/customXml" Target="../ink/ink735.xml"/><Relationship Id="rId150" Type="http://schemas.openxmlformats.org/officeDocument/2006/relationships/image" Target="../media/image381.png"/><Relationship Id="rId192" Type="http://schemas.openxmlformats.org/officeDocument/2006/relationships/image" Target="../media/image474.png"/><Relationship Id="rId206" Type="http://schemas.openxmlformats.org/officeDocument/2006/relationships/image" Target="../media/image120.png"/><Relationship Id="rId248" Type="http://schemas.openxmlformats.org/officeDocument/2006/relationships/image" Target="../media/image478.png"/><Relationship Id="rId12" Type="http://schemas.openxmlformats.org/officeDocument/2006/relationships/image" Target="../media/image390.png"/><Relationship Id="rId108" Type="http://schemas.openxmlformats.org/officeDocument/2006/relationships/image" Target="../media/image324.png"/><Relationship Id="rId315" Type="http://schemas.openxmlformats.org/officeDocument/2006/relationships/customXml" Target="../ink/ink850.xml"/><Relationship Id="rId54" Type="http://schemas.openxmlformats.org/officeDocument/2006/relationships/image" Target="../media/image364.png"/><Relationship Id="rId96" Type="http://schemas.openxmlformats.org/officeDocument/2006/relationships/image" Target="../media/image402.png"/><Relationship Id="rId161" Type="http://schemas.openxmlformats.org/officeDocument/2006/relationships/customXml" Target="../ink/ink773.xml"/><Relationship Id="rId217" Type="http://schemas.openxmlformats.org/officeDocument/2006/relationships/customXml" Target="../ink/ink801.xml"/><Relationship Id="rId259" Type="http://schemas.openxmlformats.org/officeDocument/2006/relationships/customXml" Target="../ink/ink822.xml"/><Relationship Id="rId23" Type="http://schemas.openxmlformats.org/officeDocument/2006/relationships/customXml" Target="../ink/ink704.xml"/><Relationship Id="rId119" Type="http://schemas.openxmlformats.org/officeDocument/2006/relationships/customXml" Target="../ink/ink752.xml"/><Relationship Id="rId270" Type="http://schemas.openxmlformats.org/officeDocument/2006/relationships/image" Target="../media/image487.png"/><Relationship Id="rId326" Type="http://schemas.openxmlformats.org/officeDocument/2006/relationships/image" Target="../media/image360.png"/><Relationship Id="rId65" Type="http://schemas.openxmlformats.org/officeDocument/2006/relationships/customXml" Target="../ink/ink725.xml"/><Relationship Id="rId130" Type="http://schemas.openxmlformats.org/officeDocument/2006/relationships/image" Target="../media/image337.png"/><Relationship Id="rId172" Type="http://schemas.openxmlformats.org/officeDocument/2006/relationships/image" Target="../media/image464.png"/><Relationship Id="rId228" Type="http://schemas.openxmlformats.org/officeDocument/2006/relationships/image" Target="../media/image134.png"/><Relationship Id="rId281" Type="http://schemas.openxmlformats.org/officeDocument/2006/relationships/customXml" Target="../ink/ink833.xml"/><Relationship Id="rId34" Type="http://schemas.openxmlformats.org/officeDocument/2006/relationships/image" Target="../media/image223.png"/><Relationship Id="rId76" Type="http://schemas.openxmlformats.org/officeDocument/2006/relationships/image" Target="../media/image315.png"/><Relationship Id="rId141" Type="http://schemas.openxmlformats.org/officeDocument/2006/relationships/customXml" Target="../ink/ink763.xml"/><Relationship Id="rId7" Type="http://schemas.openxmlformats.org/officeDocument/2006/relationships/customXml" Target="../ink/ink696.xml"/><Relationship Id="rId183" Type="http://schemas.openxmlformats.org/officeDocument/2006/relationships/customXml" Target="../ink/ink784.xml"/><Relationship Id="rId239" Type="http://schemas.openxmlformats.org/officeDocument/2006/relationships/customXml" Target="../ink/ink812.xml"/><Relationship Id="rId250" Type="http://schemas.openxmlformats.org/officeDocument/2006/relationships/image" Target="../media/image479.png"/><Relationship Id="rId271" Type="http://schemas.openxmlformats.org/officeDocument/2006/relationships/customXml" Target="../ink/ink828.xml"/><Relationship Id="rId292" Type="http://schemas.openxmlformats.org/officeDocument/2006/relationships/image" Target="../media/image498.png"/><Relationship Id="rId306" Type="http://schemas.openxmlformats.org/officeDocument/2006/relationships/image" Target="../media/image504.png"/><Relationship Id="rId24" Type="http://schemas.openxmlformats.org/officeDocument/2006/relationships/image" Target="../media/image218.png"/><Relationship Id="rId45" Type="http://schemas.openxmlformats.org/officeDocument/2006/relationships/customXml" Target="../ink/ink715.xml"/><Relationship Id="rId66" Type="http://schemas.openxmlformats.org/officeDocument/2006/relationships/image" Target="../media/image311.png"/><Relationship Id="rId87" Type="http://schemas.openxmlformats.org/officeDocument/2006/relationships/customXml" Target="../ink/ink736.xml"/><Relationship Id="rId110" Type="http://schemas.openxmlformats.org/officeDocument/2006/relationships/image" Target="../media/image325.png"/><Relationship Id="rId131" Type="http://schemas.openxmlformats.org/officeDocument/2006/relationships/customXml" Target="../ink/ink758.xml"/><Relationship Id="rId327" Type="http://schemas.microsoft.com/office/2007/relationships/hdphoto" Target="../media/hdphoto3.wdp"/><Relationship Id="rId152" Type="http://schemas.openxmlformats.org/officeDocument/2006/relationships/image" Target="../media/image382.png"/><Relationship Id="rId173" Type="http://schemas.openxmlformats.org/officeDocument/2006/relationships/customXml" Target="../ink/ink779.xml"/><Relationship Id="rId194" Type="http://schemas.openxmlformats.org/officeDocument/2006/relationships/image" Target="../media/image475.png"/><Relationship Id="rId208" Type="http://schemas.openxmlformats.org/officeDocument/2006/relationships/image" Target="../media/image121.png"/><Relationship Id="rId229" Type="http://schemas.openxmlformats.org/officeDocument/2006/relationships/customXml" Target="../ink/ink807.xml"/><Relationship Id="rId240" Type="http://schemas.openxmlformats.org/officeDocument/2006/relationships/image" Target="../media/image206.png"/><Relationship Id="rId261" Type="http://schemas.openxmlformats.org/officeDocument/2006/relationships/customXml" Target="../ink/ink823.xml"/><Relationship Id="rId14" Type="http://schemas.openxmlformats.org/officeDocument/2006/relationships/image" Target="../media/image391.png"/><Relationship Id="rId35" Type="http://schemas.openxmlformats.org/officeDocument/2006/relationships/customXml" Target="../ink/ink710.xml"/><Relationship Id="rId56" Type="http://schemas.openxmlformats.org/officeDocument/2006/relationships/image" Target="../media/image305.png"/><Relationship Id="rId77" Type="http://schemas.openxmlformats.org/officeDocument/2006/relationships/customXml" Target="../ink/ink731.xml"/><Relationship Id="rId100" Type="http://schemas.openxmlformats.org/officeDocument/2006/relationships/image" Target="../media/image404.png"/><Relationship Id="rId282" Type="http://schemas.openxmlformats.org/officeDocument/2006/relationships/image" Target="../media/image493.png"/><Relationship Id="rId317" Type="http://schemas.openxmlformats.org/officeDocument/2006/relationships/customXml" Target="../ink/ink851.xml"/><Relationship Id="rId8" Type="http://schemas.openxmlformats.org/officeDocument/2006/relationships/image" Target="../media/image388.png"/><Relationship Id="rId98" Type="http://schemas.openxmlformats.org/officeDocument/2006/relationships/image" Target="../media/image403.png"/><Relationship Id="rId121" Type="http://schemas.openxmlformats.org/officeDocument/2006/relationships/customXml" Target="../ink/ink753.xml"/><Relationship Id="rId142" Type="http://schemas.openxmlformats.org/officeDocument/2006/relationships/image" Target="../media/image345.png"/><Relationship Id="rId163" Type="http://schemas.openxmlformats.org/officeDocument/2006/relationships/customXml" Target="../ink/ink774.xml"/><Relationship Id="rId184" Type="http://schemas.openxmlformats.org/officeDocument/2006/relationships/image" Target="../media/image470.png"/><Relationship Id="rId219" Type="http://schemas.openxmlformats.org/officeDocument/2006/relationships/customXml" Target="../ink/ink802.xml"/><Relationship Id="rId230" Type="http://schemas.openxmlformats.org/officeDocument/2006/relationships/image" Target="../media/image135.png"/><Relationship Id="rId251" Type="http://schemas.openxmlformats.org/officeDocument/2006/relationships/customXml" Target="../ink/ink818.xml"/><Relationship Id="rId25" Type="http://schemas.openxmlformats.org/officeDocument/2006/relationships/customXml" Target="../ink/ink705.xml"/><Relationship Id="rId46" Type="http://schemas.openxmlformats.org/officeDocument/2006/relationships/image" Target="../media/image229.png"/><Relationship Id="rId67" Type="http://schemas.openxmlformats.org/officeDocument/2006/relationships/customXml" Target="../ink/ink726.xml"/><Relationship Id="rId272" Type="http://schemas.openxmlformats.org/officeDocument/2006/relationships/image" Target="../media/image488.png"/><Relationship Id="rId293" Type="http://schemas.openxmlformats.org/officeDocument/2006/relationships/customXml" Target="../ink/ink839.xml"/><Relationship Id="rId307" Type="http://schemas.openxmlformats.org/officeDocument/2006/relationships/customXml" Target="../ink/ink846.xml"/><Relationship Id="rId328" Type="http://schemas.openxmlformats.org/officeDocument/2006/relationships/hyperlink" Target="https://www.netclipart.com/isee/TiTwhb_simple-compass/" TargetMode="External"/><Relationship Id="rId88" Type="http://schemas.openxmlformats.org/officeDocument/2006/relationships/image" Target="../media/image320.png"/><Relationship Id="rId111" Type="http://schemas.openxmlformats.org/officeDocument/2006/relationships/customXml" Target="../ink/ink748.xml"/><Relationship Id="rId132" Type="http://schemas.openxmlformats.org/officeDocument/2006/relationships/image" Target="../media/image338.png"/><Relationship Id="rId153" Type="http://schemas.openxmlformats.org/officeDocument/2006/relationships/customXml" Target="../ink/ink769.xml"/><Relationship Id="rId174" Type="http://schemas.openxmlformats.org/officeDocument/2006/relationships/image" Target="../media/image465.png"/><Relationship Id="rId195" Type="http://schemas.openxmlformats.org/officeDocument/2006/relationships/customXml" Target="../ink/ink790.xml"/><Relationship Id="rId209" Type="http://schemas.openxmlformats.org/officeDocument/2006/relationships/customXml" Target="../ink/ink797.xml"/><Relationship Id="rId220" Type="http://schemas.openxmlformats.org/officeDocument/2006/relationships/image" Target="../media/image127.png"/><Relationship Id="rId241" Type="http://schemas.openxmlformats.org/officeDocument/2006/relationships/customXml" Target="../ink/ink813.xml"/><Relationship Id="rId15" Type="http://schemas.openxmlformats.org/officeDocument/2006/relationships/customXml" Target="../ink/ink700.xml"/><Relationship Id="rId36" Type="http://schemas.openxmlformats.org/officeDocument/2006/relationships/image" Target="../media/image224.png"/><Relationship Id="rId57" Type="http://schemas.openxmlformats.org/officeDocument/2006/relationships/customXml" Target="../ink/ink721.xml"/><Relationship Id="rId262" Type="http://schemas.openxmlformats.org/officeDocument/2006/relationships/image" Target="../media/image483.png"/><Relationship Id="rId283" Type="http://schemas.openxmlformats.org/officeDocument/2006/relationships/customXml" Target="../ink/ink834.xml"/><Relationship Id="rId318" Type="http://schemas.openxmlformats.org/officeDocument/2006/relationships/image" Target="../media/image510.png"/><Relationship Id="rId78" Type="http://schemas.openxmlformats.org/officeDocument/2006/relationships/image" Target="../media/image316.png"/><Relationship Id="rId99" Type="http://schemas.openxmlformats.org/officeDocument/2006/relationships/customXml" Target="../ink/ink742.xml"/><Relationship Id="rId101" Type="http://schemas.openxmlformats.org/officeDocument/2006/relationships/customXml" Target="../ink/ink743.xml"/><Relationship Id="rId122" Type="http://schemas.openxmlformats.org/officeDocument/2006/relationships/image" Target="../media/image333.png"/><Relationship Id="rId143" Type="http://schemas.openxmlformats.org/officeDocument/2006/relationships/customXml" Target="../ink/ink764.xml"/><Relationship Id="rId164" Type="http://schemas.openxmlformats.org/officeDocument/2006/relationships/image" Target="../media/image356.png"/><Relationship Id="rId185" Type="http://schemas.openxmlformats.org/officeDocument/2006/relationships/customXml" Target="../ink/ink785.xml"/><Relationship Id="rId9" Type="http://schemas.openxmlformats.org/officeDocument/2006/relationships/customXml" Target="../ink/ink697.xml"/><Relationship Id="rId210" Type="http://schemas.openxmlformats.org/officeDocument/2006/relationships/image" Target="../media/image122.png"/><Relationship Id="rId26" Type="http://schemas.openxmlformats.org/officeDocument/2006/relationships/image" Target="../media/image219.png"/><Relationship Id="rId231" Type="http://schemas.openxmlformats.org/officeDocument/2006/relationships/customXml" Target="../ink/ink808.xml"/><Relationship Id="rId252" Type="http://schemas.openxmlformats.org/officeDocument/2006/relationships/image" Target="../media/image480.png"/><Relationship Id="rId273" Type="http://schemas.openxmlformats.org/officeDocument/2006/relationships/customXml" Target="../ink/ink829.xml"/><Relationship Id="rId294" Type="http://schemas.openxmlformats.org/officeDocument/2006/relationships/image" Target="../media/image499.png"/><Relationship Id="rId308" Type="http://schemas.openxmlformats.org/officeDocument/2006/relationships/image" Target="../media/image505.png"/><Relationship Id="rId329" Type="http://schemas.openxmlformats.org/officeDocument/2006/relationships/image" Target="../media/image361.png"/><Relationship Id="rId47" Type="http://schemas.openxmlformats.org/officeDocument/2006/relationships/customXml" Target="../ink/ink716.xml"/><Relationship Id="rId68" Type="http://schemas.openxmlformats.org/officeDocument/2006/relationships/image" Target="../media/image368.png"/><Relationship Id="rId89" Type="http://schemas.openxmlformats.org/officeDocument/2006/relationships/customXml" Target="../ink/ink737.xml"/><Relationship Id="rId112" Type="http://schemas.openxmlformats.org/officeDocument/2006/relationships/image" Target="../media/image326.png"/><Relationship Id="rId133" Type="http://schemas.openxmlformats.org/officeDocument/2006/relationships/customXml" Target="../ink/ink759.xml"/><Relationship Id="rId154" Type="http://schemas.openxmlformats.org/officeDocument/2006/relationships/image" Target="../media/image383.png"/><Relationship Id="rId175" Type="http://schemas.openxmlformats.org/officeDocument/2006/relationships/customXml" Target="../ink/ink780.xml"/><Relationship Id="rId196" Type="http://schemas.openxmlformats.org/officeDocument/2006/relationships/image" Target="../media/image115.png"/><Relationship Id="rId200" Type="http://schemas.openxmlformats.org/officeDocument/2006/relationships/image" Target="../media/image117.png"/><Relationship Id="rId16" Type="http://schemas.openxmlformats.org/officeDocument/2006/relationships/image" Target="../media/image300.png"/><Relationship Id="rId221" Type="http://schemas.openxmlformats.org/officeDocument/2006/relationships/customXml" Target="../ink/ink803.xml"/><Relationship Id="rId242" Type="http://schemas.openxmlformats.org/officeDocument/2006/relationships/image" Target="../media/image207.png"/><Relationship Id="rId263" Type="http://schemas.openxmlformats.org/officeDocument/2006/relationships/customXml" Target="../ink/ink824.xml"/><Relationship Id="rId284" Type="http://schemas.openxmlformats.org/officeDocument/2006/relationships/image" Target="../media/image494.png"/><Relationship Id="rId319" Type="http://schemas.openxmlformats.org/officeDocument/2006/relationships/customXml" Target="../ink/ink852.xml"/><Relationship Id="rId37" Type="http://schemas.openxmlformats.org/officeDocument/2006/relationships/customXml" Target="../ink/ink711.xml"/><Relationship Id="rId58" Type="http://schemas.openxmlformats.org/officeDocument/2006/relationships/image" Target="../media/image307.png"/><Relationship Id="rId79" Type="http://schemas.openxmlformats.org/officeDocument/2006/relationships/customXml" Target="../ink/ink732.xml"/><Relationship Id="rId102" Type="http://schemas.openxmlformats.org/officeDocument/2006/relationships/image" Target="../media/image405.png"/><Relationship Id="rId123" Type="http://schemas.openxmlformats.org/officeDocument/2006/relationships/customXml" Target="../ink/ink754.xml"/><Relationship Id="rId144" Type="http://schemas.openxmlformats.org/officeDocument/2006/relationships/image" Target="../media/image346.png"/><Relationship Id="rId330" Type="http://schemas.openxmlformats.org/officeDocument/2006/relationships/hyperlink" Target="https://freepngimg.com/png/25491-next-button" TargetMode="External"/><Relationship Id="rId90" Type="http://schemas.openxmlformats.org/officeDocument/2006/relationships/image" Target="../media/image321.png"/><Relationship Id="rId165" Type="http://schemas.openxmlformats.org/officeDocument/2006/relationships/customXml" Target="../ink/ink775.xml"/><Relationship Id="rId186" Type="http://schemas.openxmlformats.org/officeDocument/2006/relationships/image" Target="../media/image471.png"/><Relationship Id="rId211" Type="http://schemas.openxmlformats.org/officeDocument/2006/relationships/customXml" Target="../ink/ink798.xml"/><Relationship Id="rId232" Type="http://schemas.openxmlformats.org/officeDocument/2006/relationships/image" Target="../media/image202.png"/><Relationship Id="rId253" Type="http://schemas.openxmlformats.org/officeDocument/2006/relationships/customXml" Target="../ink/ink819.xml"/><Relationship Id="rId274" Type="http://schemas.openxmlformats.org/officeDocument/2006/relationships/image" Target="../media/image489.png"/><Relationship Id="rId295" Type="http://schemas.openxmlformats.org/officeDocument/2006/relationships/customXml" Target="../ink/ink840.xml"/><Relationship Id="rId309" Type="http://schemas.openxmlformats.org/officeDocument/2006/relationships/customXml" Target="../ink/ink847.xml"/><Relationship Id="rId27" Type="http://schemas.openxmlformats.org/officeDocument/2006/relationships/customXml" Target="../ink/ink706.xml"/><Relationship Id="rId48" Type="http://schemas.openxmlformats.org/officeDocument/2006/relationships/image" Target="../media/image230.png"/><Relationship Id="rId69" Type="http://schemas.openxmlformats.org/officeDocument/2006/relationships/customXml" Target="../ink/ink727.xml"/><Relationship Id="rId113" Type="http://schemas.openxmlformats.org/officeDocument/2006/relationships/customXml" Target="../ink/ink749.xml"/><Relationship Id="rId134" Type="http://schemas.openxmlformats.org/officeDocument/2006/relationships/image" Target="../media/image339.png"/><Relationship Id="rId320" Type="http://schemas.openxmlformats.org/officeDocument/2006/relationships/image" Target="../media/image511.png"/><Relationship Id="rId80" Type="http://schemas.openxmlformats.org/officeDocument/2006/relationships/image" Target="../media/image317.png"/><Relationship Id="rId155" Type="http://schemas.openxmlformats.org/officeDocument/2006/relationships/customXml" Target="../ink/ink770.xml"/><Relationship Id="rId176" Type="http://schemas.openxmlformats.org/officeDocument/2006/relationships/image" Target="../media/image466.png"/><Relationship Id="rId197" Type="http://schemas.openxmlformats.org/officeDocument/2006/relationships/customXml" Target="../ink/ink791.xml"/><Relationship Id="rId201" Type="http://schemas.openxmlformats.org/officeDocument/2006/relationships/customXml" Target="../ink/ink793.xml"/><Relationship Id="rId222" Type="http://schemas.openxmlformats.org/officeDocument/2006/relationships/image" Target="../media/image129.png"/><Relationship Id="rId243" Type="http://schemas.openxmlformats.org/officeDocument/2006/relationships/customXml" Target="../ink/ink814.xml"/><Relationship Id="rId264" Type="http://schemas.openxmlformats.org/officeDocument/2006/relationships/image" Target="../media/image484.png"/><Relationship Id="rId285" Type="http://schemas.openxmlformats.org/officeDocument/2006/relationships/customXml" Target="../ink/ink835.xml"/><Relationship Id="rId17" Type="http://schemas.openxmlformats.org/officeDocument/2006/relationships/customXml" Target="../ink/ink701.xml"/><Relationship Id="rId38" Type="http://schemas.openxmlformats.org/officeDocument/2006/relationships/image" Target="../media/image225.png"/><Relationship Id="rId59" Type="http://schemas.openxmlformats.org/officeDocument/2006/relationships/customXml" Target="../ink/ink722.xml"/><Relationship Id="rId103" Type="http://schemas.openxmlformats.org/officeDocument/2006/relationships/customXml" Target="../ink/ink744.xml"/><Relationship Id="rId124" Type="http://schemas.openxmlformats.org/officeDocument/2006/relationships/image" Target="../media/image334.png"/><Relationship Id="rId310" Type="http://schemas.openxmlformats.org/officeDocument/2006/relationships/image" Target="../media/image506.png"/><Relationship Id="rId70" Type="http://schemas.openxmlformats.org/officeDocument/2006/relationships/image" Target="../media/image312.png"/><Relationship Id="rId91" Type="http://schemas.openxmlformats.org/officeDocument/2006/relationships/customXml" Target="../ink/ink738.xml"/><Relationship Id="rId145" Type="http://schemas.openxmlformats.org/officeDocument/2006/relationships/customXml" Target="../ink/ink765.xml"/><Relationship Id="rId166" Type="http://schemas.openxmlformats.org/officeDocument/2006/relationships/image" Target="../media/image357.png"/><Relationship Id="rId187" Type="http://schemas.openxmlformats.org/officeDocument/2006/relationships/customXml" Target="../ink/ink786.xml"/><Relationship Id="rId331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3.png"/><Relationship Id="rId233" Type="http://schemas.openxmlformats.org/officeDocument/2006/relationships/customXml" Target="../ink/ink809.xml"/><Relationship Id="rId254" Type="http://schemas.openxmlformats.org/officeDocument/2006/relationships/image" Target="../media/image481.png"/><Relationship Id="rId28" Type="http://schemas.openxmlformats.org/officeDocument/2006/relationships/image" Target="../media/image220.png"/><Relationship Id="rId49" Type="http://schemas.openxmlformats.org/officeDocument/2006/relationships/customXml" Target="../ink/ink717.xml"/><Relationship Id="rId114" Type="http://schemas.openxmlformats.org/officeDocument/2006/relationships/image" Target="../media/image327.png"/><Relationship Id="rId275" Type="http://schemas.openxmlformats.org/officeDocument/2006/relationships/customXml" Target="../ink/ink830.xml"/><Relationship Id="rId296" Type="http://schemas.openxmlformats.org/officeDocument/2006/relationships/image" Target="../media/image500.png"/><Relationship Id="rId300" Type="http://schemas.openxmlformats.org/officeDocument/2006/relationships/image" Target="../media/image502.png"/><Relationship Id="rId60" Type="http://schemas.openxmlformats.org/officeDocument/2006/relationships/image" Target="../media/image308.png"/><Relationship Id="rId81" Type="http://schemas.openxmlformats.org/officeDocument/2006/relationships/customXml" Target="../ink/ink733.xml"/><Relationship Id="rId135" Type="http://schemas.openxmlformats.org/officeDocument/2006/relationships/customXml" Target="../ink/ink760.xml"/><Relationship Id="rId156" Type="http://schemas.openxmlformats.org/officeDocument/2006/relationships/image" Target="../media/image350.png"/><Relationship Id="rId177" Type="http://schemas.openxmlformats.org/officeDocument/2006/relationships/customXml" Target="../ink/ink781.xml"/><Relationship Id="rId198" Type="http://schemas.openxmlformats.org/officeDocument/2006/relationships/image" Target="../media/image116.png"/><Relationship Id="rId321" Type="http://schemas.openxmlformats.org/officeDocument/2006/relationships/customXml" Target="../ink/ink853.xml"/><Relationship Id="rId202" Type="http://schemas.openxmlformats.org/officeDocument/2006/relationships/image" Target="../media/image118.png"/><Relationship Id="rId223" Type="http://schemas.openxmlformats.org/officeDocument/2006/relationships/customXml" Target="../ink/ink804.xml"/><Relationship Id="rId244" Type="http://schemas.openxmlformats.org/officeDocument/2006/relationships/image" Target="../media/image476.png"/><Relationship Id="rId18" Type="http://schemas.openxmlformats.org/officeDocument/2006/relationships/image" Target="../media/image302.png"/><Relationship Id="rId39" Type="http://schemas.openxmlformats.org/officeDocument/2006/relationships/customXml" Target="../ink/ink712.xml"/><Relationship Id="rId265" Type="http://schemas.openxmlformats.org/officeDocument/2006/relationships/customXml" Target="../ink/ink825.xml"/><Relationship Id="rId286" Type="http://schemas.openxmlformats.org/officeDocument/2006/relationships/image" Target="../media/image495.png"/><Relationship Id="rId50" Type="http://schemas.openxmlformats.org/officeDocument/2006/relationships/image" Target="../media/image231.png"/><Relationship Id="rId104" Type="http://schemas.openxmlformats.org/officeDocument/2006/relationships/image" Target="../media/image406.png"/><Relationship Id="rId125" Type="http://schemas.openxmlformats.org/officeDocument/2006/relationships/customXml" Target="../ink/ink755.xml"/><Relationship Id="rId146" Type="http://schemas.openxmlformats.org/officeDocument/2006/relationships/image" Target="../media/image347.png"/><Relationship Id="rId167" Type="http://schemas.openxmlformats.org/officeDocument/2006/relationships/customXml" Target="../ink/ink776.xml"/><Relationship Id="rId188" Type="http://schemas.openxmlformats.org/officeDocument/2006/relationships/image" Target="../media/image472.png"/><Relationship Id="rId311" Type="http://schemas.openxmlformats.org/officeDocument/2006/relationships/customXml" Target="../ink/ink848.xml"/><Relationship Id="rId332" Type="http://schemas.openxmlformats.org/officeDocument/2006/relationships/hyperlink" Target="http://pixabay.com/en/sailing-ship-boat-sail-pirate-28930/" TargetMode="External"/><Relationship Id="rId71" Type="http://schemas.openxmlformats.org/officeDocument/2006/relationships/customXml" Target="../ink/ink728.xml"/><Relationship Id="rId92" Type="http://schemas.openxmlformats.org/officeDocument/2006/relationships/image" Target="../media/image322.png"/><Relationship Id="rId213" Type="http://schemas.openxmlformats.org/officeDocument/2006/relationships/customXml" Target="../ink/ink799.xml"/><Relationship Id="rId234" Type="http://schemas.openxmlformats.org/officeDocument/2006/relationships/image" Target="../media/image203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707.xml"/><Relationship Id="rId255" Type="http://schemas.openxmlformats.org/officeDocument/2006/relationships/customXml" Target="../ink/ink820.xml"/><Relationship Id="rId276" Type="http://schemas.openxmlformats.org/officeDocument/2006/relationships/image" Target="../media/image490.png"/><Relationship Id="rId297" Type="http://schemas.openxmlformats.org/officeDocument/2006/relationships/customXml" Target="../ink/ink841.xml"/><Relationship Id="rId40" Type="http://schemas.openxmlformats.org/officeDocument/2006/relationships/image" Target="../media/image226.png"/><Relationship Id="rId115" Type="http://schemas.openxmlformats.org/officeDocument/2006/relationships/customXml" Target="../ink/ink750.xml"/><Relationship Id="rId136" Type="http://schemas.openxmlformats.org/officeDocument/2006/relationships/image" Target="../media/image379.png"/><Relationship Id="rId157" Type="http://schemas.openxmlformats.org/officeDocument/2006/relationships/customXml" Target="../ink/ink771.xml"/><Relationship Id="rId178" Type="http://schemas.openxmlformats.org/officeDocument/2006/relationships/image" Target="../media/image467.png"/><Relationship Id="rId301" Type="http://schemas.openxmlformats.org/officeDocument/2006/relationships/customXml" Target="../ink/ink843.xml"/><Relationship Id="rId322" Type="http://schemas.openxmlformats.org/officeDocument/2006/relationships/image" Target="../media/image512.png"/><Relationship Id="rId61" Type="http://schemas.openxmlformats.org/officeDocument/2006/relationships/customXml" Target="../ink/ink723.xml"/><Relationship Id="rId82" Type="http://schemas.openxmlformats.org/officeDocument/2006/relationships/image" Target="../media/image318.png"/><Relationship Id="rId199" Type="http://schemas.openxmlformats.org/officeDocument/2006/relationships/customXml" Target="../ink/ink792.xml"/><Relationship Id="rId203" Type="http://schemas.openxmlformats.org/officeDocument/2006/relationships/customXml" Target="../ink/ink794.xml"/><Relationship Id="rId19" Type="http://schemas.openxmlformats.org/officeDocument/2006/relationships/customXml" Target="../ink/ink702.xml"/><Relationship Id="rId224" Type="http://schemas.openxmlformats.org/officeDocument/2006/relationships/image" Target="../media/image131.png"/><Relationship Id="rId245" Type="http://schemas.openxmlformats.org/officeDocument/2006/relationships/customXml" Target="../ink/ink815.xml"/><Relationship Id="rId266" Type="http://schemas.openxmlformats.org/officeDocument/2006/relationships/image" Target="../media/image485.png"/><Relationship Id="rId287" Type="http://schemas.openxmlformats.org/officeDocument/2006/relationships/customXml" Target="../ink/ink836.xml"/><Relationship Id="rId30" Type="http://schemas.openxmlformats.org/officeDocument/2006/relationships/image" Target="../media/image221.png"/><Relationship Id="rId105" Type="http://schemas.openxmlformats.org/officeDocument/2006/relationships/customXml" Target="../ink/ink745.xml"/><Relationship Id="rId126" Type="http://schemas.openxmlformats.org/officeDocument/2006/relationships/image" Target="../media/image335.png"/><Relationship Id="rId147" Type="http://schemas.openxmlformats.org/officeDocument/2006/relationships/customXml" Target="../ink/ink766.xml"/><Relationship Id="rId168" Type="http://schemas.openxmlformats.org/officeDocument/2006/relationships/image" Target="../media/image358.png"/><Relationship Id="rId312" Type="http://schemas.openxmlformats.org/officeDocument/2006/relationships/image" Target="../media/image507.png"/><Relationship Id="rId51" Type="http://schemas.openxmlformats.org/officeDocument/2006/relationships/customXml" Target="../ink/ink718.xml"/><Relationship Id="rId72" Type="http://schemas.openxmlformats.org/officeDocument/2006/relationships/image" Target="../media/image313.png"/><Relationship Id="rId93" Type="http://schemas.openxmlformats.org/officeDocument/2006/relationships/customXml" Target="../ink/ink739.xml"/><Relationship Id="rId189" Type="http://schemas.openxmlformats.org/officeDocument/2006/relationships/customXml" Target="../ink/ink787.xml"/><Relationship Id="rId3" Type="http://schemas.openxmlformats.org/officeDocument/2006/relationships/customXml" Target="../ink/ink694.xml"/><Relationship Id="rId214" Type="http://schemas.openxmlformats.org/officeDocument/2006/relationships/image" Target="../media/image124.png"/><Relationship Id="rId235" Type="http://schemas.openxmlformats.org/officeDocument/2006/relationships/customXml" Target="../ink/ink810.xml"/><Relationship Id="rId256" Type="http://schemas.openxmlformats.org/officeDocument/2006/relationships/image" Target="../media/image92.png"/><Relationship Id="rId277" Type="http://schemas.openxmlformats.org/officeDocument/2006/relationships/customXml" Target="../ink/ink831.xml"/><Relationship Id="rId298" Type="http://schemas.openxmlformats.org/officeDocument/2006/relationships/image" Target="../media/image501.png"/><Relationship Id="rId116" Type="http://schemas.openxmlformats.org/officeDocument/2006/relationships/image" Target="../media/image328.png"/><Relationship Id="rId137" Type="http://schemas.openxmlformats.org/officeDocument/2006/relationships/customXml" Target="../ink/ink761.xml"/><Relationship Id="rId158" Type="http://schemas.openxmlformats.org/officeDocument/2006/relationships/image" Target="../media/image351.png"/><Relationship Id="rId302" Type="http://schemas.openxmlformats.org/officeDocument/2006/relationships/image" Target="../media/image76.png"/><Relationship Id="rId323" Type="http://schemas.openxmlformats.org/officeDocument/2006/relationships/image" Target="../media/image359.png"/><Relationship Id="rId20" Type="http://schemas.openxmlformats.org/officeDocument/2006/relationships/image" Target="../media/image216.png"/><Relationship Id="rId41" Type="http://schemas.openxmlformats.org/officeDocument/2006/relationships/customXml" Target="../ink/ink713.xml"/><Relationship Id="rId62" Type="http://schemas.openxmlformats.org/officeDocument/2006/relationships/image" Target="../media/image309.png"/><Relationship Id="rId83" Type="http://schemas.openxmlformats.org/officeDocument/2006/relationships/customXml" Target="../ink/ink734.xml"/><Relationship Id="rId179" Type="http://schemas.openxmlformats.org/officeDocument/2006/relationships/customXml" Target="../ink/ink782.xml"/><Relationship Id="rId190" Type="http://schemas.openxmlformats.org/officeDocument/2006/relationships/image" Target="../media/image473.png"/><Relationship Id="rId204" Type="http://schemas.openxmlformats.org/officeDocument/2006/relationships/image" Target="../media/image119.png"/><Relationship Id="rId225" Type="http://schemas.openxmlformats.org/officeDocument/2006/relationships/customXml" Target="../ink/ink805.xml"/><Relationship Id="rId246" Type="http://schemas.openxmlformats.org/officeDocument/2006/relationships/image" Target="../media/image477.png"/><Relationship Id="rId267" Type="http://schemas.openxmlformats.org/officeDocument/2006/relationships/customXml" Target="../ink/ink826.xml"/><Relationship Id="rId288" Type="http://schemas.openxmlformats.org/officeDocument/2006/relationships/image" Target="../media/image496.png"/><Relationship Id="rId106" Type="http://schemas.openxmlformats.org/officeDocument/2006/relationships/image" Target="../media/image407.png"/><Relationship Id="rId127" Type="http://schemas.openxmlformats.org/officeDocument/2006/relationships/customXml" Target="../ink/ink756.xml"/><Relationship Id="rId313" Type="http://schemas.openxmlformats.org/officeDocument/2006/relationships/customXml" Target="../ink/ink849.xml"/><Relationship Id="rId10" Type="http://schemas.openxmlformats.org/officeDocument/2006/relationships/image" Target="../media/image389.png"/><Relationship Id="rId31" Type="http://schemas.openxmlformats.org/officeDocument/2006/relationships/customXml" Target="../ink/ink708.xml"/><Relationship Id="rId52" Type="http://schemas.openxmlformats.org/officeDocument/2006/relationships/image" Target="../media/image362.png"/><Relationship Id="rId73" Type="http://schemas.openxmlformats.org/officeDocument/2006/relationships/customXml" Target="../ink/ink729.xml"/><Relationship Id="rId94" Type="http://schemas.openxmlformats.org/officeDocument/2006/relationships/image" Target="../media/image323.png"/><Relationship Id="rId148" Type="http://schemas.openxmlformats.org/officeDocument/2006/relationships/image" Target="../media/image348.png"/><Relationship Id="rId169" Type="http://schemas.openxmlformats.org/officeDocument/2006/relationships/customXml" Target="../ink/ink777.xml"/><Relationship Id="rId4" Type="http://schemas.openxmlformats.org/officeDocument/2006/relationships/image" Target="../media/image386.png"/><Relationship Id="rId180" Type="http://schemas.openxmlformats.org/officeDocument/2006/relationships/image" Target="../media/image468.png"/><Relationship Id="rId215" Type="http://schemas.openxmlformats.org/officeDocument/2006/relationships/customXml" Target="../ink/ink800.xml"/><Relationship Id="rId236" Type="http://schemas.openxmlformats.org/officeDocument/2006/relationships/image" Target="../media/image204.png"/><Relationship Id="rId257" Type="http://schemas.openxmlformats.org/officeDocument/2006/relationships/customXml" Target="../ink/ink821.xml"/><Relationship Id="rId278" Type="http://schemas.openxmlformats.org/officeDocument/2006/relationships/image" Target="../media/image491.png"/><Relationship Id="rId303" Type="http://schemas.openxmlformats.org/officeDocument/2006/relationships/customXml" Target="../ink/ink844.xml"/><Relationship Id="rId42" Type="http://schemas.openxmlformats.org/officeDocument/2006/relationships/image" Target="../media/image227.png"/><Relationship Id="rId84" Type="http://schemas.openxmlformats.org/officeDocument/2006/relationships/image" Target="../media/image319.png"/><Relationship Id="rId138" Type="http://schemas.openxmlformats.org/officeDocument/2006/relationships/image" Target="../media/image380.png"/><Relationship Id="rId191" Type="http://schemas.openxmlformats.org/officeDocument/2006/relationships/customXml" Target="../ink/ink788.xml"/><Relationship Id="rId205" Type="http://schemas.openxmlformats.org/officeDocument/2006/relationships/customXml" Target="../ink/ink795.xml"/><Relationship Id="rId247" Type="http://schemas.openxmlformats.org/officeDocument/2006/relationships/customXml" Target="../ink/ink816.xml"/><Relationship Id="rId107" Type="http://schemas.openxmlformats.org/officeDocument/2006/relationships/customXml" Target="../ink/ink746.xml"/><Relationship Id="rId289" Type="http://schemas.openxmlformats.org/officeDocument/2006/relationships/customXml" Target="../ink/ink837.xml"/><Relationship Id="rId11" Type="http://schemas.openxmlformats.org/officeDocument/2006/relationships/customXml" Target="../ink/ink698.xml"/><Relationship Id="rId53" Type="http://schemas.openxmlformats.org/officeDocument/2006/relationships/customXml" Target="../ink/ink719.xml"/><Relationship Id="rId149" Type="http://schemas.openxmlformats.org/officeDocument/2006/relationships/customXml" Target="../ink/ink767.xml"/><Relationship Id="rId314" Type="http://schemas.openxmlformats.org/officeDocument/2006/relationships/image" Target="../media/image508.png"/><Relationship Id="rId95" Type="http://schemas.openxmlformats.org/officeDocument/2006/relationships/customXml" Target="../ink/ink740.xml"/><Relationship Id="rId160" Type="http://schemas.openxmlformats.org/officeDocument/2006/relationships/image" Target="../media/image352.png"/><Relationship Id="rId216" Type="http://schemas.openxmlformats.org/officeDocument/2006/relationships/image" Target="../media/image125.png"/><Relationship Id="rId258" Type="http://schemas.openxmlformats.org/officeDocument/2006/relationships/image" Target="../media/image482.png"/><Relationship Id="rId22" Type="http://schemas.openxmlformats.org/officeDocument/2006/relationships/image" Target="../media/image217.png"/><Relationship Id="rId64" Type="http://schemas.openxmlformats.org/officeDocument/2006/relationships/image" Target="../media/image310.png"/><Relationship Id="rId118" Type="http://schemas.openxmlformats.org/officeDocument/2006/relationships/image" Target="../media/image331.png"/><Relationship Id="rId325" Type="http://schemas.openxmlformats.org/officeDocument/2006/relationships/hyperlink" Target="https://www.kissclipart.com/pirate-png-clipart-pirate-clip-art-pgpncl/" TargetMode="External"/><Relationship Id="rId171" Type="http://schemas.openxmlformats.org/officeDocument/2006/relationships/customXml" Target="../ink/ink778.xml"/><Relationship Id="rId227" Type="http://schemas.openxmlformats.org/officeDocument/2006/relationships/customXml" Target="../ink/ink806.xml"/><Relationship Id="rId269" Type="http://schemas.openxmlformats.org/officeDocument/2006/relationships/customXml" Target="../ink/ink827.xml"/><Relationship Id="rId33" Type="http://schemas.openxmlformats.org/officeDocument/2006/relationships/customXml" Target="../ink/ink709.xml"/><Relationship Id="rId129" Type="http://schemas.openxmlformats.org/officeDocument/2006/relationships/customXml" Target="../ink/ink757.xml"/><Relationship Id="rId280" Type="http://schemas.openxmlformats.org/officeDocument/2006/relationships/image" Target="../media/image492.png"/><Relationship Id="rId75" Type="http://schemas.openxmlformats.org/officeDocument/2006/relationships/customXml" Target="../ink/ink730.xml"/><Relationship Id="rId140" Type="http://schemas.openxmlformats.org/officeDocument/2006/relationships/image" Target="../media/image451.png"/><Relationship Id="rId182" Type="http://schemas.openxmlformats.org/officeDocument/2006/relationships/image" Target="../media/image469.png"/><Relationship Id="rId6" Type="http://schemas.openxmlformats.org/officeDocument/2006/relationships/image" Target="../media/image387.png"/><Relationship Id="rId238" Type="http://schemas.openxmlformats.org/officeDocument/2006/relationships/image" Target="../media/image205.png"/><Relationship Id="rId291" Type="http://schemas.openxmlformats.org/officeDocument/2006/relationships/customXml" Target="../ink/ink838.xml"/><Relationship Id="rId305" Type="http://schemas.openxmlformats.org/officeDocument/2006/relationships/customXml" Target="../ink/ink845.xml"/><Relationship Id="rId44" Type="http://schemas.openxmlformats.org/officeDocument/2006/relationships/image" Target="../media/image228.png"/><Relationship Id="rId86" Type="http://schemas.openxmlformats.org/officeDocument/2006/relationships/image" Target="../media/image375.png"/><Relationship Id="rId151" Type="http://schemas.openxmlformats.org/officeDocument/2006/relationships/customXml" Target="../ink/ink768.xml"/><Relationship Id="rId193" Type="http://schemas.openxmlformats.org/officeDocument/2006/relationships/customXml" Target="../ink/ink789.xml"/><Relationship Id="rId207" Type="http://schemas.openxmlformats.org/officeDocument/2006/relationships/customXml" Target="../ink/ink796.xml"/><Relationship Id="rId249" Type="http://schemas.openxmlformats.org/officeDocument/2006/relationships/customXml" Target="../ink/ink817.xml"/><Relationship Id="rId13" Type="http://schemas.openxmlformats.org/officeDocument/2006/relationships/customXml" Target="../ink/ink699.xml"/><Relationship Id="rId109" Type="http://schemas.openxmlformats.org/officeDocument/2006/relationships/customXml" Target="../ink/ink747.xml"/><Relationship Id="rId260" Type="http://schemas.openxmlformats.org/officeDocument/2006/relationships/image" Target="../media/image94.png"/><Relationship Id="rId316" Type="http://schemas.openxmlformats.org/officeDocument/2006/relationships/image" Target="../media/image509.png"/><Relationship Id="rId55" Type="http://schemas.openxmlformats.org/officeDocument/2006/relationships/customXml" Target="../ink/ink720.xml"/><Relationship Id="rId97" Type="http://schemas.openxmlformats.org/officeDocument/2006/relationships/customXml" Target="../ink/ink741.xml"/><Relationship Id="rId120" Type="http://schemas.openxmlformats.org/officeDocument/2006/relationships/image" Target="../media/image332.png"/><Relationship Id="rId162" Type="http://schemas.openxmlformats.org/officeDocument/2006/relationships/image" Target="../media/image353.png"/><Relationship Id="rId218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0.xml"/><Relationship Id="rId21" Type="http://schemas.openxmlformats.org/officeDocument/2006/relationships/customXml" Target="../ink/ink862.xml"/><Relationship Id="rId42" Type="http://schemas.openxmlformats.org/officeDocument/2006/relationships/image" Target="../media/image335.png"/><Relationship Id="rId63" Type="http://schemas.openxmlformats.org/officeDocument/2006/relationships/customXml" Target="../ink/ink883.xml"/><Relationship Id="rId84" Type="http://schemas.openxmlformats.org/officeDocument/2006/relationships/image" Target="../media/image521.png"/><Relationship Id="rId138" Type="http://schemas.openxmlformats.org/officeDocument/2006/relationships/image" Target="../media/image548.png"/><Relationship Id="rId159" Type="http://schemas.openxmlformats.org/officeDocument/2006/relationships/hyperlink" Target="https://www.kissclipart.com/pirate-png-clipart-pirate-clip-art-pgpncl/" TargetMode="External"/><Relationship Id="rId107" Type="http://schemas.openxmlformats.org/officeDocument/2006/relationships/customXml" Target="../ink/ink905.xml"/><Relationship Id="rId11" Type="http://schemas.openxmlformats.org/officeDocument/2006/relationships/customXml" Target="../ink/ink857.xml"/><Relationship Id="rId32" Type="http://schemas.openxmlformats.org/officeDocument/2006/relationships/image" Target="../media/image513.png"/><Relationship Id="rId53" Type="http://schemas.openxmlformats.org/officeDocument/2006/relationships/customXml" Target="../ink/ink878.xml"/><Relationship Id="rId74" Type="http://schemas.openxmlformats.org/officeDocument/2006/relationships/image" Target="../media/image516.png"/><Relationship Id="rId128" Type="http://schemas.openxmlformats.org/officeDocument/2006/relationships/image" Target="../media/image543.png"/><Relationship Id="rId149" Type="http://schemas.openxmlformats.org/officeDocument/2006/relationships/customXml" Target="../ink/ink926.xml"/><Relationship Id="rId5" Type="http://schemas.openxmlformats.org/officeDocument/2006/relationships/customXml" Target="../ink/ink854.xml"/><Relationship Id="rId95" Type="http://schemas.openxmlformats.org/officeDocument/2006/relationships/customXml" Target="../ink/ink899.xml"/><Relationship Id="rId22" Type="http://schemas.openxmlformats.org/officeDocument/2006/relationships/image" Target="../media/image314.png"/><Relationship Id="rId43" Type="http://schemas.openxmlformats.org/officeDocument/2006/relationships/customXml" Target="../ink/ink873.xml"/><Relationship Id="rId64" Type="http://schemas.openxmlformats.org/officeDocument/2006/relationships/image" Target="../media/image356.png"/><Relationship Id="rId118" Type="http://schemas.openxmlformats.org/officeDocument/2006/relationships/image" Target="../media/image538.png"/><Relationship Id="rId139" Type="http://schemas.openxmlformats.org/officeDocument/2006/relationships/customXml" Target="../ink/ink921.xml"/><Relationship Id="rId80" Type="http://schemas.openxmlformats.org/officeDocument/2006/relationships/image" Target="../media/image519.png"/><Relationship Id="rId85" Type="http://schemas.openxmlformats.org/officeDocument/2006/relationships/customXml" Target="../ink/ink894.xml"/><Relationship Id="rId150" Type="http://schemas.openxmlformats.org/officeDocument/2006/relationships/image" Target="../media/image554.png"/><Relationship Id="rId155" Type="http://schemas.openxmlformats.org/officeDocument/2006/relationships/customXml" Target="../ink/ink929.xml"/><Relationship Id="rId12" Type="http://schemas.openxmlformats.org/officeDocument/2006/relationships/image" Target="../media/image309.png"/><Relationship Id="rId17" Type="http://schemas.openxmlformats.org/officeDocument/2006/relationships/customXml" Target="../ink/ink860.xml"/><Relationship Id="rId33" Type="http://schemas.openxmlformats.org/officeDocument/2006/relationships/customXml" Target="../ink/ink868.xml"/><Relationship Id="rId38" Type="http://schemas.openxmlformats.org/officeDocument/2006/relationships/image" Target="../media/image333.png"/><Relationship Id="rId59" Type="http://schemas.openxmlformats.org/officeDocument/2006/relationships/customXml" Target="../ink/ink881.xml"/><Relationship Id="rId103" Type="http://schemas.openxmlformats.org/officeDocument/2006/relationships/customXml" Target="../ink/ink903.xml"/><Relationship Id="rId108" Type="http://schemas.openxmlformats.org/officeDocument/2006/relationships/image" Target="../media/image533.png"/><Relationship Id="rId124" Type="http://schemas.openxmlformats.org/officeDocument/2006/relationships/image" Target="../media/image541.png"/><Relationship Id="rId129" Type="http://schemas.openxmlformats.org/officeDocument/2006/relationships/customXml" Target="../ink/ink916.xml"/><Relationship Id="rId54" Type="http://schemas.openxmlformats.org/officeDocument/2006/relationships/image" Target="../media/image385.png"/><Relationship Id="rId70" Type="http://schemas.openxmlformats.org/officeDocument/2006/relationships/image" Target="../media/image514.png"/><Relationship Id="rId75" Type="http://schemas.openxmlformats.org/officeDocument/2006/relationships/customXml" Target="../ink/ink889.xml"/><Relationship Id="rId91" Type="http://schemas.openxmlformats.org/officeDocument/2006/relationships/customXml" Target="../ink/ink897.xml"/><Relationship Id="rId96" Type="http://schemas.openxmlformats.org/officeDocument/2006/relationships/image" Target="../media/image527.png"/><Relationship Id="rId140" Type="http://schemas.openxmlformats.org/officeDocument/2006/relationships/image" Target="../media/image549.png"/><Relationship Id="rId145" Type="http://schemas.openxmlformats.org/officeDocument/2006/relationships/customXml" Target="../ink/ink9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23" Type="http://schemas.openxmlformats.org/officeDocument/2006/relationships/customXml" Target="../ink/ink863.xml"/><Relationship Id="rId28" Type="http://schemas.openxmlformats.org/officeDocument/2006/relationships/image" Target="../media/image317.png"/><Relationship Id="rId49" Type="http://schemas.openxmlformats.org/officeDocument/2006/relationships/customXml" Target="../ink/ink876.xml"/><Relationship Id="rId114" Type="http://schemas.openxmlformats.org/officeDocument/2006/relationships/image" Target="../media/image536.png"/><Relationship Id="rId119" Type="http://schemas.openxmlformats.org/officeDocument/2006/relationships/customXml" Target="../ink/ink911.xml"/><Relationship Id="rId44" Type="http://schemas.openxmlformats.org/officeDocument/2006/relationships/image" Target="../media/image336.png"/><Relationship Id="rId60" Type="http://schemas.openxmlformats.org/officeDocument/2006/relationships/image" Target="../media/image354.png"/><Relationship Id="rId65" Type="http://schemas.openxmlformats.org/officeDocument/2006/relationships/customXml" Target="../ink/ink884.xml"/><Relationship Id="rId81" Type="http://schemas.openxmlformats.org/officeDocument/2006/relationships/customXml" Target="../ink/ink892.xml"/><Relationship Id="rId86" Type="http://schemas.openxmlformats.org/officeDocument/2006/relationships/image" Target="../media/image522.png"/><Relationship Id="rId130" Type="http://schemas.openxmlformats.org/officeDocument/2006/relationships/image" Target="../media/image544.png"/><Relationship Id="rId135" Type="http://schemas.openxmlformats.org/officeDocument/2006/relationships/customXml" Target="../ink/ink919.xml"/><Relationship Id="rId151" Type="http://schemas.openxmlformats.org/officeDocument/2006/relationships/customXml" Target="../ink/ink927.xml"/><Relationship Id="rId156" Type="http://schemas.openxmlformats.org/officeDocument/2006/relationships/image" Target="../media/image557.png"/><Relationship Id="rId13" Type="http://schemas.openxmlformats.org/officeDocument/2006/relationships/customXml" Target="../ink/ink858.xml"/><Relationship Id="rId18" Type="http://schemas.openxmlformats.org/officeDocument/2006/relationships/image" Target="../media/image312.png"/><Relationship Id="rId39" Type="http://schemas.openxmlformats.org/officeDocument/2006/relationships/customXml" Target="../ink/ink871.xml"/><Relationship Id="rId109" Type="http://schemas.openxmlformats.org/officeDocument/2006/relationships/customXml" Target="../ink/ink906.xml"/><Relationship Id="rId34" Type="http://schemas.openxmlformats.org/officeDocument/2006/relationships/image" Target="../media/image331.png"/><Relationship Id="rId50" Type="http://schemas.openxmlformats.org/officeDocument/2006/relationships/image" Target="../media/image351.png"/><Relationship Id="rId55" Type="http://schemas.openxmlformats.org/officeDocument/2006/relationships/customXml" Target="../ink/ink879.xml"/><Relationship Id="rId76" Type="http://schemas.openxmlformats.org/officeDocument/2006/relationships/image" Target="../media/image517.png"/><Relationship Id="rId97" Type="http://schemas.openxmlformats.org/officeDocument/2006/relationships/customXml" Target="../ink/ink900.xml"/><Relationship Id="rId104" Type="http://schemas.openxmlformats.org/officeDocument/2006/relationships/image" Target="../media/image531.png"/><Relationship Id="rId120" Type="http://schemas.openxmlformats.org/officeDocument/2006/relationships/image" Target="../media/image539.png"/><Relationship Id="rId125" Type="http://schemas.openxmlformats.org/officeDocument/2006/relationships/customXml" Target="../ink/ink914.xml"/><Relationship Id="rId141" Type="http://schemas.openxmlformats.org/officeDocument/2006/relationships/customXml" Target="../ink/ink922.xml"/><Relationship Id="rId146" Type="http://schemas.openxmlformats.org/officeDocument/2006/relationships/image" Target="../media/image552.png"/><Relationship Id="rId7" Type="http://schemas.openxmlformats.org/officeDocument/2006/relationships/customXml" Target="../ink/ink855.xml"/><Relationship Id="rId71" Type="http://schemas.openxmlformats.org/officeDocument/2006/relationships/customXml" Target="../ink/ink887.xml"/><Relationship Id="rId92" Type="http://schemas.openxmlformats.org/officeDocument/2006/relationships/image" Target="../media/image525.png"/><Relationship Id="rId2" Type="http://schemas.openxmlformats.org/officeDocument/2006/relationships/image" Target="../media/image360.png"/><Relationship Id="rId29" Type="http://schemas.openxmlformats.org/officeDocument/2006/relationships/customXml" Target="../ink/ink866.xml"/><Relationship Id="rId24" Type="http://schemas.openxmlformats.org/officeDocument/2006/relationships/image" Target="../media/image315.png"/><Relationship Id="rId40" Type="http://schemas.openxmlformats.org/officeDocument/2006/relationships/image" Target="../media/image334.png"/><Relationship Id="rId45" Type="http://schemas.openxmlformats.org/officeDocument/2006/relationships/customXml" Target="../ink/ink874.xml"/><Relationship Id="rId66" Type="http://schemas.openxmlformats.org/officeDocument/2006/relationships/image" Target="../media/image357.png"/><Relationship Id="rId87" Type="http://schemas.openxmlformats.org/officeDocument/2006/relationships/customXml" Target="../ink/ink895.xml"/><Relationship Id="rId110" Type="http://schemas.openxmlformats.org/officeDocument/2006/relationships/image" Target="../media/image534.png"/><Relationship Id="rId115" Type="http://schemas.openxmlformats.org/officeDocument/2006/relationships/customXml" Target="../ink/ink909.xml"/><Relationship Id="rId131" Type="http://schemas.openxmlformats.org/officeDocument/2006/relationships/customXml" Target="../ink/ink917.xml"/><Relationship Id="rId136" Type="http://schemas.openxmlformats.org/officeDocument/2006/relationships/image" Target="../media/image547.png"/><Relationship Id="rId157" Type="http://schemas.openxmlformats.org/officeDocument/2006/relationships/image" Target="../media/image359.png"/><Relationship Id="rId61" Type="http://schemas.openxmlformats.org/officeDocument/2006/relationships/customXml" Target="../ink/ink882.xml"/><Relationship Id="rId82" Type="http://schemas.openxmlformats.org/officeDocument/2006/relationships/image" Target="../media/image520.png"/><Relationship Id="rId152" Type="http://schemas.openxmlformats.org/officeDocument/2006/relationships/image" Target="../media/image555.png"/><Relationship Id="rId19" Type="http://schemas.openxmlformats.org/officeDocument/2006/relationships/customXml" Target="../ink/ink861.xml"/><Relationship Id="rId14" Type="http://schemas.openxmlformats.org/officeDocument/2006/relationships/image" Target="../media/image310.png"/><Relationship Id="rId30" Type="http://schemas.openxmlformats.org/officeDocument/2006/relationships/image" Target="../media/image318.png"/><Relationship Id="rId35" Type="http://schemas.openxmlformats.org/officeDocument/2006/relationships/customXml" Target="../ink/ink869.xml"/><Relationship Id="rId56" Type="http://schemas.openxmlformats.org/officeDocument/2006/relationships/image" Target="../media/image352.png"/><Relationship Id="rId77" Type="http://schemas.openxmlformats.org/officeDocument/2006/relationships/customXml" Target="../ink/ink890.xml"/><Relationship Id="rId100" Type="http://schemas.openxmlformats.org/officeDocument/2006/relationships/image" Target="../media/image529.png"/><Relationship Id="rId105" Type="http://schemas.openxmlformats.org/officeDocument/2006/relationships/customXml" Target="../ink/ink904.xml"/><Relationship Id="rId126" Type="http://schemas.openxmlformats.org/officeDocument/2006/relationships/image" Target="../media/image542.png"/><Relationship Id="rId147" Type="http://schemas.openxmlformats.org/officeDocument/2006/relationships/customXml" Target="../ink/ink925.xml"/><Relationship Id="rId8" Type="http://schemas.openxmlformats.org/officeDocument/2006/relationships/image" Target="../media/image307.png"/><Relationship Id="rId51" Type="http://schemas.openxmlformats.org/officeDocument/2006/relationships/customXml" Target="../ink/ink877.xml"/><Relationship Id="rId72" Type="http://schemas.openxmlformats.org/officeDocument/2006/relationships/image" Target="../media/image515.png"/><Relationship Id="rId93" Type="http://schemas.openxmlformats.org/officeDocument/2006/relationships/customXml" Target="../ink/ink898.xml"/><Relationship Id="rId98" Type="http://schemas.openxmlformats.org/officeDocument/2006/relationships/image" Target="../media/image528.png"/><Relationship Id="rId121" Type="http://schemas.openxmlformats.org/officeDocument/2006/relationships/customXml" Target="../ink/ink912.xml"/><Relationship Id="rId142" Type="http://schemas.openxmlformats.org/officeDocument/2006/relationships/image" Target="../media/image550.png"/><Relationship Id="rId3" Type="http://schemas.microsoft.com/office/2007/relationships/hdphoto" Target="../media/hdphoto3.wdp"/><Relationship Id="rId25" Type="http://schemas.openxmlformats.org/officeDocument/2006/relationships/customXml" Target="../ink/ink864.xml"/><Relationship Id="rId46" Type="http://schemas.openxmlformats.org/officeDocument/2006/relationships/image" Target="../media/image383.png"/><Relationship Id="rId67" Type="http://schemas.openxmlformats.org/officeDocument/2006/relationships/customXml" Target="../ink/ink885.xml"/><Relationship Id="rId116" Type="http://schemas.openxmlformats.org/officeDocument/2006/relationships/image" Target="../media/image537.png"/><Relationship Id="rId137" Type="http://schemas.openxmlformats.org/officeDocument/2006/relationships/customXml" Target="../ink/ink920.xml"/><Relationship Id="rId158" Type="http://schemas.microsoft.com/office/2007/relationships/hdphoto" Target="../media/hdphoto2.wdp"/><Relationship Id="rId20" Type="http://schemas.openxmlformats.org/officeDocument/2006/relationships/image" Target="../media/image313.png"/><Relationship Id="rId41" Type="http://schemas.openxmlformats.org/officeDocument/2006/relationships/customXml" Target="../ink/ink872.xml"/><Relationship Id="rId62" Type="http://schemas.openxmlformats.org/officeDocument/2006/relationships/image" Target="../media/image355.png"/><Relationship Id="rId83" Type="http://schemas.openxmlformats.org/officeDocument/2006/relationships/customXml" Target="../ink/ink893.xml"/><Relationship Id="rId88" Type="http://schemas.openxmlformats.org/officeDocument/2006/relationships/image" Target="../media/image523.png"/><Relationship Id="rId111" Type="http://schemas.openxmlformats.org/officeDocument/2006/relationships/customXml" Target="../ink/ink907.xml"/><Relationship Id="rId132" Type="http://schemas.openxmlformats.org/officeDocument/2006/relationships/image" Target="../media/image545.png"/><Relationship Id="rId153" Type="http://schemas.openxmlformats.org/officeDocument/2006/relationships/customXml" Target="../ink/ink928.xml"/><Relationship Id="rId15" Type="http://schemas.openxmlformats.org/officeDocument/2006/relationships/customXml" Target="../ink/ink859.xml"/><Relationship Id="rId36" Type="http://schemas.openxmlformats.org/officeDocument/2006/relationships/image" Target="../media/image332.png"/><Relationship Id="rId57" Type="http://schemas.openxmlformats.org/officeDocument/2006/relationships/customXml" Target="../ink/ink880.xml"/><Relationship Id="rId106" Type="http://schemas.openxmlformats.org/officeDocument/2006/relationships/image" Target="../media/image532.png"/><Relationship Id="rId127" Type="http://schemas.openxmlformats.org/officeDocument/2006/relationships/customXml" Target="../ink/ink915.xml"/><Relationship Id="rId10" Type="http://schemas.openxmlformats.org/officeDocument/2006/relationships/image" Target="../media/image308.png"/><Relationship Id="rId31" Type="http://schemas.openxmlformats.org/officeDocument/2006/relationships/customXml" Target="../ink/ink867.xml"/><Relationship Id="rId52" Type="http://schemas.openxmlformats.org/officeDocument/2006/relationships/image" Target="../media/image384.png"/><Relationship Id="rId73" Type="http://schemas.openxmlformats.org/officeDocument/2006/relationships/customXml" Target="../ink/ink888.xml"/><Relationship Id="rId78" Type="http://schemas.openxmlformats.org/officeDocument/2006/relationships/image" Target="../media/image518.png"/><Relationship Id="rId94" Type="http://schemas.openxmlformats.org/officeDocument/2006/relationships/image" Target="../media/image526.png"/><Relationship Id="rId99" Type="http://schemas.openxmlformats.org/officeDocument/2006/relationships/customXml" Target="../ink/ink901.xml"/><Relationship Id="rId101" Type="http://schemas.openxmlformats.org/officeDocument/2006/relationships/customXml" Target="../ink/ink902.xml"/><Relationship Id="rId122" Type="http://schemas.openxmlformats.org/officeDocument/2006/relationships/image" Target="../media/image540.png"/><Relationship Id="rId143" Type="http://schemas.openxmlformats.org/officeDocument/2006/relationships/customXml" Target="../ink/ink923.xml"/><Relationship Id="rId148" Type="http://schemas.openxmlformats.org/officeDocument/2006/relationships/image" Target="../media/image553.png"/><Relationship Id="rId4" Type="http://schemas.openxmlformats.org/officeDocument/2006/relationships/hyperlink" Target="https://www.netclipart.com/isee/TiTwhb_simple-compass/" TargetMode="External"/><Relationship Id="rId9" Type="http://schemas.openxmlformats.org/officeDocument/2006/relationships/customXml" Target="../ink/ink856.xml"/><Relationship Id="rId26" Type="http://schemas.openxmlformats.org/officeDocument/2006/relationships/image" Target="../media/image316.png"/><Relationship Id="rId47" Type="http://schemas.openxmlformats.org/officeDocument/2006/relationships/customXml" Target="../ink/ink875.xml"/><Relationship Id="rId68" Type="http://schemas.openxmlformats.org/officeDocument/2006/relationships/image" Target="../media/image358.png"/><Relationship Id="rId89" Type="http://schemas.openxmlformats.org/officeDocument/2006/relationships/customXml" Target="../ink/ink896.xml"/><Relationship Id="rId112" Type="http://schemas.openxmlformats.org/officeDocument/2006/relationships/image" Target="../media/image535.png"/><Relationship Id="rId133" Type="http://schemas.openxmlformats.org/officeDocument/2006/relationships/customXml" Target="../ink/ink918.xml"/><Relationship Id="rId154" Type="http://schemas.openxmlformats.org/officeDocument/2006/relationships/image" Target="../media/image556.png"/><Relationship Id="rId16" Type="http://schemas.openxmlformats.org/officeDocument/2006/relationships/image" Target="../media/image311.png"/><Relationship Id="rId37" Type="http://schemas.openxmlformats.org/officeDocument/2006/relationships/customXml" Target="../ink/ink870.xml"/><Relationship Id="rId58" Type="http://schemas.openxmlformats.org/officeDocument/2006/relationships/image" Target="../media/image353.png"/><Relationship Id="rId79" Type="http://schemas.openxmlformats.org/officeDocument/2006/relationships/customXml" Target="../ink/ink891.xml"/><Relationship Id="rId102" Type="http://schemas.openxmlformats.org/officeDocument/2006/relationships/image" Target="../media/image530.png"/><Relationship Id="rId123" Type="http://schemas.openxmlformats.org/officeDocument/2006/relationships/customXml" Target="../ink/ink913.xml"/><Relationship Id="rId144" Type="http://schemas.openxmlformats.org/officeDocument/2006/relationships/image" Target="../media/image551.png"/><Relationship Id="rId90" Type="http://schemas.openxmlformats.org/officeDocument/2006/relationships/image" Target="../media/image524.png"/><Relationship Id="rId27" Type="http://schemas.openxmlformats.org/officeDocument/2006/relationships/customXml" Target="../ink/ink865.xml"/><Relationship Id="rId48" Type="http://schemas.openxmlformats.org/officeDocument/2006/relationships/image" Target="../media/image350.png"/><Relationship Id="rId69" Type="http://schemas.openxmlformats.org/officeDocument/2006/relationships/customXml" Target="../ink/ink886.xml"/><Relationship Id="rId113" Type="http://schemas.openxmlformats.org/officeDocument/2006/relationships/customXml" Target="../ink/ink908.xml"/><Relationship Id="rId134" Type="http://schemas.openxmlformats.org/officeDocument/2006/relationships/image" Target="../media/image5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7" Type="http://schemas.openxmlformats.org/officeDocument/2006/relationships/image" Target="../media/image560.png"/><Relationship Id="rId2" Type="http://schemas.openxmlformats.org/officeDocument/2006/relationships/customXml" Target="../ink/ink9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2.xml"/><Relationship Id="rId5" Type="http://schemas.openxmlformats.org/officeDocument/2006/relationships/image" Target="../media/image559.png"/><Relationship Id="rId4" Type="http://schemas.openxmlformats.org/officeDocument/2006/relationships/customXml" Target="../ink/ink93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8.png"/><Relationship Id="rId21" Type="http://schemas.openxmlformats.org/officeDocument/2006/relationships/image" Target="../media/image221.png"/><Relationship Id="rId42" Type="http://schemas.openxmlformats.org/officeDocument/2006/relationships/customXml" Target="../ink/ink953.xml"/><Relationship Id="rId63" Type="http://schemas.openxmlformats.org/officeDocument/2006/relationships/image" Target="../media/image313.png"/><Relationship Id="rId84" Type="http://schemas.openxmlformats.org/officeDocument/2006/relationships/customXml" Target="../ink/ink974.xml"/><Relationship Id="rId138" Type="http://schemas.openxmlformats.org/officeDocument/2006/relationships/customXml" Target="../ink/ink1001.xml"/><Relationship Id="rId159" Type="http://schemas.openxmlformats.org/officeDocument/2006/relationships/image" Target="../media/image383.png"/><Relationship Id="rId170" Type="http://schemas.openxmlformats.org/officeDocument/2006/relationships/customXml" Target="../ink/ink1017.xml"/><Relationship Id="rId107" Type="http://schemas.openxmlformats.org/officeDocument/2006/relationships/image" Target="../media/image333.png"/><Relationship Id="rId11" Type="http://schemas.openxmlformats.org/officeDocument/2006/relationships/image" Target="../media/image216.png"/><Relationship Id="rId32" Type="http://schemas.openxmlformats.org/officeDocument/2006/relationships/customXml" Target="../ink/ink948.xml"/><Relationship Id="rId53" Type="http://schemas.openxmlformats.org/officeDocument/2006/relationships/image" Target="../media/image310.png"/><Relationship Id="rId74" Type="http://schemas.openxmlformats.org/officeDocument/2006/relationships/customXml" Target="../ink/ink969.xml"/><Relationship Id="rId128" Type="http://schemas.openxmlformats.org/officeDocument/2006/relationships/customXml" Target="../ink/ink996.xml"/><Relationship Id="rId149" Type="http://schemas.openxmlformats.org/officeDocument/2006/relationships/image" Target="../media/image347.png"/><Relationship Id="rId5" Type="http://schemas.openxmlformats.org/officeDocument/2006/relationships/image" Target="../media/image301.png"/><Relationship Id="rId95" Type="http://schemas.openxmlformats.org/officeDocument/2006/relationships/image" Target="../media/image406.png"/><Relationship Id="rId160" Type="http://schemas.openxmlformats.org/officeDocument/2006/relationships/customXml" Target="../ink/ink1012.xml"/><Relationship Id="rId181" Type="http://schemas.openxmlformats.org/officeDocument/2006/relationships/hyperlink" Target="https://www.netclipart.com/isee/TiTwhb_simple-compass/" TargetMode="External"/><Relationship Id="rId22" Type="http://schemas.openxmlformats.org/officeDocument/2006/relationships/customXml" Target="../ink/ink943.xml"/><Relationship Id="rId43" Type="http://schemas.openxmlformats.org/officeDocument/2006/relationships/image" Target="../media/image305.png"/><Relationship Id="rId64" Type="http://schemas.openxmlformats.org/officeDocument/2006/relationships/customXml" Target="../ink/ink964.xml"/><Relationship Id="rId118" Type="http://schemas.openxmlformats.org/officeDocument/2006/relationships/customXml" Target="../ink/ink991.xml"/><Relationship Id="rId139" Type="http://schemas.openxmlformats.org/officeDocument/2006/relationships/image" Target="../media/image408.png"/><Relationship Id="rId85" Type="http://schemas.openxmlformats.org/officeDocument/2006/relationships/image" Target="../media/image375.png"/><Relationship Id="rId150" Type="http://schemas.openxmlformats.org/officeDocument/2006/relationships/customXml" Target="../ink/ink1007.xml"/><Relationship Id="rId171" Type="http://schemas.openxmlformats.org/officeDocument/2006/relationships/image" Target="../media/image566.png"/><Relationship Id="rId12" Type="http://schemas.openxmlformats.org/officeDocument/2006/relationships/customXml" Target="../ink/ink938.xml"/><Relationship Id="rId33" Type="http://schemas.openxmlformats.org/officeDocument/2006/relationships/image" Target="../media/image227.png"/><Relationship Id="rId108" Type="http://schemas.openxmlformats.org/officeDocument/2006/relationships/customXml" Target="../ink/ink986.xml"/><Relationship Id="rId129" Type="http://schemas.openxmlformats.org/officeDocument/2006/relationships/image" Target="../media/image378.png"/><Relationship Id="rId54" Type="http://schemas.openxmlformats.org/officeDocument/2006/relationships/customXml" Target="../ink/ink959.xml"/><Relationship Id="rId75" Type="http://schemas.openxmlformats.org/officeDocument/2006/relationships/image" Target="../media/image319.png"/><Relationship Id="rId96" Type="http://schemas.openxmlformats.org/officeDocument/2006/relationships/customXml" Target="../ink/ink980.xml"/><Relationship Id="rId140" Type="http://schemas.openxmlformats.org/officeDocument/2006/relationships/customXml" Target="../ink/ink1002.xml"/><Relationship Id="rId161" Type="http://schemas.openxmlformats.org/officeDocument/2006/relationships/image" Target="../media/image350.png"/><Relationship Id="rId182" Type="http://schemas.openxmlformats.org/officeDocument/2006/relationships/image" Target="../media/image361.png"/><Relationship Id="rId6" Type="http://schemas.openxmlformats.org/officeDocument/2006/relationships/customXml" Target="../ink/ink935.xml"/><Relationship Id="rId23" Type="http://schemas.openxmlformats.org/officeDocument/2006/relationships/image" Target="../media/image222.png"/><Relationship Id="rId119" Type="http://schemas.openxmlformats.org/officeDocument/2006/relationships/image" Target="../media/image339.png"/><Relationship Id="rId44" Type="http://schemas.openxmlformats.org/officeDocument/2006/relationships/customXml" Target="../ink/ink954.xml"/><Relationship Id="rId65" Type="http://schemas.openxmlformats.org/officeDocument/2006/relationships/image" Target="../media/image314.png"/><Relationship Id="rId86" Type="http://schemas.openxmlformats.org/officeDocument/2006/relationships/customXml" Target="../ink/ink975.xml"/><Relationship Id="rId130" Type="http://schemas.openxmlformats.org/officeDocument/2006/relationships/customXml" Target="../ink/ink997.xml"/><Relationship Id="rId151" Type="http://schemas.openxmlformats.org/officeDocument/2006/relationships/image" Target="../media/image348.png"/><Relationship Id="rId172" Type="http://schemas.openxmlformats.org/officeDocument/2006/relationships/customXml" Target="../ink/ink1018.xml"/><Relationship Id="rId13" Type="http://schemas.openxmlformats.org/officeDocument/2006/relationships/image" Target="../media/image217.png"/><Relationship Id="rId18" Type="http://schemas.openxmlformats.org/officeDocument/2006/relationships/customXml" Target="../ink/ink941.xml"/><Relationship Id="rId39" Type="http://schemas.openxmlformats.org/officeDocument/2006/relationships/image" Target="../media/image230.png"/><Relationship Id="rId109" Type="http://schemas.openxmlformats.org/officeDocument/2006/relationships/image" Target="../media/image334.png"/><Relationship Id="rId34" Type="http://schemas.openxmlformats.org/officeDocument/2006/relationships/customXml" Target="../ink/ink949.xml"/><Relationship Id="rId50" Type="http://schemas.openxmlformats.org/officeDocument/2006/relationships/customXml" Target="../ink/ink957.xml"/><Relationship Id="rId55" Type="http://schemas.openxmlformats.org/officeDocument/2006/relationships/image" Target="../media/image311.png"/><Relationship Id="rId76" Type="http://schemas.openxmlformats.org/officeDocument/2006/relationships/customXml" Target="../ink/ink970.xml"/><Relationship Id="rId97" Type="http://schemas.openxmlformats.org/officeDocument/2006/relationships/image" Target="../media/image407.png"/><Relationship Id="rId104" Type="http://schemas.openxmlformats.org/officeDocument/2006/relationships/customXml" Target="../ink/ink984.xml"/><Relationship Id="rId120" Type="http://schemas.openxmlformats.org/officeDocument/2006/relationships/customXml" Target="../ink/ink992.xml"/><Relationship Id="rId125" Type="http://schemas.openxmlformats.org/officeDocument/2006/relationships/image" Target="../media/image340.png"/><Relationship Id="rId141" Type="http://schemas.openxmlformats.org/officeDocument/2006/relationships/image" Target="../media/image380.png"/><Relationship Id="rId146" Type="http://schemas.openxmlformats.org/officeDocument/2006/relationships/customXml" Target="../ink/ink1005.xml"/><Relationship Id="rId167" Type="http://schemas.openxmlformats.org/officeDocument/2006/relationships/image" Target="../media/image564.png"/><Relationship Id="rId7" Type="http://schemas.openxmlformats.org/officeDocument/2006/relationships/image" Target="../media/image302.png"/><Relationship Id="rId71" Type="http://schemas.openxmlformats.org/officeDocument/2006/relationships/image" Target="../media/image317.png"/><Relationship Id="rId92" Type="http://schemas.openxmlformats.org/officeDocument/2006/relationships/customXml" Target="../ink/ink978.xml"/><Relationship Id="rId162" Type="http://schemas.openxmlformats.org/officeDocument/2006/relationships/customXml" Target="../ink/ink1013.xml"/><Relationship Id="rId183" Type="http://schemas.openxmlformats.org/officeDocument/2006/relationships/hyperlink" Target="https://freepngimg.com/png/25491-next-button" TargetMode="External"/><Relationship Id="rId2" Type="http://schemas.openxmlformats.org/officeDocument/2006/relationships/customXml" Target="../ink/ink933.xml"/><Relationship Id="rId29" Type="http://schemas.openxmlformats.org/officeDocument/2006/relationships/image" Target="../media/image225.png"/><Relationship Id="rId24" Type="http://schemas.openxmlformats.org/officeDocument/2006/relationships/customXml" Target="../ink/ink944.xml"/><Relationship Id="rId40" Type="http://schemas.openxmlformats.org/officeDocument/2006/relationships/customXml" Target="../ink/ink952.xml"/><Relationship Id="rId45" Type="http://schemas.openxmlformats.org/officeDocument/2006/relationships/image" Target="../media/image306.png"/><Relationship Id="rId66" Type="http://schemas.openxmlformats.org/officeDocument/2006/relationships/customXml" Target="../ink/ink965.xml"/><Relationship Id="rId87" Type="http://schemas.openxmlformats.org/officeDocument/2006/relationships/image" Target="../media/image402.png"/><Relationship Id="rId110" Type="http://schemas.openxmlformats.org/officeDocument/2006/relationships/customXml" Target="../ink/ink987.xml"/><Relationship Id="rId115" Type="http://schemas.openxmlformats.org/officeDocument/2006/relationships/image" Target="../media/image337.png"/><Relationship Id="rId131" Type="http://schemas.openxmlformats.org/officeDocument/2006/relationships/image" Target="../media/image379.png"/><Relationship Id="rId136" Type="http://schemas.openxmlformats.org/officeDocument/2006/relationships/customXml" Target="../ink/ink1000.xml"/><Relationship Id="rId157" Type="http://schemas.openxmlformats.org/officeDocument/2006/relationships/image" Target="../media/image382.png"/><Relationship Id="rId178" Type="http://schemas.openxmlformats.org/officeDocument/2006/relationships/hyperlink" Target="https://www.kissclipart.com/pirate-png-clipart-pirate-clip-art-pgpncl/" TargetMode="External"/><Relationship Id="rId61" Type="http://schemas.openxmlformats.org/officeDocument/2006/relationships/image" Target="../media/image312.png"/><Relationship Id="rId82" Type="http://schemas.openxmlformats.org/officeDocument/2006/relationships/customXml" Target="../ink/ink973.xml"/><Relationship Id="rId152" Type="http://schemas.openxmlformats.org/officeDocument/2006/relationships/customXml" Target="../ink/ink1008.xml"/><Relationship Id="rId173" Type="http://schemas.openxmlformats.org/officeDocument/2006/relationships/image" Target="../media/image567.png"/><Relationship Id="rId19" Type="http://schemas.openxmlformats.org/officeDocument/2006/relationships/image" Target="../media/image220.png"/><Relationship Id="rId14" Type="http://schemas.openxmlformats.org/officeDocument/2006/relationships/customXml" Target="../ink/ink939.xml"/><Relationship Id="rId30" Type="http://schemas.openxmlformats.org/officeDocument/2006/relationships/customXml" Target="../ink/ink947.xml"/><Relationship Id="rId35" Type="http://schemas.openxmlformats.org/officeDocument/2006/relationships/image" Target="../media/image228.png"/><Relationship Id="rId56" Type="http://schemas.openxmlformats.org/officeDocument/2006/relationships/customXml" Target="../ink/ink960.xml"/><Relationship Id="rId77" Type="http://schemas.openxmlformats.org/officeDocument/2006/relationships/image" Target="../media/image449.png"/><Relationship Id="rId100" Type="http://schemas.openxmlformats.org/officeDocument/2006/relationships/customXml" Target="../ink/ink982.xml"/><Relationship Id="rId105" Type="http://schemas.openxmlformats.org/officeDocument/2006/relationships/image" Target="../media/image332.png"/><Relationship Id="rId126" Type="http://schemas.openxmlformats.org/officeDocument/2006/relationships/customXml" Target="../ink/ink995.xml"/><Relationship Id="rId147" Type="http://schemas.openxmlformats.org/officeDocument/2006/relationships/image" Target="../media/image346.png"/><Relationship Id="rId168" Type="http://schemas.openxmlformats.org/officeDocument/2006/relationships/customXml" Target="../ink/ink1016.xml"/><Relationship Id="rId8" Type="http://schemas.openxmlformats.org/officeDocument/2006/relationships/customXml" Target="../ink/ink936.xml"/><Relationship Id="rId51" Type="http://schemas.openxmlformats.org/officeDocument/2006/relationships/image" Target="../media/image309.png"/><Relationship Id="rId72" Type="http://schemas.openxmlformats.org/officeDocument/2006/relationships/customXml" Target="../ink/ink968.xml"/><Relationship Id="rId93" Type="http://schemas.openxmlformats.org/officeDocument/2006/relationships/image" Target="../media/image405.png"/><Relationship Id="rId98" Type="http://schemas.openxmlformats.org/officeDocument/2006/relationships/customXml" Target="../ink/ink981.xml"/><Relationship Id="rId121" Type="http://schemas.openxmlformats.org/officeDocument/2006/relationships/image" Target="../media/image376.png"/><Relationship Id="rId142" Type="http://schemas.openxmlformats.org/officeDocument/2006/relationships/customXml" Target="../ink/ink1003.xml"/><Relationship Id="rId163" Type="http://schemas.openxmlformats.org/officeDocument/2006/relationships/image" Target="../media/image351.png"/><Relationship Id="rId184" Type="http://schemas.openxmlformats.org/officeDocument/2006/relationships/image" Target="../media/image238.png"/><Relationship Id="rId3" Type="http://schemas.openxmlformats.org/officeDocument/2006/relationships/image" Target="../media/image300.png"/><Relationship Id="rId25" Type="http://schemas.openxmlformats.org/officeDocument/2006/relationships/image" Target="../media/image223.png"/><Relationship Id="rId46" Type="http://schemas.openxmlformats.org/officeDocument/2006/relationships/customXml" Target="../ink/ink955.xml"/><Relationship Id="rId67" Type="http://schemas.openxmlformats.org/officeDocument/2006/relationships/image" Target="../media/image315.png"/><Relationship Id="rId116" Type="http://schemas.openxmlformats.org/officeDocument/2006/relationships/customXml" Target="../ink/ink990.xml"/><Relationship Id="rId137" Type="http://schemas.openxmlformats.org/officeDocument/2006/relationships/image" Target="../media/image344.png"/><Relationship Id="rId158" Type="http://schemas.openxmlformats.org/officeDocument/2006/relationships/customXml" Target="../ink/ink1011.xml"/><Relationship Id="rId20" Type="http://schemas.openxmlformats.org/officeDocument/2006/relationships/customXml" Target="../ink/ink942.xml"/><Relationship Id="rId41" Type="http://schemas.openxmlformats.org/officeDocument/2006/relationships/image" Target="../media/image231.png"/><Relationship Id="rId62" Type="http://schemas.openxmlformats.org/officeDocument/2006/relationships/customXml" Target="../ink/ink963.xml"/><Relationship Id="rId83" Type="http://schemas.openxmlformats.org/officeDocument/2006/relationships/image" Target="../media/image562.png"/><Relationship Id="rId88" Type="http://schemas.openxmlformats.org/officeDocument/2006/relationships/customXml" Target="../ink/ink976.xml"/><Relationship Id="rId111" Type="http://schemas.openxmlformats.org/officeDocument/2006/relationships/image" Target="../media/image335.png"/><Relationship Id="rId132" Type="http://schemas.openxmlformats.org/officeDocument/2006/relationships/customXml" Target="../ink/ink998.xml"/><Relationship Id="rId153" Type="http://schemas.openxmlformats.org/officeDocument/2006/relationships/image" Target="../media/image349.png"/><Relationship Id="rId174" Type="http://schemas.openxmlformats.org/officeDocument/2006/relationships/customXml" Target="../ink/ink1019.xml"/><Relationship Id="rId179" Type="http://schemas.openxmlformats.org/officeDocument/2006/relationships/image" Target="../media/image360.png"/><Relationship Id="rId15" Type="http://schemas.openxmlformats.org/officeDocument/2006/relationships/image" Target="../media/image218.png"/><Relationship Id="rId36" Type="http://schemas.openxmlformats.org/officeDocument/2006/relationships/customXml" Target="../ink/ink950.xml"/><Relationship Id="rId57" Type="http://schemas.openxmlformats.org/officeDocument/2006/relationships/image" Target="../media/image368.png"/><Relationship Id="rId106" Type="http://schemas.openxmlformats.org/officeDocument/2006/relationships/customXml" Target="../ink/ink985.xml"/><Relationship Id="rId127" Type="http://schemas.openxmlformats.org/officeDocument/2006/relationships/image" Target="../media/image341.png"/><Relationship Id="rId10" Type="http://schemas.openxmlformats.org/officeDocument/2006/relationships/customXml" Target="../ink/ink937.xml"/><Relationship Id="rId31" Type="http://schemas.openxmlformats.org/officeDocument/2006/relationships/image" Target="../media/image226.png"/><Relationship Id="rId52" Type="http://schemas.openxmlformats.org/officeDocument/2006/relationships/customXml" Target="../ink/ink958.xml"/><Relationship Id="rId73" Type="http://schemas.openxmlformats.org/officeDocument/2006/relationships/image" Target="../media/image318.png"/><Relationship Id="rId78" Type="http://schemas.openxmlformats.org/officeDocument/2006/relationships/customXml" Target="../ink/ink971.xml"/><Relationship Id="rId94" Type="http://schemas.openxmlformats.org/officeDocument/2006/relationships/customXml" Target="../ink/ink979.xml"/><Relationship Id="rId99" Type="http://schemas.openxmlformats.org/officeDocument/2006/relationships/image" Target="../media/image329.png"/><Relationship Id="rId101" Type="http://schemas.openxmlformats.org/officeDocument/2006/relationships/image" Target="../media/image330.png"/><Relationship Id="rId122" Type="http://schemas.openxmlformats.org/officeDocument/2006/relationships/customXml" Target="../ink/ink993.xml"/><Relationship Id="rId143" Type="http://schemas.openxmlformats.org/officeDocument/2006/relationships/image" Target="../media/image451.png"/><Relationship Id="rId148" Type="http://schemas.openxmlformats.org/officeDocument/2006/relationships/customXml" Target="../ink/ink1006.xml"/><Relationship Id="rId164" Type="http://schemas.openxmlformats.org/officeDocument/2006/relationships/customXml" Target="../ink/ink1014.xml"/><Relationship Id="rId169" Type="http://schemas.openxmlformats.org/officeDocument/2006/relationships/image" Target="../media/image565.png"/><Relationship Id="rId185" Type="http://schemas.openxmlformats.org/officeDocument/2006/relationships/hyperlink" Target="http://pixabay.com/en/sailing-ship-boat-sail-pirate-28930/" TargetMode="External"/><Relationship Id="rId4" Type="http://schemas.openxmlformats.org/officeDocument/2006/relationships/customXml" Target="../ink/ink934.xml"/><Relationship Id="rId9" Type="http://schemas.openxmlformats.org/officeDocument/2006/relationships/image" Target="../media/image212.png"/><Relationship Id="rId180" Type="http://schemas.microsoft.com/office/2007/relationships/hdphoto" Target="../media/hdphoto3.wdp"/><Relationship Id="rId26" Type="http://schemas.openxmlformats.org/officeDocument/2006/relationships/customXml" Target="../ink/ink945.xml"/><Relationship Id="rId47" Type="http://schemas.openxmlformats.org/officeDocument/2006/relationships/image" Target="../media/image307.png"/><Relationship Id="rId68" Type="http://schemas.openxmlformats.org/officeDocument/2006/relationships/customXml" Target="../ink/ink966.xml"/><Relationship Id="rId89" Type="http://schemas.openxmlformats.org/officeDocument/2006/relationships/image" Target="../media/image403.png"/><Relationship Id="rId112" Type="http://schemas.openxmlformats.org/officeDocument/2006/relationships/customXml" Target="../ink/ink988.xml"/><Relationship Id="rId133" Type="http://schemas.openxmlformats.org/officeDocument/2006/relationships/image" Target="../media/image342.png"/><Relationship Id="rId154" Type="http://schemas.openxmlformats.org/officeDocument/2006/relationships/customXml" Target="../ink/ink1009.xml"/><Relationship Id="rId175" Type="http://schemas.openxmlformats.org/officeDocument/2006/relationships/image" Target="../media/image568.png"/><Relationship Id="rId16" Type="http://schemas.openxmlformats.org/officeDocument/2006/relationships/customXml" Target="../ink/ink940.xml"/><Relationship Id="rId37" Type="http://schemas.openxmlformats.org/officeDocument/2006/relationships/image" Target="../media/image229.png"/><Relationship Id="rId58" Type="http://schemas.openxmlformats.org/officeDocument/2006/relationships/customXml" Target="../ink/ink961.xml"/><Relationship Id="rId79" Type="http://schemas.openxmlformats.org/officeDocument/2006/relationships/image" Target="../media/image450.png"/><Relationship Id="rId102" Type="http://schemas.openxmlformats.org/officeDocument/2006/relationships/customXml" Target="../ink/ink983.xml"/><Relationship Id="rId123" Type="http://schemas.openxmlformats.org/officeDocument/2006/relationships/image" Target="../media/image377.png"/><Relationship Id="rId144" Type="http://schemas.openxmlformats.org/officeDocument/2006/relationships/customXml" Target="../ink/ink1004.xml"/><Relationship Id="rId90" Type="http://schemas.openxmlformats.org/officeDocument/2006/relationships/customXml" Target="../ink/ink977.xml"/><Relationship Id="rId165" Type="http://schemas.openxmlformats.org/officeDocument/2006/relationships/image" Target="../media/image563.png"/><Relationship Id="rId27" Type="http://schemas.openxmlformats.org/officeDocument/2006/relationships/image" Target="../media/image224.png"/><Relationship Id="rId48" Type="http://schemas.openxmlformats.org/officeDocument/2006/relationships/customXml" Target="../ink/ink956.xml"/><Relationship Id="rId69" Type="http://schemas.openxmlformats.org/officeDocument/2006/relationships/image" Target="../media/image316.png"/><Relationship Id="rId113" Type="http://schemas.openxmlformats.org/officeDocument/2006/relationships/image" Target="../media/image336.png"/><Relationship Id="rId134" Type="http://schemas.openxmlformats.org/officeDocument/2006/relationships/customXml" Target="../ink/ink999.xml"/><Relationship Id="rId80" Type="http://schemas.openxmlformats.org/officeDocument/2006/relationships/customXml" Target="../ink/ink972.xml"/><Relationship Id="rId155" Type="http://schemas.openxmlformats.org/officeDocument/2006/relationships/image" Target="../media/image381.png"/><Relationship Id="rId176" Type="http://schemas.openxmlformats.org/officeDocument/2006/relationships/image" Target="../media/image359.png"/><Relationship Id="rId17" Type="http://schemas.openxmlformats.org/officeDocument/2006/relationships/image" Target="../media/image219.png"/><Relationship Id="rId38" Type="http://schemas.openxmlformats.org/officeDocument/2006/relationships/customXml" Target="../ink/ink951.xml"/><Relationship Id="rId59" Type="http://schemas.openxmlformats.org/officeDocument/2006/relationships/image" Target="../media/image371.png"/><Relationship Id="rId103" Type="http://schemas.openxmlformats.org/officeDocument/2006/relationships/image" Target="../media/image331.png"/><Relationship Id="rId124" Type="http://schemas.openxmlformats.org/officeDocument/2006/relationships/customXml" Target="../ink/ink994.xml"/><Relationship Id="rId70" Type="http://schemas.openxmlformats.org/officeDocument/2006/relationships/customXml" Target="../ink/ink967.xml"/><Relationship Id="rId91" Type="http://schemas.openxmlformats.org/officeDocument/2006/relationships/image" Target="../media/image404.png"/><Relationship Id="rId145" Type="http://schemas.openxmlformats.org/officeDocument/2006/relationships/image" Target="../media/image345.png"/><Relationship Id="rId166" Type="http://schemas.openxmlformats.org/officeDocument/2006/relationships/customXml" Target="../ink/ink1015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946.xml"/><Relationship Id="rId49" Type="http://schemas.openxmlformats.org/officeDocument/2006/relationships/image" Target="../media/image308.png"/><Relationship Id="rId114" Type="http://schemas.openxmlformats.org/officeDocument/2006/relationships/customXml" Target="../ink/ink989.xml"/><Relationship Id="rId60" Type="http://schemas.openxmlformats.org/officeDocument/2006/relationships/customXml" Target="../ink/ink962.xml"/><Relationship Id="rId81" Type="http://schemas.openxmlformats.org/officeDocument/2006/relationships/image" Target="../media/image561.png"/><Relationship Id="rId135" Type="http://schemas.openxmlformats.org/officeDocument/2006/relationships/image" Target="../media/image343.png"/><Relationship Id="rId156" Type="http://schemas.openxmlformats.org/officeDocument/2006/relationships/customXml" Target="../ink/ink1010.xml"/><Relationship Id="rId177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2.png"/><Relationship Id="rId21" Type="http://schemas.openxmlformats.org/officeDocument/2006/relationships/image" Target="../media/image304.png"/><Relationship Id="rId42" Type="http://schemas.openxmlformats.org/officeDocument/2006/relationships/customXml" Target="../ink/ink1040.xml"/><Relationship Id="rId63" Type="http://schemas.openxmlformats.org/officeDocument/2006/relationships/image" Target="../media/image308.png"/><Relationship Id="rId84" Type="http://schemas.openxmlformats.org/officeDocument/2006/relationships/customXml" Target="../ink/ink1061.xml"/><Relationship Id="rId138" Type="http://schemas.openxmlformats.org/officeDocument/2006/relationships/customXml" Target="../ink/ink1088.xml"/><Relationship Id="rId159" Type="http://schemas.openxmlformats.org/officeDocument/2006/relationships/image" Target="../media/image346.png"/><Relationship Id="rId170" Type="http://schemas.openxmlformats.org/officeDocument/2006/relationships/customXml" Target="../ink/ink1104.xml"/><Relationship Id="rId191" Type="http://schemas.openxmlformats.org/officeDocument/2006/relationships/image" Target="../media/image360.png"/><Relationship Id="rId107" Type="http://schemas.openxmlformats.org/officeDocument/2006/relationships/image" Target="../media/image327.png"/><Relationship Id="rId11" Type="http://schemas.openxmlformats.org/officeDocument/2006/relationships/image" Target="../media/image390.png"/><Relationship Id="rId32" Type="http://schemas.openxmlformats.org/officeDocument/2006/relationships/customXml" Target="../ink/ink1035.xml"/><Relationship Id="rId53" Type="http://schemas.openxmlformats.org/officeDocument/2006/relationships/image" Target="../media/image231.png"/><Relationship Id="rId74" Type="http://schemas.openxmlformats.org/officeDocument/2006/relationships/customXml" Target="../ink/ink1056.xml"/><Relationship Id="rId128" Type="http://schemas.openxmlformats.org/officeDocument/2006/relationships/customXml" Target="../ink/ink1083.xml"/><Relationship Id="rId149" Type="http://schemas.openxmlformats.org/officeDocument/2006/relationships/image" Target="../media/image344.png"/><Relationship Id="rId5" Type="http://schemas.openxmlformats.org/officeDocument/2006/relationships/image" Target="../media/image387.png"/><Relationship Id="rId95" Type="http://schemas.openxmlformats.org/officeDocument/2006/relationships/image" Target="../media/image321.png"/><Relationship Id="rId160" Type="http://schemas.openxmlformats.org/officeDocument/2006/relationships/customXml" Target="../ink/ink1099.xml"/><Relationship Id="rId181" Type="http://schemas.openxmlformats.org/officeDocument/2006/relationships/image" Target="../media/image564.png"/><Relationship Id="rId22" Type="http://schemas.openxmlformats.org/officeDocument/2006/relationships/customXml" Target="../ink/ink1030.xml"/><Relationship Id="rId43" Type="http://schemas.openxmlformats.org/officeDocument/2006/relationships/image" Target="../media/image226.png"/><Relationship Id="rId64" Type="http://schemas.openxmlformats.org/officeDocument/2006/relationships/customXml" Target="../ink/ink1051.xml"/><Relationship Id="rId118" Type="http://schemas.openxmlformats.org/officeDocument/2006/relationships/customXml" Target="../ink/ink1078.xml"/><Relationship Id="rId139" Type="http://schemas.openxmlformats.org/officeDocument/2006/relationships/image" Target="../media/image341.png"/><Relationship Id="rId85" Type="http://schemas.openxmlformats.org/officeDocument/2006/relationships/image" Target="../media/image316.png"/><Relationship Id="rId150" Type="http://schemas.openxmlformats.org/officeDocument/2006/relationships/customXml" Target="../ink/ink1094.xml"/><Relationship Id="rId171" Type="http://schemas.openxmlformats.org/officeDocument/2006/relationships/image" Target="../media/image569.png"/><Relationship Id="rId192" Type="http://schemas.microsoft.com/office/2007/relationships/hdphoto" Target="../media/hdphoto3.wdp"/><Relationship Id="rId12" Type="http://schemas.openxmlformats.org/officeDocument/2006/relationships/customXml" Target="../ink/ink1025.xml"/><Relationship Id="rId33" Type="http://schemas.openxmlformats.org/officeDocument/2006/relationships/image" Target="../media/image221.png"/><Relationship Id="rId108" Type="http://schemas.openxmlformats.org/officeDocument/2006/relationships/customXml" Target="../ink/ink1073.xml"/><Relationship Id="rId129" Type="http://schemas.openxmlformats.org/officeDocument/2006/relationships/image" Target="../media/image338.png"/><Relationship Id="rId54" Type="http://schemas.openxmlformats.org/officeDocument/2006/relationships/customXml" Target="../ink/ink1046.xml"/><Relationship Id="rId75" Type="http://schemas.openxmlformats.org/officeDocument/2006/relationships/image" Target="../media/image374.png"/><Relationship Id="rId96" Type="http://schemas.openxmlformats.org/officeDocument/2006/relationships/customXml" Target="../ink/ink1067.xml"/><Relationship Id="rId140" Type="http://schemas.openxmlformats.org/officeDocument/2006/relationships/customXml" Target="../ink/ink1089.xml"/><Relationship Id="rId161" Type="http://schemas.openxmlformats.org/officeDocument/2006/relationships/image" Target="../media/image347.png"/><Relationship Id="rId182" Type="http://schemas.openxmlformats.org/officeDocument/2006/relationships/customXml" Target="../ink/ink1110.xml"/><Relationship Id="rId6" Type="http://schemas.openxmlformats.org/officeDocument/2006/relationships/customXml" Target="../ink/ink1022.xml"/><Relationship Id="rId23" Type="http://schemas.openxmlformats.org/officeDocument/2006/relationships/image" Target="../media/image216.png"/><Relationship Id="rId119" Type="http://schemas.openxmlformats.org/officeDocument/2006/relationships/image" Target="../media/image333.png"/><Relationship Id="rId44" Type="http://schemas.openxmlformats.org/officeDocument/2006/relationships/customXml" Target="../ink/ink1041.xml"/><Relationship Id="rId65" Type="http://schemas.openxmlformats.org/officeDocument/2006/relationships/image" Target="../media/image309.png"/><Relationship Id="rId86" Type="http://schemas.openxmlformats.org/officeDocument/2006/relationships/customXml" Target="../ink/ink1062.xml"/><Relationship Id="rId130" Type="http://schemas.openxmlformats.org/officeDocument/2006/relationships/customXml" Target="../ink/ink1084.xml"/><Relationship Id="rId151" Type="http://schemas.openxmlformats.org/officeDocument/2006/relationships/image" Target="../media/image408.png"/><Relationship Id="rId172" Type="http://schemas.openxmlformats.org/officeDocument/2006/relationships/customXml" Target="../ink/ink1105.xml"/><Relationship Id="rId193" Type="http://schemas.openxmlformats.org/officeDocument/2006/relationships/hyperlink" Target="https://www.netclipart.com/isee/TiTwhb_simple-compass/" TargetMode="External"/><Relationship Id="rId13" Type="http://schemas.openxmlformats.org/officeDocument/2006/relationships/image" Target="../media/image391.png"/><Relationship Id="rId109" Type="http://schemas.openxmlformats.org/officeDocument/2006/relationships/image" Target="../media/image328.png"/><Relationship Id="rId34" Type="http://schemas.openxmlformats.org/officeDocument/2006/relationships/customXml" Target="../ink/ink1036.xml"/><Relationship Id="rId55" Type="http://schemas.openxmlformats.org/officeDocument/2006/relationships/image" Target="../media/image362.png"/><Relationship Id="rId76" Type="http://schemas.openxmlformats.org/officeDocument/2006/relationships/customXml" Target="../ink/ink1057.xml"/><Relationship Id="rId97" Type="http://schemas.openxmlformats.org/officeDocument/2006/relationships/image" Target="../media/image322.png"/><Relationship Id="rId120" Type="http://schemas.openxmlformats.org/officeDocument/2006/relationships/customXml" Target="../ink/ink1079.xml"/><Relationship Id="rId141" Type="http://schemas.openxmlformats.org/officeDocument/2006/relationships/image" Target="../media/image378.png"/><Relationship Id="rId7" Type="http://schemas.openxmlformats.org/officeDocument/2006/relationships/image" Target="../media/image388.png"/><Relationship Id="rId71" Type="http://schemas.openxmlformats.org/officeDocument/2006/relationships/image" Target="../media/image447.png"/><Relationship Id="rId92" Type="http://schemas.openxmlformats.org/officeDocument/2006/relationships/customXml" Target="../ink/ink1065.xml"/><Relationship Id="rId162" Type="http://schemas.openxmlformats.org/officeDocument/2006/relationships/customXml" Target="../ink/ink1100.xml"/><Relationship Id="rId183" Type="http://schemas.openxmlformats.org/officeDocument/2006/relationships/image" Target="../media/image570.png"/><Relationship Id="rId2" Type="http://schemas.openxmlformats.org/officeDocument/2006/relationships/customXml" Target="../ink/ink1020.xml"/><Relationship Id="rId29" Type="http://schemas.openxmlformats.org/officeDocument/2006/relationships/image" Target="../media/image219.png"/><Relationship Id="rId24" Type="http://schemas.openxmlformats.org/officeDocument/2006/relationships/customXml" Target="../ink/ink1031.xml"/><Relationship Id="rId40" Type="http://schemas.openxmlformats.org/officeDocument/2006/relationships/customXml" Target="../ink/ink1039.xml"/><Relationship Id="rId45" Type="http://schemas.openxmlformats.org/officeDocument/2006/relationships/image" Target="../media/image227.png"/><Relationship Id="rId66" Type="http://schemas.openxmlformats.org/officeDocument/2006/relationships/customXml" Target="../ink/ink1052.xml"/><Relationship Id="rId87" Type="http://schemas.openxmlformats.org/officeDocument/2006/relationships/image" Target="../media/image317.png"/><Relationship Id="rId110" Type="http://schemas.openxmlformats.org/officeDocument/2006/relationships/customXml" Target="../ink/ink1074.xml"/><Relationship Id="rId115" Type="http://schemas.openxmlformats.org/officeDocument/2006/relationships/image" Target="../media/image331.png"/><Relationship Id="rId131" Type="http://schemas.openxmlformats.org/officeDocument/2006/relationships/image" Target="../media/image339.png"/><Relationship Id="rId136" Type="http://schemas.openxmlformats.org/officeDocument/2006/relationships/customXml" Target="../ink/ink1087.xml"/><Relationship Id="rId157" Type="http://schemas.openxmlformats.org/officeDocument/2006/relationships/image" Target="../media/image345.png"/><Relationship Id="rId178" Type="http://schemas.openxmlformats.org/officeDocument/2006/relationships/customXml" Target="../ink/ink1108.xml"/><Relationship Id="rId61" Type="http://schemas.openxmlformats.org/officeDocument/2006/relationships/image" Target="../media/image307.png"/><Relationship Id="rId82" Type="http://schemas.openxmlformats.org/officeDocument/2006/relationships/customXml" Target="../ink/ink1060.xml"/><Relationship Id="rId152" Type="http://schemas.openxmlformats.org/officeDocument/2006/relationships/customXml" Target="../ink/ink1095.xml"/><Relationship Id="rId173" Type="http://schemas.openxmlformats.org/officeDocument/2006/relationships/image" Target="../media/image383.png"/><Relationship Id="rId194" Type="http://schemas.openxmlformats.org/officeDocument/2006/relationships/image" Target="../media/image361.png"/><Relationship Id="rId19" Type="http://schemas.openxmlformats.org/officeDocument/2006/relationships/image" Target="../media/image302.png"/><Relationship Id="rId14" Type="http://schemas.openxmlformats.org/officeDocument/2006/relationships/customXml" Target="../ink/ink1026.xml"/><Relationship Id="rId30" Type="http://schemas.openxmlformats.org/officeDocument/2006/relationships/customXml" Target="../ink/ink1034.xml"/><Relationship Id="rId35" Type="http://schemas.openxmlformats.org/officeDocument/2006/relationships/image" Target="../media/image222.png"/><Relationship Id="rId56" Type="http://schemas.openxmlformats.org/officeDocument/2006/relationships/customXml" Target="../ink/ink1047.xml"/><Relationship Id="rId77" Type="http://schemas.openxmlformats.org/officeDocument/2006/relationships/image" Target="../media/image312.png"/><Relationship Id="rId100" Type="http://schemas.openxmlformats.org/officeDocument/2006/relationships/customXml" Target="../ink/ink1069.xml"/><Relationship Id="rId105" Type="http://schemas.openxmlformats.org/officeDocument/2006/relationships/image" Target="../media/image326.png"/><Relationship Id="rId126" Type="http://schemas.openxmlformats.org/officeDocument/2006/relationships/customXml" Target="../ink/ink1082.xml"/><Relationship Id="rId147" Type="http://schemas.openxmlformats.org/officeDocument/2006/relationships/image" Target="../media/image343.png"/><Relationship Id="rId168" Type="http://schemas.openxmlformats.org/officeDocument/2006/relationships/customXml" Target="../ink/ink1103.xml"/><Relationship Id="rId8" Type="http://schemas.openxmlformats.org/officeDocument/2006/relationships/customXml" Target="../ink/ink1023.xml"/><Relationship Id="rId51" Type="http://schemas.openxmlformats.org/officeDocument/2006/relationships/image" Target="../media/image230.png"/><Relationship Id="rId72" Type="http://schemas.openxmlformats.org/officeDocument/2006/relationships/customXml" Target="../ink/ink1055.xml"/><Relationship Id="rId93" Type="http://schemas.openxmlformats.org/officeDocument/2006/relationships/image" Target="../media/image320.png"/><Relationship Id="rId98" Type="http://schemas.openxmlformats.org/officeDocument/2006/relationships/customXml" Target="../ink/ink1068.xml"/><Relationship Id="rId121" Type="http://schemas.openxmlformats.org/officeDocument/2006/relationships/image" Target="../media/image334.png"/><Relationship Id="rId142" Type="http://schemas.openxmlformats.org/officeDocument/2006/relationships/customXml" Target="../ink/ink1090.xml"/><Relationship Id="rId163" Type="http://schemas.openxmlformats.org/officeDocument/2006/relationships/image" Target="../media/image348.png"/><Relationship Id="rId184" Type="http://schemas.openxmlformats.org/officeDocument/2006/relationships/customXml" Target="../ink/ink1111.xml"/><Relationship Id="rId189" Type="http://schemas.microsoft.com/office/2007/relationships/hdphoto" Target="../media/hdphoto2.wdp"/><Relationship Id="rId3" Type="http://schemas.openxmlformats.org/officeDocument/2006/relationships/image" Target="../media/image386.png"/><Relationship Id="rId25" Type="http://schemas.openxmlformats.org/officeDocument/2006/relationships/image" Target="../media/image217.png"/><Relationship Id="rId46" Type="http://schemas.openxmlformats.org/officeDocument/2006/relationships/customXml" Target="../ink/ink1042.xml"/><Relationship Id="rId67" Type="http://schemas.openxmlformats.org/officeDocument/2006/relationships/image" Target="../media/image310.png"/><Relationship Id="rId116" Type="http://schemas.openxmlformats.org/officeDocument/2006/relationships/customXml" Target="../ink/ink1077.xml"/><Relationship Id="rId137" Type="http://schemas.openxmlformats.org/officeDocument/2006/relationships/image" Target="../media/image340.png"/><Relationship Id="rId158" Type="http://schemas.openxmlformats.org/officeDocument/2006/relationships/customXml" Target="../ink/ink1098.xml"/><Relationship Id="rId20" Type="http://schemas.openxmlformats.org/officeDocument/2006/relationships/customXml" Target="../ink/ink1029.xml"/><Relationship Id="rId41" Type="http://schemas.openxmlformats.org/officeDocument/2006/relationships/image" Target="../media/image225.png"/><Relationship Id="rId62" Type="http://schemas.openxmlformats.org/officeDocument/2006/relationships/customXml" Target="../ink/ink1050.xml"/><Relationship Id="rId83" Type="http://schemas.openxmlformats.org/officeDocument/2006/relationships/image" Target="../media/image315.png"/><Relationship Id="rId88" Type="http://schemas.openxmlformats.org/officeDocument/2006/relationships/customXml" Target="../ink/ink1063.xml"/><Relationship Id="rId111" Type="http://schemas.openxmlformats.org/officeDocument/2006/relationships/image" Target="../media/image329.png"/><Relationship Id="rId132" Type="http://schemas.openxmlformats.org/officeDocument/2006/relationships/customXml" Target="../ink/ink1085.xml"/><Relationship Id="rId153" Type="http://schemas.openxmlformats.org/officeDocument/2006/relationships/image" Target="../media/image380.png"/><Relationship Id="rId174" Type="http://schemas.openxmlformats.org/officeDocument/2006/relationships/customXml" Target="../ink/ink1106.xml"/><Relationship Id="rId179" Type="http://schemas.openxmlformats.org/officeDocument/2006/relationships/image" Target="../media/image563.png"/><Relationship Id="rId195" Type="http://schemas.openxmlformats.org/officeDocument/2006/relationships/hyperlink" Target="https://freepngimg.com/png/25491-next-button" TargetMode="External"/><Relationship Id="rId190" Type="http://schemas.openxmlformats.org/officeDocument/2006/relationships/hyperlink" Target="https://www.kissclipart.com/pirate-png-clipart-pirate-clip-art-pgpncl/" TargetMode="External"/><Relationship Id="rId15" Type="http://schemas.openxmlformats.org/officeDocument/2006/relationships/image" Target="../media/image299.png"/><Relationship Id="rId36" Type="http://schemas.openxmlformats.org/officeDocument/2006/relationships/customXml" Target="../ink/ink1037.xml"/><Relationship Id="rId57" Type="http://schemas.openxmlformats.org/officeDocument/2006/relationships/image" Target="../media/image364.png"/><Relationship Id="rId106" Type="http://schemas.openxmlformats.org/officeDocument/2006/relationships/customXml" Target="../ink/ink1072.xml"/><Relationship Id="rId127" Type="http://schemas.openxmlformats.org/officeDocument/2006/relationships/image" Target="../media/image337.png"/><Relationship Id="rId10" Type="http://schemas.openxmlformats.org/officeDocument/2006/relationships/customXml" Target="../ink/ink1024.xml"/><Relationship Id="rId31" Type="http://schemas.openxmlformats.org/officeDocument/2006/relationships/image" Target="../media/image220.png"/><Relationship Id="rId52" Type="http://schemas.openxmlformats.org/officeDocument/2006/relationships/customXml" Target="../ink/ink1045.xml"/><Relationship Id="rId73" Type="http://schemas.openxmlformats.org/officeDocument/2006/relationships/image" Target="../media/image373.png"/><Relationship Id="rId78" Type="http://schemas.openxmlformats.org/officeDocument/2006/relationships/customXml" Target="../ink/ink1058.xml"/><Relationship Id="rId94" Type="http://schemas.openxmlformats.org/officeDocument/2006/relationships/customXml" Target="../ink/ink1066.xml"/><Relationship Id="rId99" Type="http://schemas.openxmlformats.org/officeDocument/2006/relationships/image" Target="../media/image323.png"/><Relationship Id="rId101" Type="http://schemas.openxmlformats.org/officeDocument/2006/relationships/image" Target="../media/image324.png"/><Relationship Id="rId122" Type="http://schemas.openxmlformats.org/officeDocument/2006/relationships/customXml" Target="../ink/ink1080.xml"/><Relationship Id="rId143" Type="http://schemas.openxmlformats.org/officeDocument/2006/relationships/image" Target="../media/image379.png"/><Relationship Id="rId148" Type="http://schemas.openxmlformats.org/officeDocument/2006/relationships/customXml" Target="../ink/ink1093.xml"/><Relationship Id="rId164" Type="http://schemas.openxmlformats.org/officeDocument/2006/relationships/customXml" Target="../ink/ink1101.xml"/><Relationship Id="rId169" Type="http://schemas.openxmlformats.org/officeDocument/2006/relationships/image" Target="../media/image382.png"/><Relationship Id="rId185" Type="http://schemas.openxmlformats.org/officeDocument/2006/relationships/image" Target="../media/image565.png"/><Relationship Id="rId4" Type="http://schemas.openxmlformats.org/officeDocument/2006/relationships/customXml" Target="../ink/ink1021.xml"/><Relationship Id="rId9" Type="http://schemas.openxmlformats.org/officeDocument/2006/relationships/image" Target="../media/image389.png"/><Relationship Id="rId180" Type="http://schemas.openxmlformats.org/officeDocument/2006/relationships/customXml" Target="../ink/ink1109.xml"/><Relationship Id="rId26" Type="http://schemas.openxmlformats.org/officeDocument/2006/relationships/customXml" Target="../ink/ink1032.xml"/><Relationship Id="rId47" Type="http://schemas.openxmlformats.org/officeDocument/2006/relationships/image" Target="../media/image228.png"/><Relationship Id="rId68" Type="http://schemas.openxmlformats.org/officeDocument/2006/relationships/customXml" Target="../ink/ink1053.xml"/><Relationship Id="rId89" Type="http://schemas.openxmlformats.org/officeDocument/2006/relationships/image" Target="../media/image318.png"/><Relationship Id="rId112" Type="http://schemas.openxmlformats.org/officeDocument/2006/relationships/customXml" Target="../ink/ink1075.xml"/><Relationship Id="rId133" Type="http://schemas.openxmlformats.org/officeDocument/2006/relationships/image" Target="../media/image376.png"/><Relationship Id="rId154" Type="http://schemas.openxmlformats.org/officeDocument/2006/relationships/customXml" Target="../ink/ink1096.xml"/><Relationship Id="rId175" Type="http://schemas.openxmlformats.org/officeDocument/2006/relationships/image" Target="../media/image350.png"/><Relationship Id="rId196" Type="http://schemas.openxmlformats.org/officeDocument/2006/relationships/image" Target="../media/image238.png"/><Relationship Id="rId16" Type="http://schemas.openxmlformats.org/officeDocument/2006/relationships/customXml" Target="../ink/ink1027.xml"/><Relationship Id="rId37" Type="http://schemas.openxmlformats.org/officeDocument/2006/relationships/image" Target="../media/image223.png"/><Relationship Id="rId58" Type="http://schemas.openxmlformats.org/officeDocument/2006/relationships/customXml" Target="../ink/ink1048.xml"/><Relationship Id="rId79" Type="http://schemas.openxmlformats.org/officeDocument/2006/relationships/image" Target="../media/image313.png"/><Relationship Id="rId102" Type="http://schemas.openxmlformats.org/officeDocument/2006/relationships/customXml" Target="../ink/ink1070.xml"/><Relationship Id="rId123" Type="http://schemas.openxmlformats.org/officeDocument/2006/relationships/image" Target="../media/image335.png"/><Relationship Id="rId144" Type="http://schemas.openxmlformats.org/officeDocument/2006/relationships/customXml" Target="../ink/ink1091.xml"/><Relationship Id="rId90" Type="http://schemas.openxmlformats.org/officeDocument/2006/relationships/customXml" Target="../ink/ink1064.xml"/><Relationship Id="rId165" Type="http://schemas.openxmlformats.org/officeDocument/2006/relationships/image" Target="../media/image349.png"/><Relationship Id="rId186" Type="http://schemas.openxmlformats.org/officeDocument/2006/relationships/customXml" Target="../ink/ink1112.xml"/><Relationship Id="rId27" Type="http://schemas.openxmlformats.org/officeDocument/2006/relationships/image" Target="../media/image218.png"/><Relationship Id="rId48" Type="http://schemas.openxmlformats.org/officeDocument/2006/relationships/customXml" Target="../ink/ink1043.xml"/><Relationship Id="rId69" Type="http://schemas.openxmlformats.org/officeDocument/2006/relationships/image" Target="../media/image311.png"/><Relationship Id="rId113" Type="http://schemas.openxmlformats.org/officeDocument/2006/relationships/image" Target="../media/image330.png"/><Relationship Id="rId134" Type="http://schemas.openxmlformats.org/officeDocument/2006/relationships/customXml" Target="../ink/ink1086.xml"/><Relationship Id="rId80" Type="http://schemas.openxmlformats.org/officeDocument/2006/relationships/customXml" Target="../ink/ink1059.xml"/><Relationship Id="rId155" Type="http://schemas.openxmlformats.org/officeDocument/2006/relationships/image" Target="../media/image451.png"/><Relationship Id="rId176" Type="http://schemas.openxmlformats.org/officeDocument/2006/relationships/customXml" Target="../ink/ink1107.xml"/><Relationship Id="rId197" Type="http://schemas.openxmlformats.org/officeDocument/2006/relationships/hyperlink" Target="http://pixabay.com/en/sailing-ship-boat-sail-pirate-28930/" TargetMode="External"/><Relationship Id="rId17" Type="http://schemas.openxmlformats.org/officeDocument/2006/relationships/image" Target="../media/image300.png"/><Relationship Id="rId38" Type="http://schemas.openxmlformats.org/officeDocument/2006/relationships/customXml" Target="../ink/ink1038.xml"/><Relationship Id="rId59" Type="http://schemas.openxmlformats.org/officeDocument/2006/relationships/image" Target="../media/image305.png"/><Relationship Id="rId103" Type="http://schemas.openxmlformats.org/officeDocument/2006/relationships/image" Target="../media/image325.png"/><Relationship Id="rId124" Type="http://schemas.openxmlformats.org/officeDocument/2006/relationships/customXml" Target="../ink/ink1081.xml"/><Relationship Id="rId70" Type="http://schemas.openxmlformats.org/officeDocument/2006/relationships/customXml" Target="../ink/ink1054.xml"/><Relationship Id="rId91" Type="http://schemas.openxmlformats.org/officeDocument/2006/relationships/image" Target="../media/image319.png"/><Relationship Id="rId145" Type="http://schemas.openxmlformats.org/officeDocument/2006/relationships/image" Target="../media/image342.png"/><Relationship Id="rId166" Type="http://schemas.openxmlformats.org/officeDocument/2006/relationships/customXml" Target="../ink/ink1102.xml"/><Relationship Id="rId187" Type="http://schemas.openxmlformats.org/officeDocument/2006/relationships/image" Target="../media/image566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033.xml"/><Relationship Id="rId49" Type="http://schemas.openxmlformats.org/officeDocument/2006/relationships/image" Target="../media/image229.png"/><Relationship Id="rId114" Type="http://schemas.openxmlformats.org/officeDocument/2006/relationships/customXml" Target="../ink/ink1076.xml"/><Relationship Id="rId60" Type="http://schemas.openxmlformats.org/officeDocument/2006/relationships/customXml" Target="../ink/ink1049.xml"/><Relationship Id="rId81" Type="http://schemas.openxmlformats.org/officeDocument/2006/relationships/image" Target="../media/image314.png"/><Relationship Id="rId135" Type="http://schemas.openxmlformats.org/officeDocument/2006/relationships/image" Target="../media/image377.png"/><Relationship Id="rId156" Type="http://schemas.openxmlformats.org/officeDocument/2006/relationships/customXml" Target="../ink/ink1097.xml"/><Relationship Id="rId177" Type="http://schemas.openxmlformats.org/officeDocument/2006/relationships/image" Target="../media/image351.png"/><Relationship Id="rId18" Type="http://schemas.openxmlformats.org/officeDocument/2006/relationships/customXml" Target="../ink/ink1028.xml"/><Relationship Id="rId39" Type="http://schemas.openxmlformats.org/officeDocument/2006/relationships/image" Target="../media/image224.png"/><Relationship Id="rId50" Type="http://schemas.openxmlformats.org/officeDocument/2006/relationships/customXml" Target="../ink/ink1044.xml"/><Relationship Id="rId104" Type="http://schemas.openxmlformats.org/officeDocument/2006/relationships/customXml" Target="../ink/ink1071.xml"/><Relationship Id="rId125" Type="http://schemas.openxmlformats.org/officeDocument/2006/relationships/image" Target="../media/image336.png"/><Relationship Id="rId146" Type="http://schemas.openxmlformats.org/officeDocument/2006/relationships/customXml" Target="../ink/ink1092.xml"/><Relationship Id="rId167" Type="http://schemas.openxmlformats.org/officeDocument/2006/relationships/image" Target="../media/image381.png"/><Relationship Id="rId188" Type="http://schemas.openxmlformats.org/officeDocument/2006/relationships/image" Target="../media/image3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customXml" Target="../ink/ink1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2.png"/><Relationship Id="rId4" Type="http://schemas.openxmlformats.org/officeDocument/2006/relationships/customXml" Target="../ink/ink1114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8.png"/><Relationship Id="rId21" Type="http://schemas.openxmlformats.org/officeDocument/2006/relationships/image" Target="../media/image215.png"/><Relationship Id="rId42" Type="http://schemas.openxmlformats.org/officeDocument/2006/relationships/customXml" Target="../ink/ink1135.xml"/><Relationship Id="rId63" Type="http://schemas.openxmlformats.org/officeDocument/2006/relationships/image" Target="../media/image311.png"/><Relationship Id="rId84" Type="http://schemas.openxmlformats.org/officeDocument/2006/relationships/customXml" Target="../ink/ink1156.xml"/><Relationship Id="rId138" Type="http://schemas.openxmlformats.org/officeDocument/2006/relationships/customXml" Target="../ink/ink1183.xml"/><Relationship Id="rId159" Type="http://schemas.openxmlformats.org/officeDocument/2006/relationships/image" Target="../media/image587.png"/><Relationship Id="rId170" Type="http://schemas.openxmlformats.org/officeDocument/2006/relationships/customXml" Target="../ink/ink1199.xml"/><Relationship Id="rId191" Type="http://schemas.openxmlformats.org/officeDocument/2006/relationships/image" Target="../media/image603.png"/><Relationship Id="rId205" Type="http://schemas.openxmlformats.org/officeDocument/2006/relationships/image" Target="../media/image610.png"/><Relationship Id="rId226" Type="http://schemas.openxmlformats.org/officeDocument/2006/relationships/customXml" Target="../ink/ink1227.xml"/><Relationship Id="rId107" Type="http://schemas.openxmlformats.org/officeDocument/2006/relationships/image" Target="../media/image323.png"/><Relationship Id="rId11" Type="http://schemas.openxmlformats.org/officeDocument/2006/relationships/image" Target="../media/image300.png"/><Relationship Id="rId32" Type="http://schemas.openxmlformats.org/officeDocument/2006/relationships/customXml" Target="../ink/ink1130.xml"/><Relationship Id="rId53" Type="http://schemas.openxmlformats.org/officeDocument/2006/relationships/image" Target="../media/image231.png"/><Relationship Id="rId74" Type="http://schemas.openxmlformats.org/officeDocument/2006/relationships/customXml" Target="../ink/ink1151.xml"/><Relationship Id="rId128" Type="http://schemas.openxmlformats.org/officeDocument/2006/relationships/customXml" Target="../ink/ink1178.xml"/><Relationship Id="rId149" Type="http://schemas.openxmlformats.org/officeDocument/2006/relationships/image" Target="../media/image582.png"/><Relationship Id="rId5" Type="http://schemas.openxmlformats.org/officeDocument/2006/relationships/image" Target="../media/image390.png"/><Relationship Id="rId95" Type="http://schemas.openxmlformats.org/officeDocument/2006/relationships/image" Target="../media/image318.png"/><Relationship Id="rId160" Type="http://schemas.openxmlformats.org/officeDocument/2006/relationships/customXml" Target="../ink/ink1194.xml"/><Relationship Id="rId181" Type="http://schemas.openxmlformats.org/officeDocument/2006/relationships/image" Target="../media/image598.png"/><Relationship Id="rId216" Type="http://schemas.openxmlformats.org/officeDocument/2006/relationships/customXml" Target="../ink/ink1222.xml"/><Relationship Id="rId237" Type="http://schemas.microsoft.com/office/2007/relationships/hdphoto" Target="../media/hdphoto2.wdp"/><Relationship Id="rId22" Type="http://schemas.openxmlformats.org/officeDocument/2006/relationships/customXml" Target="../ink/ink1125.xml"/><Relationship Id="rId43" Type="http://schemas.openxmlformats.org/officeDocument/2006/relationships/image" Target="../media/image226.png"/><Relationship Id="rId64" Type="http://schemas.openxmlformats.org/officeDocument/2006/relationships/customXml" Target="../ink/ink1146.xml"/><Relationship Id="rId118" Type="http://schemas.openxmlformats.org/officeDocument/2006/relationships/customXml" Target="../ink/ink1173.xml"/><Relationship Id="rId139" Type="http://schemas.openxmlformats.org/officeDocument/2006/relationships/image" Target="../media/image577.png"/><Relationship Id="rId85" Type="http://schemas.openxmlformats.org/officeDocument/2006/relationships/image" Target="../media/image313.png"/><Relationship Id="rId150" Type="http://schemas.openxmlformats.org/officeDocument/2006/relationships/customXml" Target="../ink/ink1189.xml"/><Relationship Id="rId171" Type="http://schemas.openxmlformats.org/officeDocument/2006/relationships/image" Target="../media/image593.png"/><Relationship Id="rId192" Type="http://schemas.openxmlformats.org/officeDocument/2006/relationships/customXml" Target="../ink/ink1210.xml"/><Relationship Id="rId206" Type="http://schemas.openxmlformats.org/officeDocument/2006/relationships/customXml" Target="../ink/ink1217.xml"/><Relationship Id="rId227" Type="http://schemas.openxmlformats.org/officeDocument/2006/relationships/image" Target="../media/image621.png"/><Relationship Id="rId12" Type="http://schemas.openxmlformats.org/officeDocument/2006/relationships/customXml" Target="../ink/ink1120.xml"/><Relationship Id="rId33" Type="http://schemas.openxmlformats.org/officeDocument/2006/relationships/image" Target="../media/image221.png"/><Relationship Id="rId108" Type="http://schemas.openxmlformats.org/officeDocument/2006/relationships/customXml" Target="../ink/ink1168.xml"/><Relationship Id="rId129" Type="http://schemas.openxmlformats.org/officeDocument/2006/relationships/image" Target="../media/image334.png"/><Relationship Id="rId54" Type="http://schemas.openxmlformats.org/officeDocument/2006/relationships/customXml" Target="../ink/ink1141.xml"/><Relationship Id="rId75" Type="http://schemas.openxmlformats.org/officeDocument/2006/relationships/image" Target="../media/image573.png"/><Relationship Id="rId96" Type="http://schemas.openxmlformats.org/officeDocument/2006/relationships/customXml" Target="../ink/ink1162.xml"/><Relationship Id="rId140" Type="http://schemas.openxmlformats.org/officeDocument/2006/relationships/customXml" Target="../ink/ink1184.xml"/><Relationship Id="rId161" Type="http://schemas.openxmlformats.org/officeDocument/2006/relationships/image" Target="../media/image588.png"/><Relationship Id="rId182" Type="http://schemas.openxmlformats.org/officeDocument/2006/relationships/customXml" Target="../ink/ink1205.xml"/><Relationship Id="rId217" Type="http://schemas.openxmlformats.org/officeDocument/2006/relationships/image" Target="../media/image616.png"/><Relationship Id="rId6" Type="http://schemas.openxmlformats.org/officeDocument/2006/relationships/customXml" Target="../ink/ink1117.xml"/><Relationship Id="rId238" Type="http://schemas.openxmlformats.org/officeDocument/2006/relationships/hyperlink" Target="https://www.kissclipart.com/pirate-png-clipart-pirate-clip-art-pgpncl/" TargetMode="External"/><Relationship Id="rId23" Type="http://schemas.openxmlformats.org/officeDocument/2006/relationships/image" Target="../media/image216.png"/><Relationship Id="rId119" Type="http://schemas.openxmlformats.org/officeDocument/2006/relationships/image" Target="../media/image329.png"/><Relationship Id="rId44" Type="http://schemas.openxmlformats.org/officeDocument/2006/relationships/customXml" Target="../ink/ink1136.xml"/><Relationship Id="rId65" Type="http://schemas.openxmlformats.org/officeDocument/2006/relationships/image" Target="../media/image366.png"/><Relationship Id="rId86" Type="http://schemas.openxmlformats.org/officeDocument/2006/relationships/customXml" Target="../ink/ink1157.xml"/><Relationship Id="rId130" Type="http://schemas.openxmlformats.org/officeDocument/2006/relationships/customXml" Target="../ink/ink1179.xml"/><Relationship Id="rId151" Type="http://schemas.openxmlformats.org/officeDocument/2006/relationships/image" Target="../media/image583.png"/><Relationship Id="rId172" Type="http://schemas.openxmlformats.org/officeDocument/2006/relationships/customXml" Target="../ink/ink1200.xml"/><Relationship Id="rId193" Type="http://schemas.openxmlformats.org/officeDocument/2006/relationships/image" Target="../media/image604.png"/><Relationship Id="rId207" Type="http://schemas.openxmlformats.org/officeDocument/2006/relationships/image" Target="../media/image611.png"/><Relationship Id="rId228" Type="http://schemas.openxmlformats.org/officeDocument/2006/relationships/customXml" Target="../ink/ink1228.xml"/><Relationship Id="rId13" Type="http://schemas.openxmlformats.org/officeDocument/2006/relationships/image" Target="../media/image302.png"/><Relationship Id="rId109" Type="http://schemas.openxmlformats.org/officeDocument/2006/relationships/image" Target="../media/image324.png"/><Relationship Id="rId34" Type="http://schemas.openxmlformats.org/officeDocument/2006/relationships/customXml" Target="../ink/ink1131.xml"/><Relationship Id="rId55" Type="http://schemas.openxmlformats.org/officeDocument/2006/relationships/image" Target="../media/image306.png"/><Relationship Id="rId76" Type="http://schemas.openxmlformats.org/officeDocument/2006/relationships/customXml" Target="../ink/ink1152.xml"/><Relationship Id="rId97" Type="http://schemas.openxmlformats.org/officeDocument/2006/relationships/image" Target="../media/image319.png"/><Relationship Id="rId120" Type="http://schemas.openxmlformats.org/officeDocument/2006/relationships/customXml" Target="../ink/ink1174.xml"/><Relationship Id="rId141" Type="http://schemas.openxmlformats.org/officeDocument/2006/relationships/image" Target="../media/image578.png"/><Relationship Id="rId7" Type="http://schemas.openxmlformats.org/officeDocument/2006/relationships/image" Target="../media/image391.png"/><Relationship Id="rId162" Type="http://schemas.openxmlformats.org/officeDocument/2006/relationships/customXml" Target="../ink/ink1195.xml"/><Relationship Id="rId183" Type="http://schemas.openxmlformats.org/officeDocument/2006/relationships/image" Target="../media/image599.png"/><Relationship Id="rId218" Type="http://schemas.openxmlformats.org/officeDocument/2006/relationships/customXml" Target="../ink/ink1223.xml"/><Relationship Id="rId239" Type="http://schemas.openxmlformats.org/officeDocument/2006/relationships/image" Target="../media/image360.png"/><Relationship Id="rId24" Type="http://schemas.openxmlformats.org/officeDocument/2006/relationships/customXml" Target="../ink/ink1126.xml"/><Relationship Id="rId45" Type="http://schemas.openxmlformats.org/officeDocument/2006/relationships/image" Target="../media/image227.png"/><Relationship Id="rId66" Type="http://schemas.openxmlformats.org/officeDocument/2006/relationships/customXml" Target="../ink/ink1147.xml"/><Relationship Id="rId87" Type="http://schemas.openxmlformats.org/officeDocument/2006/relationships/image" Target="../media/image314.png"/><Relationship Id="rId110" Type="http://schemas.openxmlformats.org/officeDocument/2006/relationships/customXml" Target="../ink/ink1169.xml"/><Relationship Id="rId131" Type="http://schemas.openxmlformats.org/officeDocument/2006/relationships/image" Target="../media/image336.png"/><Relationship Id="rId152" Type="http://schemas.openxmlformats.org/officeDocument/2006/relationships/customXml" Target="../ink/ink1190.xml"/><Relationship Id="rId173" Type="http://schemas.openxmlformats.org/officeDocument/2006/relationships/image" Target="../media/image594.png"/><Relationship Id="rId194" Type="http://schemas.openxmlformats.org/officeDocument/2006/relationships/customXml" Target="../ink/ink1211.xml"/><Relationship Id="rId208" Type="http://schemas.openxmlformats.org/officeDocument/2006/relationships/customXml" Target="../ink/ink1218.xml"/><Relationship Id="rId229" Type="http://schemas.openxmlformats.org/officeDocument/2006/relationships/image" Target="../media/image622.png"/><Relationship Id="rId240" Type="http://schemas.microsoft.com/office/2007/relationships/hdphoto" Target="../media/hdphoto3.wdp"/><Relationship Id="rId14" Type="http://schemas.openxmlformats.org/officeDocument/2006/relationships/customXml" Target="../ink/ink1121.xml"/><Relationship Id="rId35" Type="http://schemas.openxmlformats.org/officeDocument/2006/relationships/image" Target="../media/image222.png"/><Relationship Id="rId56" Type="http://schemas.openxmlformats.org/officeDocument/2006/relationships/customXml" Target="../ink/ink1142.xml"/><Relationship Id="rId77" Type="http://schemas.openxmlformats.org/officeDocument/2006/relationships/image" Target="../media/image372.png"/><Relationship Id="rId100" Type="http://schemas.openxmlformats.org/officeDocument/2006/relationships/customXml" Target="../ink/ink1164.xml"/><Relationship Id="rId8" Type="http://schemas.openxmlformats.org/officeDocument/2006/relationships/customXml" Target="../ink/ink1118.xml"/><Relationship Id="rId98" Type="http://schemas.openxmlformats.org/officeDocument/2006/relationships/customXml" Target="../ink/ink1163.xml"/><Relationship Id="rId121" Type="http://schemas.openxmlformats.org/officeDocument/2006/relationships/image" Target="../media/image330.png"/><Relationship Id="rId142" Type="http://schemas.openxmlformats.org/officeDocument/2006/relationships/customXml" Target="../ink/ink1185.xml"/><Relationship Id="rId163" Type="http://schemas.openxmlformats.org/officeDocument/2006/relationships/image" Target="../media/image589.png"/><Relationship Id="rId184" Type="http://schemas.openxmlformats.org/officeDocument/2006/relationships/customXml" Target="../ink/ink1206.xml"/><Relationship Id="rId219" Type="http://schemas.openxmlformats.org/officeDocument/2006/relationships/image" Target="../media/image617.png"/><Relationship Id="rId230" Type="http://schemas.openxmlformats.org/officeDocument/2006/relationships/customXml" Target="../ink/ink1229.xml"/><Relationship Id="rId25" Type="http://schemas.openxmlformats.org/officeDocument/2006/relationships/image" Target="../media/image217.png"/><Relationship Id="rId46" Type="http://schemas.openxmlformats.org/officeDocument/2006/relationships/customXml" Target="../ink/ink1137.xml"/><Relationship Id="rId67" Type="http://schemas.openxmlformats.org/officeDocument/2006/relationships/image" Target="../media/image367.png"/><Relationship Id="rId88" Type="http://schemas.openxmlformats.org/officeDocument/2006/relationships/customXml" Target="../ink/ink1158.xml"/><Relationship Id="rId111" Type="http://schemas.openxmlformats.org/officeDocument/2006/relationships/image" Target="../media/image325.png"/><Relationship Id="rId132" Type="http://schemas.openxmlformats.org/officeDocument/2006/relationships/customXml" Target="../ink/ink1180.xml"/><Relationship Id="rId153" Type="http://schemas.openxmlformats.org/officeDocument/2006/relationships/image" Target="../media/image584.png"/><Relationship Id="rId174" Type="http://schemas.openxmlformats.org/officeDocument/2006/relationships/customXml" Target="../ink/ink1201.xml"/><Relationship Id="rId195" Type="http://schemas.openxmlformats.org/officeDocument/2006/relationships/image" Target="../media/image605.png"/><Relationship Id="rId209" Type="http://schemas.openxmlformats.org/officeDocument/2006/relationships/image" Target="../media/image612.png"/><Relationship Id="rId220" Type="http://schemas.openxmlformats.org/officeDocument/2006/relationships/customXml" Target="../ink/ink1224.xml"/><Relationship Id="rId241" Type="http://schemas.openxmlformats.org/officeDocument/2006/relationships/hyperlink" Target="https://www.netclipart.com/isee/TiTwhb_simple-compass/" TargetMode="External"/><Relationship Id="rId15" Type="http://schemas.openxmlformats.org/officeDocument/2006/relationships/image" Target="../media/image212.png"/><Relationship Id="rId36" Type="http://schemas.openxmlformats.org/officeDocument/2006/relationships/customXml" Target="../ink/ink1132.xml"/><Relationship Id="rId57" Type="http://schemas.openxmlformats.org/officeDocument/2006/relationships/image" Target="../media/image308.png"/><Relationship Id="rId10" Type="http://schemas.openxmlformats.org/officeDocument/2006/relationships/customXml" Target="../ink/ink1119.xml"/><Relationship Id="rId31" Type="http://schemas.openxmlformats.org/officeDocument/2006/relationships/image" Target="../media/image220.png"/><Relationship Id="rId52" Type="http://schemas.openxmlformats.org/officeDocument/2006/relationships/customXml" Target="../ink/ink1140.xml"/><Relationship Id="rId73" Type="http://schemas.openxmlformats.org/officeDocument/2006/relationships/image" Target="../media/image371.png"/><Relationship Id="rId78" Type="http://schemas.openxmlformats.org/officeDocument/2006/relationships/customXml" Target="../ink/ink1153.xml"/><Relationship Id="rId94" Type="http://schemas.openxmlformats.org/officeDocument/2006/relationships/customXml" Target="../ink/ink1161.xml"/><Relationship Id="rId99" Type="http://schemas.openxmlformats.org/officeDocument/2006/relationships/image" Target="../media/image375.png"/><Relationship Id="rId101" Type="http://schemas.openxmlformats.org/officeDocument/2006/relationships/image" Target="../media/image320.png"/><Relationship Id="rId122" Type="http://schemas.openxmlformats.org/officeDocument/2006/relationships/customXml" Target="../ink/ink1175.xml"/><Relationship Id="rId143" Type="http://schemas.openxmlformats.org/officeDocument/2006/relationships/image" Target="../media/image579.png"/><Relationship Id="rId148" Type="http://schemas.openxmlformats.org/officeDocument/2006/relationships/customXml" Target="../ink/ink1188.xml"/><Relationship Id="rId164" Type="http://schemas.openxmlformats.org/officeDocument/2006/relationships/customXml" Target="../ink/ink1196.xml"/><Relationship Id="rId169" Type="http://schemas.openxmlformats.org/officeDocument/2006/relationships/image" Target="../media/image592.png"/><Relationship Id="rId185" Type="http://schemas.openxmlformats.org/officeDocument/2006/relationships/image" Target="../media/image600.png"/><Relationship Id="rId4" Type="http://schemas.openxmlformats.org/officeDocument/2006/relationships/customXml" Target="../ink/ink1116.xml"/><Relationship Id="rId9" Type="http://schemas.openxmlformats.org/officeDocument/2006/relationships/image" Target="../media/image299.png"/><Relationship Id="rId180" Type="http://schemas.openxmlformats.org/officeDocument/2006/relationships/customXml" Target="../ink/ink1204.xml"/><Relationship Id="rId210" Type="http://schemas.openxmlformats.org/officeDocument/2006/relationships/customXml" Target="../ink/ink1219.xml"/><Relationship Id="rId215" Type="http://schemas.openxmlformats.org/officeDocument/2006/relationships/image" Target="../media/image615.png"/><Relationship Id="rId236" Type="http://schemas.openxmlformats.org/officeDocument/2006/relationships/image" Target="../media/image359.png"/><Relationship Id="rId26" Type="http://schemas.openxmlformats.org/officeDocument/2006/relationships/customXml" Target="../ink/ink1127.xml"/><Relationship Id="rId231" Type="http://schemas.openxmlformats.org/officeDocument/2006/relationships/image" Target="../media/image623.png"/><Relationship Id="rId47" Type="http://schemas.openxmlformats.org/officeDocument/2006/relationships/image" Target="../media/image228.png"/><Relationship Id="rId68" Type="http://schemas.openxmlformats.org/officeDocument/2006/relationships/customXml" Target="../ink/ink1148.xml"/><Relationship Id="rId89" Type="http://schemas.openxmlformats.org/officeDocument/2006/relationships/image" Target="../media/image315.png"/><Relationship Id="rId112" Type="http://schemas.openxmlformats.org/officeDocument/2006/relationships/customXml" Target="../ink/ink1170.xml"/><Relationship Id="rId133" Type="http://schemas.openxmlformats.org/officeDocument/2006/relationships/image" Target="../media/image574.png"/><Relationship Id="rId154" Type="http://schemas.openxmlformats.org/officeDocument/2006/relationships/customXml" Target="../ink/ink1191.xml"/><Relationship Id="rId175" Type="http://schemas.openxmlformats.org/officeDocument/2006/relationships/image" Target="../media/image595.png"/><Relationship Id="rId196" Type="http://schemas.openxmlformats.org/officeDocument/2006/relationships/customXml" Target="../ink/ink1212.xml"/><Relationship Id="rId200" Type="http://schemas.openxmlformats.org/officeDocument/2006/relationships/customXml" Target="../ink/ink1214.xml"/><Relationship Id="rId16" Type="http://schemas.openxmlformats.org/officeDocument/2006/relationships/customXml" Target="../ink/ink1122.xml"/><Relationship Id="rId221" Type="http://schemas.openxmlformats.org/officeDocument/2006/relationships/image" Target="../media/image618.png"/><Relationship Id="rId242" Type="http://schemas.openxmlformats.org/officeDocument/2006/relationships/image" Target="../media/image361.png"/><Relationship Id="rId37" Type="http://schemas.openxmlformats.org/officeDocument/2006/relationships/image" Target="../media/image223.png"/><Relationship Id="rId58" Type="http://schemas.openxmlformats.org/officeDocument/2006/relationships/customXml" Target="../ink/ink1143.xml"/><Relationship Id="rId79" Type="http://schemas.openxmlformats.org/officeDocument/2006/relationships/image" Target="../media/image373.png"/><Relationship Id="rId102" Type="http://schemas.openxmlformats.org/officeDocument/2006/relationships/customXml" Target="../ink/ink1165.xml"/><Relationship Id="rId123" Type="http://schemas.openxmlformats.org/officeDocument/2006/relationships/image" Target="../media/image331.png"/><Relationship Id="rId144" Type="http://schemas.openxmlformats.org/officeDocument/2006/relationships/customXml" Target="../ink/ink1186.xml"/><Relationship Id="rId90" Type="http://schemas.openxmlformats.org/officeDocument/2006/relationships/customXml" Target="../ink/ink1159.xml"/><Relationship Id="rId165" Type="http://schemas.openxmlformats.org/officeDocument/2006/relationships/image" Target="../media/image590.png"/><Relationship Id="rId186" Type="http://schemas.openxmlformats.org/officeDocument/2006/relationships/customXml" Target="../ink/ink1207.xml"/><Relationship Id="rId211" Type="http://schemas.openxmlformats.org/officeDocument/2006/relationships/image" Target="../media/image613.png"/><Relationship Id="rId232" Type="http://schemas.openxmlformats.org/officeDocument/2006/relationships/customXml" Target="../ink/ink1230.xml"/><Relationship Id="rId27" Type="http://schemas.openxmlformats.org/officeDocument/2006/relationships/image" Target="../media/image218.png"/><Relationship Id="rId48" Type="http://schemas.openxmlformats.org/officeDocument/2006/relationships/customXml" Target="../ink/ink1138.xml"/><Relationship Id="rId69" Type="http://schemas.openxmlformats.org/officeDocument/2006/relationships/image" Target="../media/image368.png"/><Relationship Id="rId113" Type="http://schemas.openxmlformats.org/officeDocument/2006/relationships/image" Target="../media/image326.png"/><Relationship Id="rId134" Type="http://schemas.openxmlformats.org/officeDocument/2006/relationships/customXml" Target="../ink/ink1181.xml"/><Relationship Id="rId80" Type="http://schemas.openxmlformats.org/officeDocument/2006/relationships/customXml" Target="../ink/ink1154.xml"/><Relationship Id="rId155" Type="http://schemas.openxmlformats.org/officeDocument/2006/relationships/image" Target="../media/image585.png"/><Relationship Id="rId176" Type="http://schemas.openxmlformats.org/officeDocument/2006/relationships/customXml" Target="../ink/ink1202.xml"/><Relationship Id="rId197" Type="http://schemas.openxmlformats.org/officeDocument/2006/relationships/image" Target="../media/image606.png"/><Relationship Id="rId201" Type="http://schemas.openxmlformats.org/officeDocument/2006/relationships/image" Target="../media/image608.png"/><Relationship Id="rId222" Type="http://schemas.openxmlformats.org/officeDocument/2006/relationships/customXml" Target="../ink/ink1225.xml"/><Relationship Id="rId243" Type="http://schemas.openxmlformats.org/officeDocument/2006/relationships/hyperlink" Target="https://freepngimg.com/png/25491-next-button" TargetMode="External"/><Relationship Id="rId17" Type="http://schemas.openxmlformats.org/officeDocument/2006/relationships/image" Target="../media/image213.png"/><Relationship Id="rId38" Type="http://schemas.openxmlformats.org/officeDocument/2006/relationships/customXml" Target="../ink/ink1133.xml"/><Relationship Id="rId59" Type="http://schemas.openxmlformats.org/officeDocument/2006/relationships/image" Target="../media/image309.png"/><Relationship Id="rId103" Type="http://schemas.openxmlformats.org/officeDocument/2006/relationships/image" Target="../media/image321.png"/><Relationship Id="rId124" Type="http://schemas.openxmlformats.org/officeDocument/2006/relationships/customXml" Target="../ink/ink1176.xml"/><Relationship Id="rId70" Type="http://schemas.openxmlformats.org/officeDocument/2006/relationships/customXml" Target="../ink/ink1149.xml"/><Relationship Id="rId91" Type="http://schemas.openxmlformats.org/officeDocument/2006/relationships/image" Target="../media/image316.png"/><Relationship Id="rId145" Type="http://schemas.openxmlformats.org/officeDocument/2006/relationships/image" Target="../media/image580.png"/><Relationship Id="rId166" Type="http://schemas.openxmlformats.org/officeDocument/2006/relationships/customXml" Target="../ink/ink1197.xml"/><Relationship Id="rId187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20.xml"/><Relationship Id="rId233" Type="http://schemas.openxmlformats.org/officeDocument/2006/relationships/image" Target="../media/image624.png"/><Relationship Id="rId28" Type="http://schemas.openxmlformats.org/officeDocument/2006/relationships/customXml" Target="../ink/ink1128.xml"/><Relationship Id="rId49" Type="http://schemas.openxmlformats.org/officeDocument/2006/relationships/image" Target="../media/image229.png"/><Relationship Id="rId114" Type="http://schemas.openxmlformats.org/officeDocument/2006/relationships/customXml" Target="../ink/ink1171.xml"/><Relationship Id="rId60" Type="http://schemas.openxmlformats.org/officeDocument/2006/relationships/customXml" Target="../ink/ink1144.xml"/><Relationship Id="rId81" Type="http://schemas.openxmlformats.org/officeDocument/2006/relationships/image" Target="../media/image374.png"/><Relationship Id="rId135" Type="http://schemas.openxmlformats.org/officeDocument/2006/relationships/image" Target="../media/image575.png"/><Relationship Id="rId156" Type="http://schemas.openxmlformats.org/officeDocument/2006/relationships/customXml" Target="../ink/ink1192.xml"/><Relationship Id="rId177" Type="http://schemas.openxmlformats.org/officeDocument/2006/relationships/image" Target="../media/image596.png"/><Relationship Id="rId198" Type="http://schemas.openxmlformats.org/officeDocument/2006/relationships/customXml" Target="../ink/ink1213.xml"/><Relationship Id="rId202" Type="http://schemas.openxmlformats.org/officeDocument/2006/relationships/customXml" Target="../ink/ink1215.xml"/><Relationship Id="rId223" Type="http://schemas.openxmlformats.org/officeDocument/2006/relationships/image" Target="../media/image619.png"/><Relationship Id="rId244" Type="http://schemas.openxmlformats.org/officeDocument/2006/relationships/image" Target="../media/image238.png"/><Relationship Id="rId18" Type="http://schemas.openxmlformats.org/officeDocument/2006/relationships/customXml" Target="../ink/ink1123.xml"/><Relationship Id="rId39" Type="http://schemas.openxmlformats.org/officeDocument/2006/relationships/image" Target="../media/image224.png"/><Relationship Id="rId50" Type="http://schemas.openxmlformats.org/officeDocument/2006/relationships/customXml" Target="../ink/ink1139.xml"/><Relationship Id="rId104" Type="http://schemas.openxmlformats.org/officeDocument/2006/relationships/customXml" Target="../ink/ink1166.xml"/><Relationship Id="rId125" Type="http://schemas.openxmlformats.org/officeDocument/2006/relationships/image" Target="../media/image332.png"/><Relationship Id="rId146" Type="http://schemas.openxmlformats.org/officeDocument/2006/relationships/customXml" Target="../ink/ink1187.xml"/><Relationship Id="rId167" Type="http://schemas.openxmlformats.org/officeDocument/2006/relationships/image" Target="../media/image591.png"/><Relationship Id="rId188" Type="http://schemas.openxmlformats.org/officeDocument/2006/relationships/customXml" Target="../ink/ink1208.xml"/><Relationship Id="rId71" Type="http://schemas.openxmlformats.org/officeDocument/2006/relationships/image" Target="../media/image447.png"/><Relationship Id="rId92" Type="http://schemas.openxmlformats.org/officeDocument/2006/relationships/customXml" Target="../ink/ink1160.xml"/><Relationship Id="rId213" Type="http://schemas.openxmlformats.org/officeDocument/2006/relationships/image" Target="../media/image614.png"/><Relationship Id="rId234" Type="http://schemas.openxmlformats.org/officeDocument/2006/relationships/customXml" Target="../ink/ink1231.xml"/><Relationship Id="rId2" Type="http://schemas.openxmlformats.org/officeDocument/2006/relationships/customXml" Target="../ink/ink1115.xml"/><Relationship Id="rId29" Type="http://schemas.openxmlformats.org/officeDocument/2006/relationships/image" Target="../media/image219.png"/><Relationship Id="rId40" Type="http://schemas.openxmlformats.org/officeDocument/2006/relationships/customXml" Target="../ink/ink1134.xml"/><Relationship Id="rId115" Type="http://schemas.openxmlformats.org/officeDocument/2006/relationships/image" Target="../media/image327.png"/><Relationship Id="rId136" Type="http://schemas.openxmlformats.org/officeDocument/2006/relationships/customXml" Target="../ink/ink1182.xml"/><Relationship Id="rId157" Type="http://schemas.openxmlformats.org/officeDocument/2006/relationships/image" Target="../media/image586.png"/><Relationship Id="rId178" Type="http://schemas.openxmlformats.org/officeDocument/2006/relationships/customXml" Target="../ink/ink1203.xml"/><Relationship Id="rId61" Type="http://schemas.openxmlformats.org/officeDocument/2006/relationships/image" Target="../media/image310.png"/><Relationship Id="rId82" Type="http://schemas.openxmlformats.org/officeDocument/2006/relationships/customXml" Target="../ink/ink1155.xml"/><Relationship Id="rId199" Type="http://schemas.openxmlformats.org/officeDocument/2006/relationships/image" Target="../media/image607.png"/><Relationship Id="rId203" Type="http://schemas.openxmlformats.org/officeDocument/2006/relationships/image" Target="../media/image609.png"/><Relationship Id="rId19" Type="http://schemas.openxmlformats.org/officeDocument/2006/relationships/image" Target="../media/image214.png"/><Relationship Id="rId224" Type="http://schemas.openxmlformats.org/officeDocument/2006/relationships/customXml" Target="../ink/ink1226.xml"/><Relationship Id="rId245" Type="http://schemas.openxmlformats.org/officeDocument/2006/relationships/hyperlink" Target="http://pixabay.com/en/sailing-ship-boat-sail-pirate-28930/" TargetMode="External"/><Relationship Id="rId30" Type="http://schemas.openxmlformats.org/officeDocument/2006/relationships/customXml" Target="../ink/ink1129.xml"/><Relationship Id="rId105" Type="http://schemas.openxmlformats.org/officeDocument/2006/relationships/image" Target="../media/image322.png"/><Relationship Id="rId126" Type="http://schemas.openxmlformats.org/officeDocument/2006/relationships/customXml" Target="../ink/ink1177.xml"/><Relationship Id="rId147" Type="http://schemas.openxmlformats.org/officeDocument/2006/relationships/image" Target="../media/image581.png"/><Relationship Id="rId168" Type="http://schemas.openxmlformats.org/officeDocument/2006/relationships/customXml" Target="../ink/ink1198.xml"/><Relationship Id="rId51" Type="http://schemas.openxmlformats.org/officeDocument/2006/relationships/image" Target="../media/image230.png"/><Relationship Id="rId72" Type="http://schemas.openxmlformats.org/officeDocument/2006/relationships/customXml" Target="../ink/ink1150.xml"/><Relationship Id="rId93" Type="http://schemas.openxmlformats.org/officeDocument/2006/relationships/image" Target="../media/image317.png"/><Relationship Id="rId189" Type="http://schemas.openxmlformats.org/officeDocument/2006/relationships/image" Target="../media/image602.png"/><Relationship Id="rId3" Type="http://schemas.openxmlformats.org/officeDocument/2006/relationships/image" Target="../media/image389.png"/><Relationship Id="rId214" Type="http://schemas.openxmlformats.org/officeDocument/2006/relationships/customXml" Target="../ink/ink1221.xml"/><Relationship Id="rId235" Type="http://schemas.openxmlformats.org/officeDocument/2006/relationships/image" Target="../media/image625.png"/><Relationship Id="rId116" Type="http://schemas.openxmlformats.org/officeDocument/2006/relationships/customXml" Target="../ink/ink1172.xml"/><Relationship Id="rId137" Type="http://schemas.openxmlformats.org/officeDocument/2006/relationships/image" Target="../media/image576.png"/><Relationship Id="rId158" Type="http://schemas.openxmlformats.org/officeDocument/2006/relationships/customXml" Target="../ink/ink1193.xml"/><Relationship Id="rId20" Type="http://schemas.openxmlformats.org/officeDocument/2006/relationships/customXml" Target="../ink/ink1124.xml"/><Relationship Id="rId41" Type="http://schemas.openxmlformats.org/officeDocument/2006/relationships/image" Target="../media/image225.png"/><Relationship Id="rId62" Type="http://schemas.openxmlformats.org/officeDocument/2006/relationships/customXml" Target="../ink/ink1145.xml"/><Relationship Id="rId83" Type="http://schemas.openxmlformats.org/officeDocument/2006/relationships/image" Target="../media/image312.png"/><Relationship Id="rId179" Type="http://schemas.openxmlformats.org/officeDocument/2006/relationships/image" Target="../media/image597.png"/><Relationship Id="rId190" Type="http://schemas.openxmlformats.org/officeDocument/2006/relationships/customXml" Target="../ink/ink1209.xml"/><Relationship Id="rId204" Type="http://schemas.openxmlformats.org/officeDocument/2006/relationships/customXml" Target="../ink/ink1216.xml"/><Relationship Id="rId225" Type="http://schemas.openxmlformats.org/officeDocument/2006/relationships/image" Target="../media/image620.png"/><Relationship Id="rId106" Type="http://schemas.openxmlformats.org/officeDocument/2006/relationships/customXml" Target="../ink/ink1167.xml"/><Relationship Id="rId127" Type="http://schemas.openxmlformats.org/officeDocument/2006/relationships/image" Target="../media/image3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5.png"/><Relationship Id="rId299" Type="http://schemas.openxmlformats.org/officeDocument/2006/relationships/image" Target="../media/image481.png"/><Relationship Id="rId21" Type="http://schemas.openxmlformats.org/officeDocument/2006/relationships/image" Target="../media/image213.png"/><Relationship Id="rId63" Type="http://schemas.openxmlformats.org/officeDocument/2006/relationships/image" Target="../media/image305.png"/><Relationship Id="rId159" Type="http://schemas.openxmlformats.org/officeDocument/2006/relationships/image" Target="../media/image378.png"/><Relationship Id="rId324" Type="http://schemas.openxmlformats.org/officeDocument/2006/relationships/customXml" Target="../ink/ink1393.xml"/><Relationship Id="rId366" Type="http://schemas.openxmlformats.org/officeDocument/2006/relationships/customXml" Target="../ink/ink1414.xml"/><Relationship Id="rId170" Type="http://schemas.openxmlformats.org/officeDocument/2006/relationships/customXml" Target="../ink/ink1316.xml"/><Relationship Id="rId226" Type="http://schemas.openxmlformats.org/officeDocument/2006/relationships/customXml" Target="../ink/ink1344.xml"/><Relationship Id="rId268" Type="http://schemas.openxmlformats.org/officeDocument/2006/relationships/customXml" Target="../ink/ink1365.xml"/><Relationship Id="rId32" Type="http://schemas.openxmlformats.org/officeDocument/2006/relationships/customXml" Target="../ink/ink1247.xml"/><Relationship Id="rId74" Type="http://schemas.openxmlformats.org/officeDocument/2006/relationships/customXml" Target="../ink/ink1268.xml"/><Relationship Id="rId128" Type="http://schemas.openxmlformats.org/officeDocument/2006/relationships/customXml" Target="../ink/ink1295.xml"/><Relationship Id="rId335" Type="http://schemas.openxmlformats.org/officeDocument/2006/relationships/image" Target="../media/image493.png"/><Relationship Id="rId377" Type="http://schemas.openxmlformats.org/officeDocument/2006/relationships/image" Target="../media/image639.png"/><Relationship Id="rId5" Type="http://schemas.openxmlformats.org/officeDocument/2006/relationships/image" Target="../media/image389.png"/><Relationship Id="rId181" Type="http://schemas.openxmlformats.org/officeDocument/2006/relationships/image" Target="../media/image348.png"/><Relationship Id="rId237" Type="http://schemas.openxmlformats.org/officeDocument/2006/relationships/image" Target="../media/image118.png"/><Relationship Id="rId402" Type="http://schemas.microsoft.com/office/2007/relationships/hdphoto" Target="../media/hdphoto3.wdp"/><Relationship Id="rId279" Type="http://schemas.openxmlformats.org/officeDocument/2006/relationships/image" Target="../media/image205.png"/><Relationship Id="rId43" Type="http://schemas.openxmlformats.org/officeDocument/2006/relationships/image" Target="../media/image223.png"/><Relationship Id="rId139" Type="http://schemas.openxmlformats.org/officeDocument/2006/relationships/image" Target="../media/image334.png"/><Relationship Id="rId290" Type="http://schemas.openxmlformats.org/officeDocument/2006/relationships/customXml" Target="../ink/ink1376.xml"/><Relationship Id="rId304" Type="http://schemas.openxmlformats.org/officeDocument/2006/relationships/customXml" Target="../ink/ink1383.xml"/><Relationship Id="rId346" Type="http://schemas.openxmlformats.org/officeDocument/2006/relationships/customXml" Target="../ink/ink1404.xml"/><Relationship Id="rId388" Type="http://schemas.openxmlformats.org/officeDocument/2006/relationships/customXml" Target="../ink/ink1425.xml"/><Relationship Id="rId85" Type="http://schemas.openxmlformats.org/officeDocument/2006/relationships/image" Target="../media/image373.png"/><Relationship Id="rId150" Type="http://schemas.openxmlformats.org/officeDocument/2006/relationships/customXml" Target="../ink/ink1306.xml"/><Relationship Id="rId192" Type="http://schemas.openxmlformats.org/officeDocument/2006/relationships/customXml" Target="../ink/ink1327.xml"/><Relationship Id="rId206" Type="http://schemas.openxmlformats.org/officeDocument/2006/relationships/customXml" Target="../ink/ink1334.xml"/><Relationship Id="rId248" Type="http://schemas.openxmlformats.org/officeDocument/2006/relationships/customXml" Target="../ink/ink1355.xml"/><Relationship Id="rId12" Type="http://schemas.openxmlformats.org/officeDocument/2006/relationships/customXml" Target="../ink/ink1237.xml"/><Relationship Id="rId108" Type="http://schemas.openxmlformats.org/officeDocument/2006/relationships/customXml" Target="../ink/ink1285.xml"/><Relationship Id="rId315" Type="http://schemas.openxmlformats.org/officeDocument/2006/relationships/image" Target="../media/image630.png"/><Relationship Id="rId357" Type="http://schemas.openxmlformats.org/officeDocument/2006/relationships/image" Target="../media/image508.png"/><Relationship Id="rId54" Type="http://schemas.openxmlformats.org/officeDocument/2006/relationships/customXml" Target="../ink/ink1258.xml"/><Relationship Id="rId96" Type="http://schemas.openxmlformats.org/officeDocument/2006/relationships/customXml" Target="../ink/ink1279.xml"/><Relationship Id="rId161" Type="http://schemas.openxmlformats.org/officeDocument/2006/relationships/image" Target="../media/image379.png"/><Relationship Id="rId217" Type="http://schemas.openxmlformats.org/officeDocument/2006/relationships/image" Target="../media/image469.png"/><Relationship Id="rId399" Type="http://schemas.microsoft.com/office/2007/relationships/hdphoto" Target="../media/hdphoto2.wdp"/><Relationship Id="rId259" Type="http://schemas.openxmlformats.org/officeDocument/2006/relationships/image" Target="../media/image130.png"/><Relationship Id="rId23" Type="http://schemas.openxmlformats.org/officeDocument/2006/relationships/image" Target="../media/image304.png"/><Relationship Id="rId119" Type="http://schemas.openxmlformats.org/officeDocument/2006/relationships/image" Target="../media/image406.png"/><Relationship Id="rId270" Type="http://schemas.openxmlformats.org/officeDocument/2006/relationships/customXml" Target="../ink/ink1366.xml"/><Relationship Id="rId326" Type="http://schemas.openxmlformats.org/officeDocument/2006/relationships/customXml" Target="../ink/ink1394.xml"/><Relationship Id="rId65" Type="http://schemas.openxmlformats.org/officeDocument/2006/relationships/image" Target="../media/image306.png"/><Relationship Id="rId130" Type="http://schemas.openxmlformats.org/officeDocument/2006/relationships/customXml" Target="../ink/ink1296.xml"/><Relationship Id="rId368" Type="http://schemas.openxmlformats.org/officeDocument/2006/relationships/customXml" Target="../ink/ink1415.xml"/><Relationship Id="rId172" Type="http://schemas.openxmlformats.org/officeDocument/2006/relationships/customXml" Target="../ink/ink1317.xml"/><Relationship Id="rId228" Type="http://schemas.openxmlformats.org/officeDocument/2006/relationships/customXml" Target="../ink/ink1345.xml"/><Relationship Id="rId281" Type="http://schemas.openxmlformats.org/officeDocument/2006/relationships/image" Target="../media/image206.png"/><Relationship Id="rId337" Type="http://schemas.openxmlformats.org/officeDocument/2006/relationships/image" Target="../media/image494.png"/><Relationship Id="rId34" Type="http://schemas.openxmlformats.org/officeDocument/2006/relationships/customXml" Target="../ink/ink1248.xml"/><Relationship Id="rId76" Type="http://schemas.openxmlformats.org/officeDocument/2006/relationships/customXml" Target="../ink/ink1269.xml"/><Relationship Id="rId141" Type="http://schemas.openxmlformats.org/officeDocument/2006/relationships/image" Target="../media/image335.png"/><Relationship Id="rId379" Type="http://schemas.openxmlformats.org/officeDocument/2006/relationships/image" Target="../media/image640.png"/><Relationship Id="rId7" Type="http://schemas.openxmlformats.org/officeDocument/2006/relationships/image" Target="../media/image390.png"/><Relationship Id="rId183" Type="http://schemas.openxmlformats.org/officeDocument/2006/relationships/image" Target="../media/image349.png"/><Relationship Id="rId239" Type="http://schemas.openxmlformats.org/officeDocument/2006/relationships/image" Target="../media/image119.png"/><Relationship Id="rId390" Type="http://schemas.openxmlformats.org/officeDocument/2006/relationships/customXml" Target="../ink/ink1426.xml"/><Relationship Id="rId404" Type="http://schemas.openxmlformats.org/officeDocument/2006/relationships/image" Target="../media/image361.png"/><Relationship Id="rId250" Type="http://schemas.openxmlformats.org/officeDocument/2006/relationships/customXml" Target="../ink/ink1356.xml"/><Relationship Id="rId292" Type="http://schemas.openxmlformats.org/officeDocument/2006/relationships/customXml" Target="../ink/ink1377.xml"/><Relationship Id="rId306" Type="http://schemas.openxmlformats.org/officeDocument/2006/relationships/customXml" Target="../ink/ink1384.xml"/><Relationship Id="rId45" Type="http://schemas.openxmlformats.org/officeDocument/2006/relationships/image" Target="../media/image224.png"/><Relationship Id="rId87" Type="http://schemas.openxmlformats.org/officeDocument/2006/relationships/image" Target="../media/image312.png"/><Relationship Id="rId110" Type="http://schemas.openxmlformats.org/officeDocument/2006/relationships/customXml" Target="../ink/ink1286.xml"/><Relationship Id="rId348" Type="http://schemas.openxmlformats.org/officeDocument/2006/relationships/customXml" Target="../ink/ink1405.xml"/><Relationship Id="rId152" Type="http://schemas.openxmlformats.org/officeDocument/2006/relationships/customXml" Target="../ink/ink1307.xml"/><Relationship Id="rId194" Type="http://schemas.openxmlformats.org/officeDocument/2006/relationships/customXml" Target="../ink/ink1328.xml"/><Relationship Id="rId208" Type="http://schemas.openxmlformats.org/officeDocument/2006/relationships/customXml" Target="../ink/ink1335.xml"/><Relationship Id="rId261" Type="http://schemas.openxmlformats.org/officeDocument/2006/relationships/image" Target="../media/image131.png"/><Relationship Id="rId14" Type="http://schemas.openxmlformats.org/officeDocument/2006/relationships/customXml" Target="../ink/ink1238.xml"/><Relationship Id="rId56" Type="http://schemas.openxmlformats.org/officeDocument/2006/relationships/customXml" Target="../ink/ink1259.xml"/><Relationship Id="rId317" Type="http://schemas.openxmlformats.org/officeDocument/2006/relationships/image" Target="../media/image484.png"/><Relationship Id="rId359" Type="http://schemas.openxmlformats.org/officeDocument/2006/relationships/image" Target="../media/image509.png"/><Relationship Id="rId98" Type="http://schemas.openxmlformats.org/officeDocument/2006/relationships/customXml" Target="../ink/ink1280.xml"/><Relationship Id="rId121" Type="http://schemas.openxmlformats.org/officeDocument/2006/relationships/image" Target="../media/image407.png"/><Relationship Id="rId163" Type="http://schemas.openxmlformats.org/officeDocument/2006/relationships/image" Target="../media/image342.png"/><Relationship Id="rId219" Type="http://schemas.openxmlformats.org/officeDocument/2006/relationships/image" Target="../media/image470.png"/><Relationship Id="rId370" Type="http://schemas.openxmlformats.org/officeDocument/2006/relationships/customXml" Target="../ink/ink1416.xml"/><Relationship Id="rId230" Type="http://schemas.openxmlformats.org/officeDocument/2006/relationships/customXml" Target="../ink/ink1346.xml"/><Relationship Id="rId25" Type="http://schemas.openxmlformats.org/officeDocument/2006/relationships/image" Target="../media/image214.png"/><Relationship Id="rId67" Type="http://schemas.openxmlformats.org/officeDocument/2006/relationships/image" Target="../media/image307.png"/><Relationship Id="rId272" Type="http://schemas.openxmlformats.org/officeDocument/2006/relationships/customXml" Target="../ink/ink1367.xml"/><Relationship Id="rId328" Type="http://schemas.openxmlformats.org/officeDocument/2006/relationships/customXml" Target="../ink/ink1395.xml"/><Relationship Id="rId132" Type="http://schemas.openxmlformats.org/officeDocument/2006/relationships/customXml" Target="../ink/ink1297.xml"/><Relationship Id="rId174" Type="http://schemas.openxmlformats.org/officeDocument/2006/relationships/customXml" Target="../ink/ink1318.xml"/><Relationship Id="rId381" Type="http://schemas.openxmlformats.org/officeDocument/2006/relationships/image" Target="../media/image641.png"/><Relationship Id="rId241" Type="http://schemas.openxmlformats.org/officeDocument/2006/relationships/image" Target="../media/image120.png"/><Relationship Id="rId36" Type="http://schemas.openxmlformats.org/officeDocument/2006/relationships/customXml" Target="../ink/ink1249.xml"/><Relationship Id="rId283" Type="http://schemas.openxmlformats.org/officeDocument/2006/relationships/image" Target="../media/image207.png"/><Relationship Id="rId339" Type="http://schemas.openxmlformats.org/officeDocument/2006/relationships/image" Target="../media/image495.png"/><Relationship Id="rId78" Type="http://schemas.openxmlformats.org/officeDocument/2006/relationships/customXml" Target="../ink/ink1270.xml"/><Relationship Id="rId101" Type="http://schemas.openxmlformats.org/officeDocument/2006/relationships/image" Target="../media/image375.png"/><Relationship Id="rId143" Type="http://schemas.openxmlformats.org/officeDocument/2006/relationships/image" Target="../media/image336.png"/><Relationship Id="rId185" Type="http://schemas.openxmlformats.org/officeDocument/2006/relationships/image" Target="../media/image381.png"/><Relationship Id="rId350" Type="http://schemas.openxmlformats.org/officeDocument/2006/relationships/customXml" Target="../ink/ink1406.xml"/><Relationship Id="rId9" Type="http://schemas.openxmlformats.org/officeDocument/2006/relationships/image" Target="../media/image391.png"/><Relationship Id="rId210" Type="http://schemas.openxmlformats.org/officeDocument/2006/relationships/customXml" Target="../ink/ink1336.xml"/><Relationship Id="rId392" Type="http://schemas.openxmlformats.org/officeDocument/2006/relationships/customXml" Target="../ink/ink1427.xml"/><Relationship Id="rId252" Type="http://schemas.openxmlformats.org/officeDocument/2006/relationships/customXml" Target="../ink/ink1357.xml"/><Relationship Id="rId294" Type="http://schemas.openxmlformats.org/officeDocument/2006/relationships/customXml" Target="../ink/ink1378.xml"/><Relationship Id="rId308" Type="http://schemas.openxmlformats.org/officeDocument/2006/relationships/customXml" Target="../ink/ink1385.xml"/><Relationship Id="rId47" Type="http://schemas.openxmlformats.org/officeDocument/2006/relationships/image" Target="../media/image225.png"/><Relationship Id="rId89" Type="http://schemas.openxmlformats.org/officeDocument/2006/relationships/image" Target="../media/image313.png"/><Relationship Id="rId112" Type="http://schemas.openxmlformats.org/officeDocument/2006/relationships/customXml" Target="../ink/ink1287.xml"/><Relationship Id="rId154" Type="http://schemas.openxmlformats.org/officeDocument/2006/relationships/customXml" Target="../ink/ink1308.xml"/><Relationship Id="rId361" Type="http://schemas.openxmlformats.org/officeDocument/2006/relationships/image" Target="../media/image631.png"/><Relationship Id="rId196" Type="http://schemas.openxmlformats.org/officeDocument/2006/relationships/customXml" Target="../ink/ink1329.xml"/><Relationship Id="rId16" Type="http://schemas.openxmlformats.org/officeDocument/2006/relationships/customXml" Target="../ink/ink1239.xml"/><Relationship Id="rId221" Type="http://schemas.openxmlformats.org/officeDocument/2006/relationships/image" Target="../media/image471.png"/><Relationship Id="rId263" Type="http://schemas.openxmlformats.org/officeDocument/2006/relationships/image" Target="../media/image132.png"/><Relationship Id="rId319" Type="http://schemas.openxmlformats.org/officeDocument/2006/relationships/image" Target="../media/image485.png"/><Relationship Id="rId58" Type="http://schemas.openxmlformats.org/officeDocument/2006/relationships/customXml" Target="../ink/ink1260.xml"/><Relationship Id="rId123" Type="http://schemas.openxmlformats.org/officeDocument/2006/relationships/image" Target="../media/image324.png"/><Relationship Id="rId330" Type="http://schemas.openxmlformats.org/officeDocument/2006/relationships/customXml" Target="../ink/ink1396.xml"/><Relationship Id="rId165" Type="http://schemas.openxmlformats.org/officeDocument/2006/relationships/image" Target="../media/image343.png"/><Relationship Id="rId372" Type="http://schemas.openxmlformats.org/officeDocument/2006/relationships/customXml" Target="../ink/ink1417.xml"/><Relationship Id="rId211" Type="http://schemas.openxmlformats.org/officeDocument/2006/relationships/image" Target="../media/image358.png"/><Relationship Id="rId232" Type="http://schemas.openxmlformats.org/officeDocument/2006/relationships/customXml" Target="../ink/ink1347.xml"/><Relationship Id="rId253" Type="http://schemas.openxmlformats.org/officeDocument/2006/relationships/image" Target="../media/image126.png"/><Relationship Id="rId274" Type="http://schemas.openxmlformats.org/officeDocument/2006/relationships/customXml" Target="../ink/ink1368.xml"/><Relationship Id="rId295" Type="http://schemas.openxmlformats.org/officeDocument/2006/relationships/image" Target="../media/image626.png"/><Relationship Id="rId309" Type="http://schemas.openxmlformats.org/officeDocument/2006/relationships/image" Target="../media/image627.png"/><Relationship Id="rId27" Type="http://schemas.openxmlformats.org/officeDocument/2006/relationships/image" Target="../media/image215.png"/><Relationship Id="rId48" Type="http://schemas.openxmlformats.org/officeDocument/2006/relationships/customXml" Target="../ink/ink1255.xml"/><Relationship Id="rId69" Type="http://schemas.openxmlformats.org/officeDocument/2006/relationships/image" Target="../media/image308.png"/><Relationship Id="rId113" Type="http://schemas.openxmlformats.org/officeDocument/2006/relationships/image" Target="../media/image403.png"/><Relationship Id="rId134" Type="http://schemas.openxmlformats.org/officeDocument/2006/relationships/customXml" Target="../ink/ink1298.xml"/><Relationship Id="rId320" Type="http://schemas.openxmlformats.org/officeDocument/2006/relationships/customXml" Target="../ink/ink1391.xml"/><Relationship Id="rId80" Type="http://schemas.openxmlformats.org/officeDocument/2006/relationships/customXml" Target="../ink/ink1271.xml"/><Relationship Id="rId155" Type="http://schemas.openxmlformats.org/officeDocument/2006/relationships/image" Target="../media/image340.png"/><Relationship Id="rId176" Type="http://schemas.openxmlformats.org/officeDocument/2006/relationships/customXml" Target="../ink/ink1319.xml"/><Relationship Id="rId197" Type="http://schemas.openxmlformats.org/officeDocument/2006/relationships/image" Target="../media/image385.png"/><Relationship Id="rId341" Type="http://schemas.openxmlformats.org/officeDocument/2006/relationships/image" Target="../media/image496.png"/><Relationship Id="rId362" Type="http://schemas.openxmlformats.org/officeDocument/2006/relationships/customXml" Target="../ink/ink1412.xml"/><Relationship Id="rId383" Type="http://schemas.openxmlformats.org/officeDocument/2006/relationships/image" Target="../media/image642.png"/><Relationship Id="rId201" Type="http://schemas.openxmlformats.org/officeDocument/2006/relationships/image" Target="../media/image353.png"/><Relationship Id="rId222" Type="http://schemas.openxmlformats.org/officeDocument/2006/relationships/customXml" Target="../ink/ink1342.xml"/><Relationship Id="rId243" Type="http://schemas.openxmlformats.org/officeDocument/2006/relationships/image" Target="../media/image121.png"/><Relationship Id="rId264" Type="http://schemas.openxmlformats.org/officeDocument/2006/relationships/customXml" Target="../ink/ink1363.xml"/><Relationship Id="rId285" Type="http://schemas.openxmlformats.org/officeDocument/2006/relationships/image" Target="../media/image208.png"/><Relationship Id="rId17" Type="http://schemas.openxmlformats.org/officeDocument/2006/relationships/image" Target="../media/image302.png"/><Relationship Id="rId38" Type="http://schemas.openxmlformats.org/officeDocument/2006/relationships/customXml" Target="../ink/ink1250.xml"/><Relationship Id="rId59" Type="http://schemas.openxmlformats.org/officeDocument/2006/relationships/image" Target="../media/image231.png"/><Relationship Id="rId103" Type="http://schemas.openxmlformats.org/officeDocument/2006/relationships/image" Target="../media/image320.png"/><Relationship Id="rId124" Type="http://schemas.openxmlformats.org/officeDocument/2006/relationships/customXml" Target="../ink/ink1293.xml"/><Relationship Id="rId310" Type="http://schemas.openxmlformats.org/officeDocument/2006/relationships/customXml" Target="../ink/ink1386.xml"/><Relationship Id="rId70" Type="http://schemas.openxmlformats.org/officeDocument/2006/relationships/customXml" Target="../ink/ink1266.xml"/><Relationship Id="rId91" Type="http://schemas.openxmlformats.org/officeDocument/2006/relationships/image" Target="../media/image314.png"/><Relationship Id="rId145" Type="http://schemas.openxmlformats.org/officeDocument/2006/relationships/image" Target="../media/image337.png"/><Relationship Id="rId166" Type="http://schemas.openxmlformats.org/officeDocument/2006/relationships/customXml" Target="../ink/ink1314.xml"/><Relationship Id="rId187" Type="http://schemas.openxmlformats.org/officeDocument/2006/relationships/image" Target="../media/image382.png"/><Relationship Id="rId331" Type="http://schemas.openxmlformats.org/officeDocument/2006/relationships/image" Target="../media/image491.png"/><Relationship Id="rId352" Type="http://schemas.openxmlformats.org/officeDocument/2006/relationships/customXml" Target="../ink/ink1407.xml"/><Relationship Id="rId373" Type="http://schemas.openxmlformats.org/officeDocument/2006/relationships/image" Target="../media/image637.png"/><Relationship Id="rId394" Type="http://schemas.openxmlformats.org/officeDocument/2006/relationships/customXml" Target="../ink/ink142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37.xml"/><Relationship Id="rId233" Type="http://schemas.openxmlformats.org/officeDocument/2006/relationships/image" Target="../media/image116.png"/><Relationship Id="rId254" Type="http://schemas.openxmlformats.org/officeDocument/2006/relationships/customXml" Target="../ink/ink1358.xml"/><Relationship Id="rId28" Type="http://schemas.openxmlformats.org/officeDocument/2006/relationships/customXml" Target="../ink/ink1245.xml"/><Relationship Id="rId49" Type="http://schemas.openxmlformats.org/officeDocument/2006/relationships/image" Target="../media/image226.png"/><Relationship Id="rId114" Type="http://schemas.openxmlformats.org/officeDocument/2006/relationships/customXml" Target="../ink/ink1288.xml"/><Relationship Id="rId275" Type="http://schemas.openxmlformats.org/officeDocument/2006/relationships/image" Target="../media/image203.png"/><Relationship Id="rId296" Type="http://schemas.openxmlformats.org/officeDocument/2006/relationships/customXml" Target="../ink/ink1379.xml"/><Relationship Id="rId300" Type="http://schemas.openxmlformats.org/officeDocument/2006/relationships/customXml" Target="../ink/ink1381.xml"/><Relationship Id="rId60" Type="http://schemas.openxmlformats.org/officeDocument/2006/relationships/customXml" Target="../ink/ink1261.xml"/><Relationship Id="rId81" Type="http://schemas.openxmlformats.org/officeDocument/2006/relationships/image" Target="../media/image447.png"/><Relationship Id="rId135" Type="http://schemas.openxmlformats.org/officeDocument/2006/relationships/image" Target="../media/image332.png"/><Relationship Id="rId156" Type="http://schemas.openxmlformats.org/officeDocument/2006/relationships/customXml" Target="../ink/ink1309.xml"/><Relationship Id="rId177" Type="http://schemas.openxmlformats.org/officeDocument/2006/relationships/image" Target="../media/image346.png"/><Relationship Id="rId198" Type="http://schemas.openxmlformats.org/officeDocument/2006/relationships/customXml" Target="../ink/ink1330.xml"/><Relationship Id="rId321" Type="http://schemas.openxmlformats.org/officeDocument/2006/relationships/image" Target="../media/image486.png"/><Relationship Id="rId342" Type="http://schemas.openxmlformats.org/officeDocument/2006/relationships/customXml" Target="../ink/ink1402.xml"/><Relationship Id="rId363" Type="http://schemas.openxmlformats.org/officeDocument/2006/relationships/image" Target="../media/image632.png"/><Relationship Id="rId384" Type="http://schemas.openxmlformats.org/officeDocument/2006/relationships/customXml" Target="../ink/ink1423.xml"/><Relationship Id="rId202" Type="http://schemas.openxmlformats.org/officeDocument/2006/relationships/customXml" Target="../ink/ink1332.xml"/><Relationship Id="rId223" Type="http://schemas.openxmlformats.org/officeDocument/2006/relationships/image" Target="../media/image472.png"/><Relationship Id="rId244" Type="http://schemas.openxmlformats.org/officeDocument/2006/relationships/customXml" Target="../ink/ink1353.xml"/><Relationship Id="rId18" Type="http://schemas.openxmlformats.org/officeDocument/2006/relationships/customXml" Target="../ink/ink1240.xml"/><Relationship Id="rId39" Type="http://schemas.openxmlformats.org/officeDocument/2006/relationships/image" Target="../media/image221.png"/><Relationship Id="rId265" Type="http://schemas.openxmlformats.org/officeDocument/2006/relationships/image" Target="../media/image133.png"/><Relationship Id="rId286" Type="http://schemas.openxmlformats.org/officeDocument/2006/relationships/customXml" Target="../ink/ink1374.xml"/><Relationship Id="rId50" Type="http://schemas.openxmlformats.org/officeDocument/2006/relationships/customXml" Target="../ink/ink1256.xml"/><Relationship Id="rId104" Type="http://schemas.openxmlformats.org/officeDocument/2006/relationships/customXml" Target="../ink/ink1283.xml"/><Relationship Id="rId125" Type="http://schemas.openxmlformats.org/officeDocument/2006/relationships/image" Target="../media/image325.png"/><Relationship Id="rId146" Type="http://schemas.openxmlformats.org/officeDocument/2006/relationships/customXml" Target="../ink/ink1304.xml"/><Relationship Id="rId167" Type="http://schemas.openxmlformats.org/officeDocument/2006/relationships/image" Target="../media/image344.png"/><Relationship Id="rId188" Type="http://schemas.openxmlformats.org/officeDocument/2006/relationships/customXml" Target="../ink/ink1325.xml"/><Relationship Id="rId311" Type="http://schemas.openxmlformats.org/officeDocument/2006/relationships/image" Target="../media/image628.png"/><Relationship Id="rId332" Type="http://schemas.openxmlformats.org/officeDocument/2006/relationships/customXml" Target="../ink/ink1397.xml"/><Relationship Id="rId353" Type="http://schemas.openxmlformats.org/officeDocument/2006/relationships/image" Target="../media/image506.png"/><Relationship Id="rId374" Type="http://schemas.openxmlformats.org/officeDocument/2006/relationships/customXml" Target="../ink/ink1418.xml"/><Relationship Id="rId395" Type="http://schemas.openxmlformats.org/officeDocument/2006/relationships/image" Target="../media/image648.png"/><Relationship Id="rId71" Type="http://schemas.openxmlformats.org/officeDocument/2006/relationships/image" Target="../media/image309.png"/><Relationship Id="rId92" Type="http://schemas.openxmlformats.org/officeDocument/2006/relationships/customXml" Target="../ink/ink1277.xml"/><Relationship Id="rId213" Type="http://schemas.openxmlformats.org/officeDocument/2006/relationships/image" Target="../media/image467.png"/><Relationship Id="rId234" Type="http://schemas.openxmlformats.org/officeDocument/2006/relationships/customXml" Target="../ink/ink1348.xml"/><Relationship Id="rId2" Type="http://schemas.openxmlformats.org/officeDocument/2006/relationships/customXml" Target="../ink/ink1232.xml"/><Relationship Id="rId29" Type="http://schemas.openxmlformats.org/officeDocument/2006/relationships/image" Target="../media/image216.png"/><Relationship Id="rId255" Type="http://schemas.openxmlformats.org/officeDocument/2006/relationships/image" Target="../media/image127.png"/><Relationship Id="rId276" Type="http://schemas.openxmlformats.org/officeDocument/2006/relationships/customXml" Target="../ink/ink1369.xml"/><Relationship Id="rId297" Type="http://schemas.openxmlformats.org/officeDocument/2006/relationships/image" Target="../media/image480.png"/><Relationship Id="rId40" Type="http://schemas.openxmlformats.org/officeDocument/2006/relationships/customXml" Target="../ink/ink1251.xml"/><Relationship Id="rId115" Type="http://schemas.openxmlformats.org/officeDocument/2006/relationships/image" Target="../media/image404.png"/><Relationship Id="rId136" Type="http://schemas.openxmlformats.org/officeDocument/2006/relationships/customXml" Target="../ink/ink1299.xml"/><Relationship Id="rId157" Type="http://schemas.openxmlformats.org/officeDocument/2006/relationships/image" Target="../media/image341.png"/><Relationship Id="rId178" Type="http://schemas.openxmlformats.org/officeDocument/2006/relationships/customXml" Target="../ink/ink1320.xml"/><Relationship Id="rId301" Type="http://schemas.openxmlformats.org/officeDocument/2006/relationships/image" Target="../media/image92.png"/><Relationship Id="rId322" Type="http://schemas.openxmlformats.org/officeDocument/2006/relationships/customXml" Target="../ink/ink1392.xml"/><Relationship Id="rId343" Type="http://schemas.openxmlformats.org/officeDocument/2006/relationships/image" Target="../media/image497.png"/><Relationship Id="rId364" Type="http://schemas.openxmlformats.org/officeDocument/2006/relationships/customXml" Target="../ink/ink1413.xml"/><Relationship Id="rId61" Type="http://schemas.openxmlformats.org/officeDocument/2006/relationships/image" Target="../media/image364.png"/><Relationship Id="rId82" Type="http://schemas.openxmlformats.org/officeDocument/2006/relationships/customXml" Target="../ink/ink1272.xml"/><Relationship Id="rId199" Type="http://schemas.openxmlformats.org/officeDocument/2006/relationships/image" Target="../media/image352.png"/><Relationship Id="rId203" Type="http://schemas.openxmlformats.org/officeDocument/2006/relationships/image" Target="../media/image354.png"/><Relationship Id="rId385" Type="http://schemas.openxmlformats.org/officeDocument/2006/relationships/image" Target="../media/image643.png"/><Relationship Id="rId19" Type="http://schemas.openxmlformats.org/officeDocument/2006/relationships/image" Target="../media/image212.png"/><Relationship Id="rId224" Type="http://schemas.openxmlformats.org/officeDocument/2006/relationships/customXml" Target="../ink/ink1343.xml"/><Relationship Id="rId245" Type="http://schemas.openxmlformats.org/officeDocument/2006/relationships/image" Target="../media/image122.png"/><Relationship Id="rId266" Type="http://schemas.openxmlformats.org/officeDocument/2006/relationships/customXml" Target="../ink/ink1364.xml"/><Relationship Id="rId287" Type="http://schemas.openxmlformats.org/officeDocument/2006/relationships/image" Target="../media/image476.png"/><Relationship Id="rId30" Type="http://schemas.openxmlformats.org/officeDocument/2006/relationships/customXml" Target="../ink/ink1246.xml"/><Relationship Id="rId105" Type="http://schemas.openxmlformats.org/officeDocument/2006/relationships/image" Target="../media/image321.png"/><Relationship Id="rId126" Type="http://schemas.openxmlformats.org/officeDocument/2006/relationships/customXml" Target="../ink/ink1294.xml"/><Relationship Id="rId147" Type="http://schemas.openxmlformats.org/officeDocument/2006/relationships/image" Target="../media/image338.png"/><Relationship Id="rId168" Type="http://schemas.openxmlformats.org/officeDocument/2006/relationships/customXml" Target="../ink/ink1315.xml"/><Relationship Id="rId312" Type="http://schemas.openxmlformats.org/officeDocument/2006/relationships/customXml" Target="../ink/ink1387.xml"/><Relationship Id="rId333" Type="http://schemas.openxmlformats.org/officeDocument/2006/relationships/image" Target="../media/image492.png"/><Relationship Id="rId354" Type="http://schemas.openxmlformats.org/officeDocument/2006/relationships/customXml" Target="../ink/ink1408.xml"/><Relationship Id="rId51" Type="http://schemas.openxmlformats.org/officeDocument/2006/relationships/image" Target="../media/image227.png"/><Relationship Id="rId72" Type="http://schemas.openxmlformats.org/officeDocument/2006/relationships/customXml" Target="../ink/ink1267.xml"/><Relationship Id="rId93" Type="http://schemas.openxmlformats.org/officeDocument/2006/relationships/image" Target="../media/image315.png"/><Relationship Id="rId189" Type="http://schemas.openxmlformats.org/officeDocument/2006/relationships/image" Target="../media/image383.png"/><Relationship Id="rId375" Type="http://schemas.openxmlformats.org/officeDocument/2006/relationships/image" Target="../media/image638.png"/><Relationship Id="rId396" Type="http://schemas.openxmlformats.org/officeDocument/2006/relationships/customXml" Target="../ink/ink1429.xml"/><Relationship Id="rId3" Type="http://schemas.openxmlformats.org/officeDocument/2006/relationships/image" Target="../media/image386.png"/><Relationship Id="rId214" Type="http://schemas.openxmlformats.org/officeDocument/2006/relationships/customXml" Target="../ink/ink1338.xml"/><Relationship Id="rId235" Type="http://schemas.openxmlformats.org/officeDocument/2006/relationships/image" Target="../media/image117.png"/><Relationship Id="rId256" Type="http://schemas.openxmlformats.org/officeDocument/2006/relationships/customXml" Target="../ink/ink1359.xml"/><Relationship Id="rId277" Type="http://schemas.openxmlformats.org/officeDocument/2006/relationships/image" Target="../media/image204.png"/><Relationship Id="rId298" Type="http://schemas.openxmlformats.org/officeDocument/2006/relationships/customXml" Target="../ink/ink1380.xml"/><Relationship Id="rId400" Type="http://schemas.openxmlformats.org/officeDocument/2006/relationships/hyperlink" Target="https://www.kissclipart.com/pirate-png-clipart-pirate-clip-art-pgpncl/" TargetMode="External"/><Relationship Id="rId116" Type="http://schemas.openxmlformats.org/officeDocument/2006/relationships/customXml" Target="../ink/ink1289.xml"/><Relationship Id="rId137" Type="http://schemas.openxmlformats.org/officeDocument/2006/relationships/image" Target="../media/image333.png"/><Relationship Id="rId158" Type="http://schemas.openxmlformats.org/officeDocument/2006/relationships/customXml" Target="../ink/ink1310.xml"/><Relationship Id="rId302" Type="http://schemas.openxmlformats.org/officeDocument/2006/relationships/customXml" Target="../ink/ink1382.xml"/><Relationship Id="rId323" Type="http://schemas.openxmlformats.org/officeDocument/2006/relationships/image" Target="../media/image487.png"/><Relationship Id="rId344" Type="http://schemas.openxmlformats.org/officeDocument/2006/relationships/customXml" Target="../ink/ink1403.xml"/><Relationship Id="rId20" Type="http://schemas.openxmlformats.org/officeDocument/2006/relationships/customXml" Target="../ink/ink1241.xml"/><Relationship Id="rId41" Type="http://schemas.openxmlformats.org/officeDocument/2006/relationships/image" Target="../media/image222.png"/><Relationship Id="rId62" Type="http://schemas.openxmlformats.org/officeDocument/2006/relationships/customXml" Target="../ink/ink1262.xml"/><Relationship Id="rId83" Type="http://schemas.openxmlformats.org/officeDocument/2006/relationships/image" Target="../media/image371.png"/><Relationship Id="rId179" Type="http://schemas.openxmlformats.org/officeDocument/2006/relationships/image" Target="../media/image347.png"/><Relationship Id="rId365" Type="http://schemas.openxmlformats.org/officeDocument/2006/relationships/image" Target="../media/image633.png"/><Relationship Id="rId386" Type="http://schemas.openxmlformats.org/officeDocument/2006/relationships/customXml" Target="../ink/ink1424.xml"/><Relationship Id="rId190" Type="http://schemas.openxmlformats.org/officeDocument/2006/relationships/customXml" Target="../ink/ink1326.xml"/><Relationship Id="rId204" Type="http://schemas.openxmlformats.org/officeDocument/2006/relationships/customXml" Target="../ink/ink1333.xml"/><Relationship Id="rId225" Type="http://schemas.openxmlformats.org/officeDocument/2006/relationships/image" Target="../media/image473.png"/><Relationship Id="rId246" Type="http://schemas.openxmlformats.org/officeDocument/2006/relationships/customXml" Target="../ink/ink1354.xml"/><Relationship Id="rId267" Type="http://schemas.openxmlformats.org/officeDocument/2006/relationships/image" Target="../media/image134.png"/><Relationship Id="rId288" Type="http://schemas.openxmlformats.org/officeDocument/2006/relationships/customXml" Target="../ink/ink1375.xml"/><Relationship Id="rId106" Type="http://schemas.openxmlformats.org/officeDocument/2006/relationships/customXml" Target="../ink/ink1284.xml"/><Relationship Id="rId127" Type="http://schemas.openxmlformats.org/officeDocument/2006/relationships/image" Target="../media/image326.png"/><Relationship Id="rId313" Type="http://schemas.openxmlformats.org/officeDocument/2006/relationships/image" Target="../media/image629.png"/><Relationship Id="rId10" Type="http://schemas.openxmlformats.org/officeDocument/2006/relationships/customXml" Target="../ink/ink1236.xml"/><Relationship Id="rId31" Type="http://schemas.openxmlformats.org/officeDocument/2006/relationships/image" Target="../media/image217.png"/><Relationship Id="rId52" Type="http://schemas.openxmlformats.org/officeDocument/2006/relationships/customXml" Target="../ink/ink1257.xml"/><Relationship Id="rId73" Type="http://schemas.openxmlformats.org/officeDocument/2006/relationships/image" Target="../media/image310.png"/><Relationship Id="rId94" Type="http://schemas.openxmlformats.org/officeDocument/2006/relationships/customXml" Target="../ink/ink1278.xml"/><Relationship Id="rId148" Type="http://schemas.openxmlformats.org/officeDocument/2006/relationships/customXml" Target="../ink/ink1305.xml"/><Relationship Id="rId169" Type="http://schemas.openxmlformats.org/officeDocument/2006/relationships/image" Target="../media/image408.png"/><Relationship Id="rId334" Type="http://schemas.openxmlformats.org/officeDocument/2006/relationships/customXml" Target="../ink/ink1398.xml"/><Relationship Id="rId355" Type="http://schemas.openxmlformats.org/officeDocument/2006/relationships/image" Target="../media/image507.png"/><Relationship Id="rId376" Type="http://schemas.openxmlformats.org/officeDocument/2006/relationships/customXml" Target="../ink/ink1419.xml"/><Relationship Id="rId397" Type="http://schemas.openxmlformats.org/officeDocument/2006/relationships/image" Target="../media/image649.png"/><Relationship Id="rId4" Type="http://schemas.openxmlformats.org/officeDocument/2006/relationships/customXml" Target="../ink/ink1233.xml"/><Relationship Id="rId180" Type="http://schemas.openxmlformats.org/officeDocument/2006/relationships/customXml" Target="../ink/ink1321.xml"/><Relationship Id="rId215" Type="http://schemas.openxmlformats.org/officeDocument/2006/relationships/image" Target="../media/image468.png"/><Relationship Id="rId236" Type="http://schemas.openxmlformats.org/officeDocument/2006/relationships/customXml" Target="../ink/ink1349.xml"/><Relationship Id="rId257" Type="http://schemas.openxmlformats.org/officeDocument/2006/relationships/image" Target="../media/image129.png"/><Relationship Id="rId278" Type="http://schemas.openxmlformats.org/officeDocument/2006/relationships/customXml" Target="../ink/ink1370.xml"/><Relationship Id="rId401" Type="http://schemas.openxmlformats.org/officeDocument/2006/relationships/image" Target="../media/image360.png"/><Relationship Id="rId303" Type="http://schemas.openxmlformats.org/officeDocument/2006/relationships/image" Target="../media/image482.png"/><Relationship Id="rId42" Type="http://schemas.openxmlformats.org/officeDocument/2006/relationships/customXml" Target="../ink/ink1252.xml"/><Relationship Id="rId84" Type="http://schemas.openxmlformats.org/officeDocument/2006/relationships/customXml" Target="../ink/ink1273.xml"/><Relationship Id="rId138" Type="http://schemas.openxmlformats.org/officeDocument/2006/relationships/customXml" Target="../ink/ink1300.xml"/><Relationship Id="rId345" Type="http://schemas.openxmlformats.org/officeDocument/2006/relationships/image" Target="../media/image500.png"/><Relationship Id="rId387" Type="http://schemas.openxmlformats.org/officeDocument/2006/relationships/image" Target="../media/image644.png"/><Relationship Id="rId191" Type="http://schemas.openxmlformats.org/officeDocument/2006/relationships/image" Target="../media/image350.png"/><Relationship Id="rId205" Type="http://schemas.openxmlformats.org/officeDocument/2006/relationships/image" Target="../media/image355.png"/><Relationship Id="rId247" Type="http://schemas.openxmlformats.org/officeDocument/2006/relationships/image" Target="../media/image123.png"/><Relationship Id="rId107" Type="http://schemas.openxmlformats.org/officeDocument/2006/relationships/image" Target="../media/image322.png"/><Relationship Id="rId289" Type="http://schemas.openxmlformats.org/officeDocument/2006/relationships/image" Target="../media/image477.png"/><Relationship Id="rId11" Type="http://schemas.openxmlformats.org/officeDocument/2006/relationships/image" Target="../media/image299.png"/><Relationship Id="rId53" Type="http://schemas.openxmlformats.org/officeDocument/2006/relationships/image" Target="../media/image228.png"/><Relationship Id="rId149" Type="http://schemas.openxmlformats.org/officeDocument/2006/relationships/image" Target="../media/image339.png"/><Relationship Id="rId314" Type="http://schemas.openxmlformats.org/officeDocument/2006/relationships/customXml" Target="../ink/ink1388.xml"/><Relationship Id="rId356" Type="http://schemas.openxmlformats.org/officeDocument/2006/relationships/customXml" Target="../ink/ink1409.xml"/><Relationship Id="rId398" Type="http://schemas.openxmlformats.org/officeDocument/2006/relationships/image" Target="../media/image359.png"/><Relationship Id="rId95" Type="http://schemas.openxmlformats.org/officeDocument/2006/relationships/image" Target="../media/image316.png"/><Relationship Id="rId160" Type="http://schemas.openxmlformats.org/officeDocument/2006/relationships/customXml" Target="../ink/ink1311.xml"/><Relationship Id="rId216" Type="http://schemas.openxmlformats.org/officeDocument/2006/relationships/customXml" Target="../ink/ink1339.xml"/><Relationship Id="rId258" Type="http://schemas.openxmlformats.org/officeDocument/2006/relationships/customXml" Target="../ink/ink1360.xml"/><Relationship Id="rId22" Type="http://schemas.openxmlformats.org/officeDocument/2006/relationships/customXml" Target="../ink/ink1242.xml"/><Relationship Id="rId64" Type="http://schemas.openxmlformats.org/officeDocument/2006/relationships/customXml" Target="../ink/ink1263.xml"/><Relationship Id="rId118" Type="http://schemas.openxmlformats.org/officeDocument/2006/relationships/customXml" Target="../ink/ink1290.xml"/><Relationship Id="rId325" Type="http://schemas.openxmlformats.org/officeDocument/2006/relationships/image" Target="../media/image488.png"/><Relationship Id="rId367" Type="http://schemas.openxmlformats.org/officeDocument/2006/relationships/image" Target="../media/image634.png"/><Relationship Id="rId171" Type="http://schemas.openxmlformats.org/officeDocument/2006/relationships/image" Target="../media/image380.png"/><Relationship Id="rId227" Type="http://schemas.openxmlformats.org/officeDocument/2006/relationships/image" Target="../media/image474.png"/><Relationship Id="rId269" Type="http://schemas.openxmlformats.org/officeDocument/2006/relationships/image" Target="../media/image135.png"/><Relationship Id="rId33" Type="http://schemas.openxmlformats.org/officeDocument/2006/relationships/image" Target="../media/image218.png"/><Relationship Id="rId129" Type="http://schemas.openxmlformats.org/officeDocument/2006/relationships/image" Target="../media/image327.png"/><Relationship Id="rId280" Type="http://schemas.openxmlformats.org/officeDocument/2006/relationships/customXml" Target="../ink/ink1371.xml"/><Relationship Id="rId336" Type="http://schemas.openxmlformats.org/officeDocument/2006/relationships/customXml" Target="../ink/ink1399.xml"/><Relationship Id="rId75" Type="http://schemas.openxmlformats.org/officeDocument/2006/relationships/image" Target="../media/image311.png"/><Relationship Id="rId140" Type="http://schemas.openxmlformats.org/officeDocument/2006/relationships/customXml" Target="../ink/ink1301.xml"/><Relationship Id="rId182" Type="http://schemas.openxmlformats.org/officeDocument/2006/relationships/customXml" Target="../ink/ink1322.xml"/><Relationship Id="rId378" Type="http://schemas.openxmlformats.org/officeDocument/2006/relationships/customXml" Target="../ink/ink1420.xml"/><Relationship Id="rId403" Type="http://schemas.openxmlformats.org/officeDocument/2006/relationships/hyperlink" Target="https://www.netclipart.com/isee/TiTwhb_simple-compass/" TargetMode="External"/><Relationship Id="rId6" Type="http://schemas.openxmlformats.org/officeDocument/2006/relationships/customXml" Target="../ink/ink1234.xml"/><Relationship Id="rId238" Type="http://schemas.openxmlformats.org/officeDocument/2006/relationships/customXml" Target="../ink/ink1350.xml"/><Relationship Id="rId291" Type="http://schemas.openxmlformats.org/officeDocument/2006/relationships/image" Target="../media/image478.png"/><Relationship Id="rId305" Type="http://schemas.openxmlformats.org/officeDocument/2006/relationships/image" Target="../media/image94.png"/><Relationship Id="rId347" Type="http://schemas.openxmlformats.org/officeDocument/2006/relationships/image" Target="../media/image76.png"/><Relationship Id="rId44" Type="http://schemas.openxmlformats.org/officeDocument/2006/relationships/customXml" Target="../ink/ink1253.xml"/><Relationship Id="rId86" Type="http://schemas.openxmlformats.org/officeDocument/2006/relationships/customXml" Target="../ink/ink1274.xml"/><Relationship Id="rId151" Type="http://schemas.openxmlformats.org/officeDocument/2006/relationships/image" Target="../media/image376.png"/><Relationship Id="rId389" Type="http://schemas.openxmlformats.org/officeDocument/2006/relationships/image" Target="../media/image645.png"/><Relationship Id="rId193" Type="http://schemas.openxmlformats.org/officeDocument/2006/relationships/image" Target="../media/image351.png"/><Relationship Id="rId207" Type="http://schemas.openxmlformats.org/officeDocument/2006/relationships/image" Target="../media/image356.png"/><Relationship Id="rId249" Type="http://schemas.openxmlformats.org/officeDocument/2006/relationships/image" Target="../media/image124.png"/><Relationship Id="rId13" Type="http://schemas.openxmlformats.org/officeDocument/2006/relationships/image" Target="../media/image300.png"/><Relationship Id="rId109" Type="http://schemas.openxmlformats.org/officeDocument/2006/relationships/image" Target="../media/image323.png"/><Relationship Id="rId260" Type="http://schemas.openxmlformats.org/officeDocument/2006/relationships/customXml" Target="../ink/ink1361.xml"/><Relationship Id="rId316" Type="http://schemas.openxmlformats.org/officeDocument/2006/relationships/customXml" Target="../ink/ink1389.xml"/><Relationship Id="rId55" Type="http://schemas.openxmlformats.org/officeDocument/2006/relationships/image" Target="../media/image229.png"/><Relationship Id="rId97" Type="http://schemas.openxmlformats.org/officeDocument/2006/relationships/image" Target="../media/image317.png"/><Relationship Id="rId120" Type="http://schemas.openxmlformats.org/officeDocument/2006/relationships/customXml" Target="../ink/ink1291.xml"/><Relationship Id="rId358" Type="http://schemas.openxmlformats.org/officeDocument/2006/relationships/customXml" Target="../ink/ink1410.xml"/><Relationship Id="rId162" Type="http://schemas.openxmlformats.org/officeDocument/2006/relationships/customXml" Target="../ink/ink1312.xml"/><Relationship Id="rId218" Type="http://schemas.openxmlformats.org/officeDocument/2006/relationships/customXml" Target="../ink/ink1340.xml"/><Relationship Id="rId271" Type="http://schemas.openxmlformats.org/officeDocument/2006/relationships/image" Target="../media/image136.png"/><Relationship Id="rId24" Type="http://schemas.openxmlformats.org/officeDocument/2006/relationships/customXml" Target="../ink/ink1243.xml"/><Relationship Id="rId66" Type="http://schemas.openxmlformats.org/officeDocument/2006/relationships/customXml" Target="../ink/ink1264.xml"/><Relationship Id="rId131" Type="http://schemas.openxmlformats.org/officeDocument/2006/relationships/image" Target="../media/image328.png"/><Relationship Id="rId327" Type="http://schemas.openxmlformats.org/officeDocument/2006/relationships/image" Target="../media/image489.png"/><Relationship Id="rId369" Type="http://schemas.openxmlformats.org/officeDocument/2006/relationships/image" Target="../media/image635.png"/><Relationship Id="rId173" Type="http://schemas.openxmlformats.org/officeDocument/2006/relationships/image" Target="../media/image451.png"/><Relationship Id="rId229" Type="http://schemas.openxmlformats.org/officeDocument/2006/relationships/image" Target="../media/image475.png"/><Relationship Id="rId380" Type="http://schemas.openxmlformats.org/officeDocument/2006/relationships/customXml" Target="../ink/ink1421.xml"/><Relationship Id="rId240" Type="http://schemas.openxmlformats.org/officeDocument/2006/relationships/customXml" Target="../ink/ink1351.xml"/><Relationship Id="rId35" Type="http://schemas.openxmlformats.org/officeDocument/2006/relationships/image" Target="../media/image219.png"/><Relationship Id="rId77" Type="http://schemas.openxmlformats.org/officeDocument/2006/relationships/image" Target="../media/image366.png"/><Relationship Id="rId100" Type="http://schemas.openxmlformats.org/officeDocument/2006/relationships/customXml" Target="../ink/ink1281.xml"/><Relationship Id="rId282" Type="http://schemas.openxmlformats.org/officeDocument/2006/relationships/customXml" Target="../ink/ink1372.xml"/><Relationship Id="rId338" Type="http://schemas.openxmlformats.org/officeDocument/2006/relationships/customXml" Target="../ink/ink1400.xml"/><Relationship Id="rId8" Type="http://schemas.openxmlformats.org/officeDocument/2006/relationships/customXml" Target="../ink/ink1235.xml"/><Relationship Id="rId142" Type="http://schemas.openxmlformats.org/officeDocument/2006/relationships/customXml" Target="../ink/ink1302.xml"/><Relationship Id="rId184" Type="http://schemas.openxmlformats.org/officeDocument/2006/relationships/customXml" Target="../ink/ink1323.xml"/><Relationship Id="rId391" Type="http://schemas.openxmlformats.org/officeDocument/2006/relationships/image" Target="../media/image646.png"/><Relationship Id="rId405" Type="http://schemas.openxmlformats.org/officeDocument/2006/relationships/hyperlink" Target="https://freepngimg.com/png/25491-next-button" TargetMode="External"/><Relationship Id="rId251" Type="http://schemas.openxmlformats.org/officeDocument/2006/relationships/image" Target="../media/image125.png"/><Relationship Id="rId46" Type="http://schemas.openxmlformats.org/officeDocument/2006/relationships/customXml" Target="../ink/ink1254.xml"/><Relationship Id="rId293" Type="http://schemas.openxmlformats.org/officeDocument/2006/relationships/image" Target="../media/image479.png"/><Relationship Id="rId307" Type="http://schemas.openxmlformats.org/officeDocument/2006/relationships/image" Target="../media/image483.png"/><Relationship Id="rId349" Type="http://schemas.openxmlformats.org/officeDocument/2006/relationships/image" Target="../media/image504.png"/><Relationship Id="rId88" Type="http://schemas.openxmlformats.org/officeDocument/2006/relationships/customXml" Target="../ink/ink1275.xml"/><Relationship Id="rId111" Type="http://schemas.openxmlformats.org/officeDocument/2006/relationships/image" Target="../media/image402.png"/><Relationship Id="rId153" Type="http://schemas.openxmlformats.org/officeDocument/2006/relationships/image" Target="../media/image377.png"/><Relationship Id="rId195" Type="http://schemas.openxmlformats.org/officeDocument/2006/relationships/image" Target="../media/image384.png"/><Relationship Id="rId209" Type="http://schemas.openxmlformats.org/officeDocument/2006/relationships/image" Target="../media/image357.png"/><Relationship Id="rId360" Type="http://schemas.openxmlformats.org/officeDocument/2006/relationships/customXml" Target="../ink/ink1411.xml"/><Relationship Id="rId220" Type="http://schemas.openxmlformats.org/officeDocument/2006/relationships/customXml" Target="../ink/ink1341.xml"/><Relationship Id="rId15" Type="http://schemas.openxmlformats.org/officeDocument/2006/relationships/image" Target="../media/image301.png"/><Relationship Id="rId57" Type="http://schemas.openxmlformats.org/officeDocument/2006/relationships/image" Target="../media/image230.png"/><Relationship Id="rId262" Type="http://schemas.openxmlformats.org/officeDocument/2006/relationships/customXml" Target="../ink/ink1362.xml"/><Relationship Id="rId318" Type="http://schemas.openxmlformats.org/officeDocument/2006/relationships/customXml" Target="../ink/ink1390.xml"/><Relationship Id="rId99" Type="http://schemas.openxmlformats.org/officeDocument/2006/relationships/image" Target="../media/image318.png"/><Relationship Id="rId122" Type="http://schemas.openxmlformats.org/officeDocument/2006/relationships/customXml" Target="../ink/ink1292.xml"/><Relationship Id="rId164" Type="http://schemas.openxmlformats.org/officeDocument/2006/relationships/customXml" Target="../ink/ink1313.xml"/><Relationship Id="rId371" Type="http://schemas.openxmlformats.org/officeDocument/2006/relationships/image" Target="../media/image636.png"/><Relationship Id="rId26" Type="http://schemas.openxmlformats.org/officeDocument/2006/relationships/customXml" Target="../ink/ink1244.xml"/><Relationship Id="rId231" Type="http://schemas.openxmlformats.org/officeDocument/2006/relationships/image" Target="../media/image115.png"/><Relationship Id="rId273" Type="http://schemas.openxmlformats.org/officeDocument/2006/relationships/image" Target="../media/image202.png"/><Relationship Id="rId329" Type="http://schemas.openxmlformats.org/officeDocument/2006/relationships/image" Target="../media/image490.png"/><Relationship Id="rId68" Type="http://schemas.openxmlformats.org/officeDocument/2006/relationships/customXml" Target="../ink/ink1265.xml"/><Relationship Id="rId133" Type="http://schemas.openxmlformats.org/officeDocument/2006/relationships/image" Target="../media/image331.png"/><Relationship Id="rId175" Type="http://schemas.openxmlformats.org/officeDocument/2006/relationships/image" Target="../media/image345.png"/><Relationship Id="rId340" Type="http://schemas.openxmlformats.org/officeDocument/2006/relationships/customXml" Target="../ink/ink1401.xml"/><Relationship Id="rId200" Type="http://schemas.openxmlformats.org/officeDocument/2006/relationships/customXml" Target="../ink/ink1331.xml"/><Relationship Id="rId382" Type="http://schemas.openxmlformats.org/officeDocument/2006/relationships/customXml" Target="../ink/ink1422.xml"/><Relationship Id="rId242" Type="http://schemas.openxmlformats.org/officeDocument/2006/relationships/customXml" Target="../ink/ink1352.xml"/><Relationship Id="rId284" Type="http://schemas.openxmlformats.org/officeDocument/2006/relationships/customXml" Target="../ink/ink1373.xml"/><Relationship Id="rId37" Type="http://schemas.openxmlformats.org/officeDocument/2006/relationships/image" Target="../media/image220.png"/><Relationship Id="rId79" Type="http://schemas.openxmlformats.org/officeDocument/2006/relationships/image" Target="../media/image369.png"/><Relationship Id="rId102" Type="http://schemas.openxmlformats.org/officeDocument/2006/relationships/customXml" Target="../ink/ink1282.xml"/><Relationship Id="rId144" Type="http://schemas.openxmlformats.org/officeDocument/2006/relationships/customXml" Target="../ink/ink1303.xml"/><Relationship Id="rId90" Type="http://schemas.openxmlformats.org/officeDocument/2006/relationships/customXml" Target="../ink/ink1276.xml"/><Relationship Id="rId186" Type="http://schemas.openxmlformats.org/officeDocument/2006/relationships/customXml" Target="../ink/ink1324.xml"/><Relationship Id="rId351" Type="http://schemas.openxmlformats.org/officeDocument/2006/relationships/image" Target="../media/image505.png"/><Relationship Id="rId393" Type="http://schemas.openxmlformats.org/officeDocument/2006/relationships/image" Target="../media/image647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86.xml"/><Relationship Id="rId21" Type="http://schemas.openxmlformats.org/officeDocument/2006/relationships/customXml" Target="../ink/ink1438.xml"/><Relationship Id="rId324" Type="http://schemas.openxmlformats.org/officeDocument/2006/relationships/image" Target="../media/image745.png"/><Relationship Id="rId531" Type="http://schemas.openxmlformats.org/officeDocument/2006/relationships/image" Target="../media/image816.png"/><Relationship Id="rId170" Type="http://schemas.openxmlformats.org/officeDocument/2006/relationships/customXml" Target="../ink/ink1511.xml"/><Relationship Id="rId268" Type="http://schemas.openxmlformats.org/officeDocument/2006/relationships/image" Target="../media/image717.png"/><Relationship Id="rId475" Type="http://schemas.openxmlformats.org/officeDocument/2006/relationships/customXml" Target="../ink/ink1687.xml"/><Relationship Id="rId32" Type="http://schemas.openxmlformats.org/officeDocument/2006/relationships/image" Target="../media/image513.png"/><Relationship Id="rId128" Type="http://schemas.openxmlformats.org/officeDocument/2006/relationships/image" Target="../media/image505.png"/><Relationship Id="rId335" Type="http://schemas.openxmlformats.org/officeDocument/2006/relationships/customXml" Target="../ink/ink1594.xml"/><Relationship Id="rId181" Type="http://schemas.openxmlformats.org/officeDocument/2006/relationships/image" Target="../media/image674.png"/><Relationship Id="rId402" Type="http://schemas.openxmlformats.org/officeDocument/2006/relationships/image" Target="../media/image784.png"/><Relationship Id="rId279" Type="http://schemas.openxmlformats.org/officeDocument/2006/relationships/customXml" Target="../ink/ink1566.xml"/><Relationship Id="rId486" Type="http://schemas.openxmlformats.org/officeDocument/2006/relationships/customXml" Target="../ink/ink1697.xml"/><Relationship Id="rId43" Type="http://schemas.openxmlformats.org/officeDocument/2006/relationships/customXml" Target="../ink/ink1449.xml"/><Relationship Id="rId139" Type="http://schemas.openxmlformats.org/officeDocument/2006/relationships/customXml" Target="../ink/ink1497.xml"/><Relationship Id="rId290" Type="http://schemas.openxmlformats.org/officeDocument/2006/relationships/image" Target="../media/image728.png"/><Relationship Id="rId304" Type="http://schemas.openxmlformats.org/officeDocument/2006/relationships/image" Target="../media/image735.png"/><Relationship Id="rId346" Type="http://schemas.openxmlformats.org/officeDocument/2006/relationships/image" Target="../media/image756.png"/><Relationship Id="rId388" Type="http://schemas.openxmlformats.org/officeDocument/2006/relationships/image" Target="../media/image777.png"/><Relationship Id="rId511" Type="http://schemas.openxmlformats.org/officeDocument/2006/relationships/customXml" Target="../ink/ink1714.xml"/><Relationship Id="rId85" Type="http://schemas.openxmlformats.org/officeDocument/2006/relationships/customXml" Target="../ink/ink1470.xml"/><Relationship Id="rId150" Type="http://schemas.openxmlformats.org/officeDocument/2006/relationships/customXml" Target="../ink/ink1501.xml"/><Relationship Id="rId192" Type="http://schemas.openxmlformats.org/officeDocument/2006/relationships/customXml" Target="../ink/ink1522.xml"/><Relationship Id="rId206" Type="http://schemas.openxmlformats.org/officeDocument/2006/relationships/image" Target="../media/image686.png"/><Relationship Id="rId413" Type="http://schemas.openxmlformats.org/officeDocument/2006/relationships/customXml" Target="../ink/ink1633.xml"/><Relationship Id="rId248" Type="http://schemas.openxmlformats.org/officeDocument/2006/relationships/image" Target="../media/image707.png"/><Relationship Id="rId455" Type="http://schemas.openxmlformats.org/officeDocument/2006/relationships/customXml" Target="../ink/ink1667.xml"/><Relationship Id="rId497" Type="http://schemas.openxmlformats.org/officeDocument/2006/relationships/image" Target="../media/image802.png"/><Relationship Id="rId12" Type="http://schemas.openxmlformats.org/officeDocument/2006/relationships/image" Target="../media/image309.png"/><Relationship Id="rId108" Type="http://schemas.openxmlformats.org/officeDocument/2006/relationships/image" Target="../media/image494.png"/><Relationship Id="rId315" Type="http://schemas.openxmlformats.org/officeDocument/2006/relationships/customXml" Target="../ink/ink1584.xml"/><Relationship Id="rId357" Type="http://schemas.openxmlformats.org/officeDocument/2006/relationships/customXml" Target="../ink/ink1605.xml"/><Relationship Id="rId522" Type="http://schemas.openxmlformats.org/officeDocument/2006/relationships/customXml" Target="../ink/ink1720.xml"/><Relationship Id="rId54" Type="http://schemas.openxmlformats.org/officeDocument/2006/relationships/image" Target="../media/image352.png"/><Relationship Id="rId96" Type="http://schemas.openxmlformats.org/officeDocument/2006/relationships/image" Target="../media/image485.png"/><Relationship Id="rId161" Type="http://schemas.openxmlformats.org/officeDocument/2006/relationships/image" Target="../media/image664.png"/><Relationship Id="rId217" Type="http://schemas.openxmlformats.org/officeDocument/2006/relationships/customXml" Target="../ink/ink1535.xml"/><Relationship Id="rId399" Type="http://schemas.openxmlformats.org/officeDocument/2006/relationships/customXml" Target="../ink/ink1626.xml"/><Relationship Id="rId259" Type="http://schemas.openxmlformats.org/officeDocument/2006/relationships/customXml" Target="../ink/ink1556.xml"/><Relationship Id="rId424" Type="http://schemas.openxmlformats.org/officeDocument/2006/relationships/image" Target="../media/image795.png"/><Relationship Id="rId466" Type="http://schemas.openxmlformats.org/officeDocument/2006/relationships/customXml" Target="../ink/ink1678.xml"/><Relationship Id="rId23" Type="http://schemas.openxmlformats.org/officeDocument/2006/relationships/customXml" Target="../ink/ink1439.xml"/><Relationship Id="rId119" Type="http://schemas.openxmlformats.org/officeDocument/2006/relationships/customXml" Target="../ink/ink1487.xml"/><Relationship Id="rId270" Type="http://schemas.openxmlformats.org/officeDocument/2006/relationships/image" Target="../media/image718.png"/><Relationship Id="rId326" Type="http://schemas.openxmlformats.org/officeDocument/2006/relationships/image" Target="../media/image746.png"/><Relationship Id="rId533" Type="http://schemas.openxmlformats.org/officeDocument/2006/relationships/image" Target="../media/image817.png"/><Relationship Id="rId65" Type="http://schemas.openxmlformats.org/officeDocument/2006/relationships/customXml" Target="../ink/ink1460.xml"/><Relationship Id="rId130" Type="http://schemas.openxmlformats.org/officeDocument/2006/relationships/image" Target="../media/image506.png"/><Relationship Id="rId368" Type="http://schemas.openxmlformats.org/officeDocument/2006/relationships/image" Target="../media/image767.png"/><Relationship Id="rId172" Type="http://schemas.openxmlformats.org/officeDocument/2006/relationships/customXml" Target="../ink/ink1512.xml"/><Relationship Id="rId228" Type="http://schemas.openxmlformats.org/officeDocument/2006/relationships/image" Target="../media/image697.png"/><Relationship Id="rId435" Type="http://schemas.openxmlformats.org/officeDocument/2006/relationships/customXml" Target="../ink/ink1647.xml"/><Relationship Id="rId477" Type="http://schemas.openxmlformats.org/officeDocument/2006/relationships/image" Target="../media/image798.png"/><Relationship Id="rId281" Type="http://schemas.openxmlformats.org/officeDocument/2006/relationships/customXml" Target="../ink/ink1567.xml"/><Relationship Id="rId337" Type="http://schemas.openxmlformats.org/officeDocument/2006/relationships/customXml" Target="../ink/ink1595.xml"/><Relationship Id="rId502" Type="http://schemas.openxmlformats.org/officeDocument/2006/relationships/customXml" Target="../ink/ink1707.xml"/><Relationship Id="rId34" Type="http://schemas.openxmlformats.org/officeDocument/2006/relationships/image" Target="../media/image331.png"/><Relationship Id="rId76" Type="http://schemas.openxmlformats.org/officeDocument/2006/relationships/image" Target="../media/image481.png"/><Relationship Id="rId141" Type="http://schemas.openxmlformats.org/officeDocument/2006/relationships/image" Target="../media/image359.png"/><Relationship Id="rId379" Type="http://schemas.openxmlformats.org/officeDocument/2006/relationships/customXml" Target="../ink/ink1616.xml"/><Relationship Id="rId7" Type="http://schemas.openxmlformats.org/officeDocument/2006/relationships/customXml" Target="../ink/ink1431.xml"/><Relationship Id="rId183" Type="http://schemas.openxmlformats.org/officeDocument/2006/relationships/image" Target="../media/image675.png"/><Relationship Id="rId239" Type="http://schemas.openxmlformats.org/officeDocument/2006/relationships/customXml" Target="../ink/ink1546.xml"/><Relationship Id="rId390" Type="http://schemas.openxmlformats.org/officeDocument/2006/relationships/image" Target="../media/image778.png"/><Relationship Id="rId404" Type="http://schemas.openxmlformats.org/officeDocument/2006/relationships/image" Target="../media/image785.png"/><Relationship Id="rId446" Type="http://schemas.openxmlformats.org/officeDocument/2006/relationships/customXml" Target="../ink/ink1658.xml"/><Relationship Id="rId250" Type="http://schemas.openxmlformats.org/officeDocument/2006/relationships/image" Target="../media/image708.png"/><Relationship Id="rId292" Type="http://schemas.openxmlformats.org/officeDocument/2006/relationships/image" Target="../media/image729.png"/><Relationship Id="rId306" Type="http://schemas.openxmlformats.org/officeDocument/2006/relationships/image" Target="../media/image736.png"/><Relationship Id="rId488" Type="http://schemas.openxmlformats.org/officeDocument/2006/relationships/customXml" Target="../ink/ink1699.xml"/><Relationship Id="rId45" Type="http://schemas.openxmlformats.org/officeDocument/2006/relationships/customXml" Target="../ink/ink1450.xml"/><Relationship Id="rId87" Type="http://schemas.openxmlformats.org/officeDocument/2006/relationships/customXml" Target="../ink/ink1471.xml"/><Relationship Id="rId110" Type="http://schemas.openxmlformats.org/officeDocument/2006/relationships/image" Target="../media/image655.png"/><Relationship Id="rId348" Type="http://schemas.openxmlformats.org/officeDocument/2006/relationships/image" Target="../media/image757.png"/><Relationship Id="rId513" Type="http://schemas.openxmlformats.org/officeDocument/2006/relationships/image" Target="../media/image807.png"/><Relationship Id="rId152" Type="http://schemas.openxmlformats.org/officeDocument/2006/relationships/customXml" Target="../ink/ink1502.xml"/><Relationship Id="rId194" Type="http://schemas.openxmlformats.org/officeDocument/2006/relationships/customXml" Target="../ink/ink1523.xml"/><Relationship Id="rId208" Type="http://schemas.openxmlformats.org/officeDocument/2006/relationships/image" Target="../media/image687.png"/><Relationship Id="rId415" Type="http://schemas.openxmlformats.org/officeDocument/2006/relationships/customXml" Target="../ink/ink1634.xml"/><Relationship Id="rId457" Type="http://schemas.openxmlformats.org/officeDocument/2006/relationships/customXml" Target="../ink/ink1669.xml"/><Relationship Id="rId261" Type="http://schemas.openxmlformats.org/officeDocument/2006/relationships/customXml" Target="../ink/ink1557.xml"/><Relationship Id="rId499" Type="http://schemas.openxmlformats.org/officeDocument/2006/relationships/image" Target="../media/image803.png"/><Relationship Id="rId14" Type="http://schemas.openxmlformats.org/officeDocument/2006/relationships/image" Target="../media/image310.png"/><Relationship Id="rId56" Type="http://schemas.openxmlformats.org/officeDocument/2006/relationships/image" Target="../media/image353.png"/><Relationship Id="rId317" Type="http://schemas.openxmlformats.org/officeDocument/2006/relationships/customXml" Target="../ink/ink1585.xml"/><Relationship Id="rId359" Type="http://schemas.openxmlformats.org/officeDocument/2006/relationships/customXml" Target="../ink/ink1606.xml"/><Relationship Id="rId524" Type="http://schemas.openxmlformats.org/officeDocument/2006/relationships/customXml" Target="../ink/ink1721.xml"/><Relationship Id="rId98" Type="http://schemas.openxmlformats.org/officeDocument/2006/relationships/image" Target="../media/image486.png"/><Relationship Id="rId121" Type="http://schemas.openxmlformats.org/officeDocument/2006/relationships/customXml" Target="../ink/ink1488.xml"/><Relationship Id="rId163" Type="http://schemas.openxmlformats.org/officeDocument/2006/relationships/image" Target="../media/image665.png"/><Relationship Id="rId219" Type="http://schemas.openxmlformats.org/officeDocument/2006/relationships/customXml" Target="../ink/ink1536.xml"/><Relationship Id="rId370" Type="http://schemas.openxmlformats.org/officeDocument/2006/relationships/image" Target="../media/image768.png"/><Relationship Id="rId426" Type="http://schemas.openxmlformats.org/officeDocument/2006/relationships/image" Target="../media/image796.png"/><Relationship Id="rId230" Type="http://schemas.openxmlformats.org/officeDocument/2006/relationships/image" Target="../media/image698.png"/><Relationship Id="rId468" Type="http://schemas.openxmlformats.org/officeDocument/2006/relationships/customXml" Target="../ink/ink1680.xml"/><Relationship Id="rId25" Type="http://schemas.openxmlformats.org/officeDocument/2006/relationships/customXml" Target="../ink/ink1440.xml"/><Relationship Id="rId67" Type="http://schemas.openxmlformats.org/officeDocument/2006/relationships/customXml" Target="../ink/ink1461.xml"/><Relationship Id="rId272" Type="http://schemas.openxmlformats.org/officeDocument/2006/relationships/image" Target="../media/image719.png"/><Relationship Id="rId328" Type="http://schemas.openxmlformats.org/officeDocument/2006/relationships/image" Target="../media/image747.png"/><Relationship Id="rId535" Type="http://schemas.openxmlformats.org/officeDocument/2006/relationships/image" Target="../media/image818.png"/><Relationship Id="rId132" Type="http://schemas.openxmlformats.org/officeDocument/2006/relationships/image" Target="../media/image507.png"/><Relationship Id="rId174" Type="http://schemas.openxmlformats.org/officeDocument/2006/relationships/customXml" Target="../ink/ink1513.xml"/><Relationship Id="rId381" Type="http://schemas.openxmlformats.org/officeDocument/2006/relationships/customXml" Target="../ink/ink1617.xml"/><Relationship Id="rId241" Type="http://schemas.openxmlformats.org/officeDocument/2006/relationships/customXml" Target="../ink/ink1547.xml"/><Relationship Id="rId437" Type="http://schemas.openxmlformats.org/officeDocument/2006/relationships/customXml" Target="../ink/ink1649.xml"/><Relationship Id="rId479" Type="http://schemas.openxmlformats.org/officeDocument/2006/relationships/customXml" Target="../ink/ink1690.xml"/><Relationship Id="rId36" Type="http://schemas.openxmlformats.org/officeDocument/2006/relationships/image" Target="../media/image332.png"/><Relationship Id="rId283" Type="http://schemas.openxmlformats.org/officeDocument/2006/relationships/customXml" Target="../ink/ink1568.xml"/><Relationship Id="rId339" Type="http://schemas.openxmlformats.org/officeDocument/2006/relationships/customXml" Target="../ink/ink1596.xml"/><Relationship Id="rId490" Type="http://schemas.openxmlformats.org/officeDocument/2006/relationships/customXml" Target="../ink/ink1701.xml"/><Relationship Id="rId504" Type="http://schemas.openxmlformats.org/officeDocument/2006/relationships/customXml" Target="../ink/ink1708.xml"/><Relationship Id="rId78" Type="http://schemas.openxmlformats.org/officeDocument/2006/relationships/image" Target="../media/image92.png"/><Relationship Id="rId101" Type="http://schemas.openxmlformats.org/officeDocument/2006/relationships/customXml" Target="../ink/ink1478.xml"/><Relationship Id="rId143" Type="http://schemas.openxmlformats.org/officeDocument/2006/relationships/hyperlink" Target="https://www.kissclipart.com/pirate-png-clipart-pirate-clip-art-pgpncl/" TargetMode="External"/><Relationship Id="rId185" Type="http://schemas.openxmlformats.org/officeDocument/2006/relationships/image" Target="../media/image676.png"/><Relationship Id="rId350" Type="http://schemas.openxmlformats.org/officeDocument/2006/relationships/image" Target="../media/image758.png"/><Relationship Id="rId406" Type="http://schemas.openxmlformats.org/officeDocument/2006/relationships/image" Target="../media/image786.png"/><Relationship Id="rId9" Type="http://schemas.openxmlformats.org/officeDocument/2006/relationships/customXml" Target="../ink/ink1432.xml"/><Relationship Id="rId210" Type="http://schemas.openxmlformats.org/officeDocument/2006/relationships/image" Target="../media/image688.png"/><Relationship Id="rId392" Type="http://schemas.openxmlformats.org/officeDocument/2006/relationships/image" Target="../media/image779.png"/><Relationship Id="rId448" Type="http://schemas.openxmlformats.org/officeDocument/2006/relationships/customXml" Target="../ink/ink1660.xml"/><Relationship Id="rId252" Type="http://schemas.openxmlformats.org/officeDocument/2006/relationships/image" Target="../media/image709.png"/><Relationship Id="rId294" Type="http://schemas.openxmlformats.org/officeDocument/2006/relationships/image" Target="../media/image730.png"/><Relationship Id="rId308" Type="http://schemas.openxmlformats.org/officeDocument/2006/relationships/image" Target="../media/image737.png"/><Relationship Id="rId515" Type="http://schemas.openxmlformats.org/officeDocument/2006/relationships/image" Target="../media/image808.png"/><Relationship Id="rId47" Type="http://schemas.openxmlformats.org/officeDocument/2006/relationships/customXml" Target="../ink/ink1451.xml"/><Relationship Id="rId89" Type="http://schemas.openxmlformats.org/officeDocument/2006/relationships/customXml" Target="../ink/ink1472.xml"/><Relationship Id="rId112" Type="http://schemas.openxmlformats.org/officeDocument/2006/relationships/image" Target="../media/image496.png"/><Relationship Id="rId154" Type="http://schemas.openxmlformats.org/officeDocument/2006/relationships/customXml" Target="../ink/ink1503.xml"/><Relationship Id="rId361" Type="http://schemas.openxmlformats.org/officeDocument/2006/relationships/customXml" Target="../ink/ink1607.xml"/><Relationship Id="rId196" Type="http://schemas.openxmlformats.org/officeDocument/2006/relationships/customXml" Target="../ink/ink1524.xml"/><Relationship Id="rId417" Type="http://schemas.openxmlformats.org/officeDocument/2006/relationships/customXml" Target="../ink/ink1635.xml"/><Relationship Id="rId459" Type="http://schemas.openxmlformats.org/officeDocument/2006/relationships/customXml" Target="../ink/ink1671.xml"/><Relationship Id="rId16" Type="http://schemas.openxmlformats.org/officeDocument/2006/relationships/image" Target="../media/image311.png"/><Relationship Id="rId221" Type="http://schemas.openxmlformats.org/officeDocument/2006/relationships/customXml" Target="../ink/ink1537.xml"/><Relationship Id="rId263" Type="http://schemas.openxmlformats.org/officeDocument/2006/relationships/customXml" Target="../ink/ink1558.xml"/><Relationship Id="rId319" Type="http://schemas.openxmlformats.org/officeDocument/2006/relationships/customXml" Target="../ink/ink1586.xml"/><Relationship Id="rId470" Type="http://schemas.openxmlformats.org/officeDocument/2006/relationships/customXml" Target="../ink/ink1682.xml"/><Relationship Id="rId526" Type="http://schemas.openxmlformats.org/officeDocument/2006/relationships/customXml" Target="../ink/ink1722.xml"/><Relationship Id="rId58" Type="http://schemas.openxmlformats.org/officeDocument/2006/relationships/image" Target="../media/image354.png"/><Relationship Id="rId123" Type="http://schemas.openxmlformats.org/officeDocument/2006/relationships/customXml" Target="../ink/ink1489.xml"/><Relationship Id="rId330" Type="http://schemas.openxmlformats.org/officeDocument/2006/relationships/image" Target="../media/image748.png"/><Relationship Id="rId165" Type="http://schemas.openxmlformats.org/officeDocument/2006/relationships/image" Target="../media/image666.png"/><Relationship Id="rId372" Type="http://schemas.openxmlformats.org/officeDocument/2006/relationships/image" Target="../media/image769.png"/><Relationship Id="rId428" Type="http://schemas.openxmlformats.org/officeDocument/2006/relationships/image" Target="../media/image797.png"/><Relationship Id="rId232" Type="http://schemas.openxmlformats.org/officeDocument/2006/relationships/image" Target="../media/image699.png"/><Relationship Id="rId274" Type="http://schemas.openxmlformats.org/officeDocument/2006/relationships/image" Target="../media/image720.png"/><Relationship Id="rId481" Type="http://schemas.openxmlformats.org/officeDocument/2006/relationships/customXml" Target="../ink/ink1692.xml"/><Relationship Id="rId27" Type="http://schemas.openxmlformats.org/officeDocument/2006/relationships/customXml" Target="../ink/ink1441.xml"/><Relationship Id="rId69" Type="http://schemas.openxmlformats.org/officeDocument/2006/relationships/customXml" Target="../ink/ink1462.xml"/><Relationship Id="rId134" Type="http://schemas.openxmlformats.org/officeDocument/2006/relationships/image" Target="../media/image508.png"/><Relationship Id="rId537" Type="http://schemas.openxmlformats.org/officeDocument/2006/relationships/image" Target="../media/image819.png"/><Relationship Id="rId80" Type="http://schemas.openxmlformats.org/officeDocument/2006/relationships/image" Target="../media/image482.png"/><Relationship Id="rId176" Type="http://schemas.openxmlformats.org/officeDocument/2006/relationships/customXml" Target="../ink/ink1514.xml"/><Relationship Id="rId341" Type="http://schemas.openxmlformats.org/officeDocument/2006/relationships/customXml" Target="../ink/ink1597.xml"/><Relationship Id="rId383" Type="http://schemas.openxmlformats.org/officeDocument/2006/relationships/customXml" Target="../ink/ink1618.xml"/><Relationship Id="rId439" Type="http://schemas.openxmlformats.org/officeDocument/2006/relationships/customXml" Target="../ink/ink1651.xml"/><Relationship Id="rId201" Type="http://schemas.openxmlformats.org/officeDocument/2006/relationships/customXml" Target="../ink/ink1527.xml"/><Relationship Id="rId243" Type="http://schemas.openxmlformats.org/officeDocument/2006/relationships/customXml" Target="../ink/ink1548.xml"/><Relationship Id="rId285" Type="http://schemas.openxmlformats.org/officeDocument/2006/relationships/customXml" Target="../ink/ink1569.xml"/><Relationship Id="rId450" Type="http://schemas.openxmlformats.org/officeDocument/2006/relationships/customXml" Target="../ink/ink1662.xml"/><Relationship Id="rId506" Type="http://schemas.openxmlformats.org/officeDocument/2006/relationships/customXml" Target="../ink/ink1709.xml"/><Relationship Id="rId38" Type="http://schemas.openxmlformats.org/officeDocument/2006/relationships/image" Target="../media/image333.png"/><Relationship Id="rId103" Type="http://schemas.openxmlformats.org/officeDocument/2006/relationships/customXml" Target="../ink/ink1479.xml"/><Relationship Id="rId310" Type="http://schemas.openxmlformats.org/officeDocument/2006/relationships/image" Target="../media/image738.png"/><Relationship Id="rId492" Type="http://schemas.openxmlformats.org/officeDocument/2006/relationships/customXml" Target="../ink/ink1702.xml"/><Relationship Id="rId91" Type="http://schemas.openxmlformats.org/officeDocument/2006/relationships/customXml" Target="../ink/ink1473.xml"/><Relationship Id="rId145" Type="http://schemas.openxmlformats.org/officeDocument/2006/relationships/image" Target="../media/image512.png"/><Relationship Id="rId187" Type="http://schemas.openxmlformats.org/officeDocument/2006/relationships/image" Target="../media/image677.png"/><Relationship Id="rId352" Type="http://schemas.openxmlformats.org/officeDocument/2006/relationships/image" Target="../media/image759.png"/><Relationship Id="rId394" Type="http://schemas.openxmlformats.org/officeDocument/2006/relationships/image" Target="../media/image780.png"/><Relationship Id="rId408" Type="http://schemas.openxmlformats.org/officeDocument/2006/relationships/image" Target="../media/image787.png"/><Relationship Id="rId212" Type="http://schemas.openxmlformats.org/officeDocument/2006/relationships/image" Target="../media/image689.png"/><Relationship Id="rId254" Type="http://schemas.openxmlformats.org/officeDocument/2006/relationships/image" Target="../media/image710.png"/><Relationship Id="rId49" Type="http://schemas.openxmlformats.org/officeDocument/2006/relationships/customXml" Target="../ink/ink1452.xml"/><Relationship Id="rId114" Type="http://schemas.openxmlformats.org/officeDocument/2006/relationships/image" Target="../media/image497.png"/><Relationship Id="rId296" Type="http://schemas.openxmlformats.org/officeDocument/2006/relationships/image" Target="../media/image731.png"/><Relationship Id="rId461" Type="http://schemas.openxmlformats.org/officeDocument/2006/relationships/customXml" Target="../ink/ink1673.xml"/><Relationship Id="rId517" Type="http://schemas.openxmlformats.org/officeDocument/2006/relationships/image" Target="../media/image809.png"/><Relationship Id="rId60" Type="http://schemas.openxmlformats.org/officeDocument/2006/relationships/image" Target="../media/image355.png"/><Relationship Id="rId156" Type="http://schemas.openxmlformats.org/officeDocument/2006/relationships/customXml" Target="../ink/ink1504.xml"/><Relationship Id="rId198" Type="http://schemas.openxmlformats.org/officeDocument/2006/relationships/image" Target="../media/image682.png"/><Relationship Id="rId321" Type="http://schemas.openxmlformats.org/officeDocument/2006/relationships/customXml" Target="../ink/ink1587.xml"/><Relationship Id="rId363" Type="http://schemas.openxmlformats.org/officeDocument/2006/relationships/customXml" Target="../ink/ink1608.xml"/><Relationship Id="rId419" Type="http://schemas.openxmlformats.org/officeDocument/2006/relationships/customXml" Target="../ink/ink1636.xml"/><Relationship Id="rId223" Type="http://schemas.openxmlformats.org/officeDocument/2006/relationships/customXml" Target="../ink/ink1538.xml"/><Relationship Id="rId430" Type="http://schemas.openxmlformats.org/officeDocument/2006/relationships/customXml" Target="../ink/ink1642.xml"/><Relationship Id="rId18" Type="http://schemas.openxmlformats.org/officeDocument/2006/relationships/image" Target="../media/image312.png"/><Relationship Id="rId265" Type="http://schemas.openxmlformats.org/officeDocument/2006/relationships/customXml" Target="../ink/ink1559.xml"/><Relationship Id="rId472" Type="http://schemas.openxmlformats.org/officeDocument/2006/relationships/customXml" Target="../ink/ink1684.xml"/><Relationship Id="rId528" Type="http://schemas.openxmlformats.org/officeDocument/2006/relationships/customXml" Target="../ink/ink1723.xml"/><Relationship Id="rId125" Type="http://schemas.openxmlformats.org/officeDocument/2006/relationships/customXml" Target="../ink/ink1490.xml"/><Relationship Id="rId167" Type="http://schemas.openxmlformats.org/officeDocument/2006/relationships/image" Target="../media/image667.png"/><Relationship Id="rId332" Type="http://schemas.openxmlformats.org/officeDocument/2006/relationships/image" Target="../media/image749.png"/><Relationship Id="rId374" Type="http://schemas.openxmlformats.org/officeDocument/2006/relationships/image" Target="../media/image770.png"/><Relationship Id="rId71" Type="http://schemas.openxmlformats.org/officeDocument/2006/relationships/customXml" Target="../ink/ink1463.xml"/><Relationship Id="rId234" Type="http://schemas.openxmlformats.org/officeDocument/2006/relationships/image" Target="../media/image700.png"/><Relationship Id="rId2" Type="http://schemas.openxmlformats.org/officeDocument/2006/relationships/image" Target="../media/image360.png"/><Relationship Id="rId29" Type="http://schemas.openxmlformats.org/officeDocument/2006/relationships/customXml" Target="../ink/ink1442.xml"/><Relationship Id="rId276" Type="http://schemas.openxmlformats.org/officeDocument/2006/relationships/image" Target="../media/image721.png"/><Relationship Id="rId441" Type="http://schemas.openxmlformats.org/officeDocument/2006/relationships/customXml" Target="../ink/ink1653.xml"/><Relationship Id="rId483" Type="http://schemas.openxmlformats.org/officeDocument/2006/relationships/customXml" Target="../ink/ink1694.xml"/><Relationship Id="rId539" Type="http://schemas.openxmlformats.org/officeDocument/2006/relationships/image" Target="../media/image820.png"/><Relationship Id="rId40" Type="http://schemas.openxmlformats.org/officeDocument/2006/relationships/image" Target="../media/image334.png"/><Relationship Id="rId136" Type="http://schemas.openxmlformats.org/officeDocument/2006/relationships/image" Target="../media/image509.png"/><Relationship Id="rId178" Type="http://schemas.openxmlformats.org/officeDocument/2006/relationships/customXml" Target="../ink/ink1515.xml"/><Relationship Id="rId301" Type="http://schemas.openxmlformats.org/officeDocument/2006/relationships/customXml" Target="../ink/ink1577.xml"/><Relationship Id="rId343" Type="http://schemas.openxmlformats.org/officeDocument/2006/relationships/customXml" Target="../ink/ink1598.xml"/><Relationship Id="rId82" Type="http://schemas.openxmlformats.org/officeDocument/2006/relationships/image" Target="../media/image94.png"/><Relationship Id="rId203" Type="http://schemas.openxmlformats.org/officeDocument/2006/relationships/customXml" Target="../ink/ink1528.xml"/><Relationship Id="rId385" Type="http://schemas.openxmlformats.org/officeDocument/2006/relationships/customXml" Target="../ink/ink1619.xml"/><Relationship Id="rId245" Type="http://schemas.openxmlformats.org/officeDocument/2006/relationships/customXml" Target="../ink/ink1549.xml"/><Relationship Id="rId287" Type="http://schemas.openxmlformats.org/officeDocument/2006/relationships/customXml" Target="../ink/ink1570.xml"/><Relationship Id="rId410" Type="http://schemas.openxmlformats.org/officeDocument/2006/relationships/image" Target="../media/image788.png"/><Relationship Id="rId452" Type="http://schemas.openxmlformats.org/officeDocument/2006/relationships/customXml" Target="../ink/ink1664.xml"/><Relationship Id="rId494" Type="http://schemas.openxmlformats.org/officeDocument/2006/relationships/customXml" Target="../ink/ink1703.xml"/><Relationship Id="rId508" Type="http://schemas.openxmlformats.org/officeDocument/2006/relationships/customXml" Target="../ink/ink1711.xml"/><Relationship Id="rId105" Type="http://schemas.openxmlformats.org/officeDocument/2006/relationships/customXml" Target="../ink/ink1480.xml"/><Relationship Id="rId147" Type="http://schemas.openxmlformats.org/officeDocument/2006/relationships/image" Target="../media/image657.png"/><Relationship Id="rId312" Type="http://schemas.openxmlformats.org/officeDocument/2006/relationships/image" Target="../media/image739.png"/><Relationship Id="rId354" Type="http://schemas.openxmlformats.org/officeDocument/2006/relationships/image" Target="../media/image760.png"/><Relationship Id="rId51" Type="http://schemas.openxmlformats.org/officeDocument/2006/relationships/customXml" Target="../ink/ink1453.xml"/><Relationship Id="rId93" Type="http://schemas.openxmlformats.org/officeDocument/2006/relationships/customXml" Target="../ink/ink1474.xml"/><Relationship Id="rId189" Type="http://schemas.openxmlformats.org/officeDocument/2006/relationships/image" Target="../media/image678.png"/><Relationship Id="rId396" Type="http://schemas.openxmlformats.org/officeDocument/2006/relationships/image" Target="../media/image781.png"/><Relationship Id="rId214" Type="http://schemas.openxmlformats.org/officeDocument/2006/relationships/image" Target="../media/image690.png"/><Relationship Id="rId256" Type="http://schemas.openxmlformats.org/officeDocument/2006/relationships/image" Target="../media/image711.png"/><Relationship Id="rId298" Type="http://schemas.openxmlformats.org/officeDocument/2006/relationships/image" Target="../media/image732.png"/><Relationship Id="rId421" Type="http://schemas.openxmlformats.org/officeDocument/2006/relationships/customXml" Target="../ink/ink1637.xml"/><Relationship Id="rId463" Type="http://schemas.openxmlformats.org/officeDocument/2006/relationships/customXml" Target="../ink/ink1675.xml"/><Relationship Id="rId519" Type="http://schemas.openxmlformats.org/officeDocument/2006/relationships/image" Target="../media/image810.png"/><Relationship Id="rId116" Type="http://schemas.openxmlformats.org/officeDocument/2006/relationships/image" Target="../media/image656.png"/><Relationship Id="rId158" Type="http://schemas.openxmlformats.org/officeDocument/2006/relationships/customXml" Target="../ink/ink1505.xml"/><Relationship Id="rId323" Type="http://schemas.openxmlformats.org/officeDocument/2006/relationships/customXml" Target="../ink/ink1588.xml"/><Relationship Id="rId530" Type="http://schemas.openxmlformats.org/officeDocument/2006/relationships/customXml" Target="../ink/ink1724.xml"/><Relationship Id="rId20" Type="http://schemas.openxmlformats.org/officeDocument/2006/relationships/image" Target="../media/image313.png"/><Relationship Id="rId62" Type="http://schemas.openxmlformats.org/officeDocument/2006/relationships/image" Target="../media/image356.png"/><Relationship Id="rId365" Type="http://schemas.openxmlformats.org/officeDocument/2006/relationships/customXml" Target="../ink/ink1609.xml"/><Relationship Id="rId225" Type="http://schemas.openxmlformats.org/officeDocument/2006/relationships/customXml" Target="../ink/ink1539.xml"/><Relationship Id="rId267" Type="http://schemas.openxmlformats.org/officeDocument/2006/relationships/customXml" Target="../ink/ink1560.xml"/><Relationship Id="rId432" Type="http://schemas.openxmlformats.org/officeDocument/2006/relationships/customXml" Target="../ink/ink1644.xml"/><Relationship Id="rId474" Type="http://schemas.openxmlformats.org/officeDocument/2006/relationships/customXml" Target="../ink/ink1686.xml"/><Relationship Id="rId127" Type="http://schemas.openxmlformats.org/officeDocument/2006/relationships/customXml" Target="../ink/ink1491.xml"/><Relationship Id="rId31" Type="http://schemas.openxmlformats.org/officeDocument/2006/relationships/customXml" Target="../ink/ink1443.xml"/><Relationship Id="rId73" Type="http://schemas.openxmlformats.org/officeDocument/2006/relationships/customXml" Target="../ink/ink1464.xml"/><Relationship Id="rId169" Type="http://schemas.openxmlformats.org/officeDocument/2006/relationships/image" Target="../media/image668.png"/><Relationship Id="rId334" Type="http://schemas.openxmlformats.org/officeDocument/2006/relationships/image" Target="../media/image750.png"/><Relationship Id="rId376" Type="http://schemas.openxmlformats.org/officeDocument/2006/relationships/image" Target="../media/image771.png"/><Relationship Id="rId4" Type="http://schemas.openxmlformats.org/officeDocument/2006/relationships/hyperlink" Target="https://www.netclipart.com/isee/TiTwhb_simple-compass/" TargetMode="External"/><Relationship Id="rId180" Type="http://schemas.openxmlformats.org/officeDocument/2006/relationships/customXml" Target="../ink/ink1516.xml"/><Relationship Id="rId236" Type="http://schemas.openxmlformats.org/officeDocument/2006/relationships/image" Target="../media/image701.png"/><Relationship Id="rId278" Type="http://schemas.openxmlformats.org/officeDocument/2006/relationships/image" Target="../media/image722.png"/><Relationship Id="rId401" Type="http://schemas.openxmlformats.org/officeDocument/2006/relationships/customXml" Target="../ink/ink1627.xml"/><Relationship Id="rId443" Type="http://schemas.openxmlformats.org/officeDocument/2006/relationships/customXml" Target="../ink/ink1655.xml"/><Relationship Id="rId303" Type="http://schemas.openxmlformats.org/officeDocument/2006/relationships/customXml" Target="../ink/ink1578.xml"/><Relationship Id="rId485" Type="http://schemas.openxmlformats.org/officeDocument/2006/relationships/customXml" Target="../ink/ink1696.xml"/><Relationship Id="rId42" Type="http://schemas.openxmlformats.org/officeDocument/2006/relationships/image" Target="../media/image652.png"/><Relationship Id="rId84" Type="http://schemas.openxmlformats.org/officeDocument/2006/relationships/image" Target="../media/image483.png"/><Relationship Id="rId138" Type="http://schemas.openxmlformats.org/officeDocument/2006/relationships/image" Target="../media/image510.png"/><Relationship Id="rId345" Type="http://schemas.openxmlformats.org/officeDocument/2006/relationships/customXml" Target="../ink/ink1599.xml"/><Relationship Id="rId387" Type="http://schemas.openxmlformats.org/officeDocument/2006/relationships/customXml" Target="../ink/ink1620.xml"/><Relationship Id="rId510" Type="http://schemas.openxmlformats.org/officeDocument/2006/relationships/customXml" Target="../ink/ink1713.xml"/><Relationship Id="rId191" Type="http://schemas.openxmlformats.org/officeDocument/2006/relationships/image" Target="../media/image679.png"/><Relationship Id="rId205" Type="http://schemas.openxmlformats.org/officeDocument/2006/relationships/customXml" Target="../ink/ink1529.xml"/><Relationship Id="rId247" Type="http://schemas.openxmlformats.org/officeDocument/2006/relationships/customXml" Target="../ink/ink1550.xml"/><Relationship Id="rId412" Type="http://schemas.openxmlformats.org/officeDocument/2006/relationships/image" Target="../media/image789.png"/><Relationship Id="rId107" Type="http://schemas.openxmlformats.org/officeDocument/2006/relationships/customXml" Target="../ink/ink1481.xml"/><Relationship Id="rId289" Type="http://schemas.openxmlformats.org/officeDocument/2006/relationships/customXml" Target="../ink/ink1571.xml"/><Relationship Id="rId454" Type="http://schemas.openxmlformats.org/officeDocument/2006/relationships/customXml" Target="../ink/ink1666.xml"/><Relationship Id="rId496" Type="http://schemas.openxmlformats.org/officeDocument/2006/relationships/customXml" Target="../ink/ink1704.xml"/><Relationship Id="rId11" Type="http://schemas.openxmlformats.org/officeDocument/2006/relationships/customXml" Target="../ink/ink1433.xml"/><Relationship Id="rId53" Type="http://schemas.openxmlformats.org/officeDocument/2006/relationships/customXml" Target="../ink/ink1454.xml"/><Relationship Id="rId149" Type="http://schemas.openxmlformats.org/officeDocument/2006/relationships/image" Target="../media/image658.png"/><Relationship Id="rId314" Type="http://schemas.openxmlformats.org/officeDocument/2006/relationships/image" Target="../media/image740.png"/><Relationship Id="rId356" Type="http://schemas.openxmlformats.org/officeDocument/2006/relationships/image" Target="../media/image761.png"/><Relationship Id="rId398" Type="http://schemas.openxmlformats.org/officeDocument/2006/relationships/image" Target="../media/image782.png"/><Relationship Id="rId521" Type="http://schemas.openxmlformats.org/officeDocument/2006/relationships/image" Target="../media/image811.png"/><Relationship Id="rId95" Type="http://schemas.openxmlformats.org/officeDocument/2006/relationships/customXml" Target="../ink/ink1475.xml"/><Relationship Id="rId160" Type="http://schemas.openxmlformats.org/officeDocument/2006/relationships/customXml" Target="../ink/ink1506.xml"/><Relationship Id="rId216" Type="http://schemas.openxmlformats.org/officeDocument/2006/relationships/image" Target="../media/image691.png"/><Relationship Id="rId423" Type="http://schemas.openxmlformats.org/officeDocument/2006/relationships/customXml" Target="../ink/ink1638.xml"/><Relationship Id="rId258" Type="http://schemas.openxmlformats.org/officeDocument/2006/relationships/image" Target="../media/image712.png"/><Relationship Id="rId465" Type="http://schemas.openxmlformats.org/officeDocument/2006/relationships/customXml" Target="../ink/ink1677.xml"/><Relationship Id="rId22" Type="http://schemas.openxmlformats.org/officeDocument/2006/relationships/image" Target="../media/image314.png"/><Relationship Id="rId64" Type="http://schemas.openxmlformats.org/officeDocument/2006/relationships/image" Target="../media/image357.png"/><Relationship Id="rId118" Type="http://schemas.openxmlformats.org/officeDocument/2006/relationships/image" Target="../media/image501.png"/><Relationship Id="rId325" Type="http://schemas.openxmlformats.org/officeDocument/2006/relationships/customXml" Target="../ink/ink1589.xml"/><Relationship Id="rId367" Type="http://schemas.openxmlformats.org/officeDocument/2006/relationships/customXml" Target="../ink/ink1610.xml"/><Relationship Id="rId532" Type="http://schemas.openxmlformats.org/officeDocument/2006/relationships/customXml" Target="../ink/ink1725.xml"/><Relationship Id="rId171" Type="http://schemas.openxmlformats.org/officeDocument/2006/relationships/image" Target="../media/image669.png"/><Relationship Id="rId227" Type="http://schemas.openxmlformats.org/officeDocument/2006/relationships/customXml" Target="../ink/ink1540.xml"/><Relationship Id="rId269" Type="http://schemas.openxmlformats.org/officeDocument/2006/relationships/customXml" Target="../ink/ink1561.xml"/><Relationship Id="rId434" Type="http://schemas.openxmlformats.org/officeDocument/2006/relationships/customXml" Target="../ink/ink1646.xml"/><Relationship Id="rId476" Type="http://schemas.openxmlformats.org/officeDocument/2006/relationships/customXml" Target="../ink/ink1688.xml"/><Relationship Id="rId33" Type="http://schemas.openxmlformats.org/officeDocument/2006/relationships/customXml" Target="../ink/ink1444.xml"/><Relationship Id="rId129" Type="http://schemas.openxmlformats.org/officeDocument/2006/relationships/customXml" Target="../ink/ink1492.xml"/><Relationship Id="rId280" Type="http://schemas.openxmlformats.org/officeDocument/2006/relationships/image" Target="../media/image723.png"/><Relationship Id="rId336" Type="http://schemas.openxmlformats.org/officeDocument/2006/relationships/image" Target="../media/image751.png"/><Relationship Id="rId501" Type="http://schemas.openxmlformats.org/officeDocument/2006/relationships/image" Target="../media/image804.png"/><Relationship Id="rId75" Type="http://schemas.openxmlformats.org/officeDocument/2006/relationships/customXml" Target="../ink/ink1465.xml"/><Relationship Id="rId140" Type="http://schemas.openxmlformats.org/officeDocument/2006/relationships/image" Target="../media/image511.png"/><Relationship Id="rId182" Type="http://schemas.openxmlformats.org/officeDocument/2006/relationships/customXml" Target="../ink/ink1517.xml"/><Relationship Id="rId378" Type="http://schemas.openxmlformats.org/officeDocument/2006/relationships/image" Target="../media/image772.png"/><Relationship Id="rId403" Type="http://schemas.openxmlformats.org/officeDocument/2006/relationships/customXml" Target="../ink/ink1628.xml"/><Relationship Id="rId6" Type="http://schemas.openxmlformats.org/officeDocument/2006/relationships/image" Target="../media/image650.png"/><Relationship Id="rId238" Type="http://schemas.openxmlformats.org/officeDocument/2006/relationships/image" Target="../media/image702.png"/><Relationship Id="rId445" Type="http://schemas.openxmlformats.org/officeDocument/2006/relationships/customXml" Target="../ink/ink1657.xml"/><Relationship Id="rId487" Type="http://schemas.openxmlformats.org/officeDocument/2006/relationships/customXml" Target="../ink/ink1698.xml"/><Relationship Id="rId291" Type="http://schemas.openxmlformats.org/officeDocument/2006/relationships/customXml" Target="../ink/ink1572.xml"/><Relationship Id="rId305" Type="http://schemas.openxmlformats.org/officeDocument/2006/relationships/customXml" Target="../ink/ink1579.xml"/><Relationship Id="rId347" Type="http://schemas.openxmlformats.org/officeDocument/2006/relationships/customXml" Target="../ink/ink1600.xml"/><Relationship Id="rId512" Type="http://schemas.openxmlformats.org/officeDocument/2006/relationships/customXml" Target="../ink/ink1715.xml"/><Relationship Id="rId44" Type="http://schemas.openxmlformats.org/officeDocument/2006/relationships/image" Target="../media/image336.png"/><Relationship Id="rId86" Type="http://schemas.openxmlformats.org/officeDocument/2006/relationships/image" Target="../media/image627.png"/><Relationship Id="rId151" Type="http://schemas.openxmlformats.org/officeDocument/2006/relationships/image" Target="../media/image659.png"/><Relationship Id="rId389" Type="http://schemas.openxmlformats.org/officeDocument/2006/relationships/customXml" Target="../ink/ink1621.xml"/><Relationship Id="rId193" Type="http://schemas.openxmlformats.org/officeDocument/2006/relationships/image" Target="../media/image680.png"/><Relationship Id="rId207" Type="http://schemas.openxmlformats.org/officeDocument/2006/relationships/customXml" Target="../ink/ink1530.xml"/><Relationship Id="rId249" Type="http://schemas.openxmlformats.org/officeDocument/2006/relationships/customXml" Target="../ink/ink1551.xml"/><Relationship Id="rId414" Type="http://schemas.openxmlformats.org/officeDocument/2006/relationships/image" Target="../media/image790.png"/><Relationship Id="rId456" Type="http://schemas.openxmlformats.org/officeDocument/2006/relationships/customXml" Target="../ink/ink1668.xml"/><Relationship Id="rId498" Type="http://schemas.openxmlformats.org/officeDocument/2006/relationships/customXml" Target="../ink/ink1705.xml"/><Relationship Id="rId13" Type="http://schemas.openxmlformats.org/officeDocument/2006/relationships/customXml" Target="../ink/ink1434.xml"/><Relationship Id="rId109" Type="http://schemas.openxmlformats.org/officeDocument/2006/relationships/customXml" Target="../ink/ink1482.xml"/><Relationship Id="rId260" Type="http://schemas.openxmlformats.org/officeDocument/2006/relationships/image" Target="../media/image713.png"/><Relationship Id="rId316" Type="http://schemas.openxmlformats.org/officeDocument/2006/relationships/image" Target="../media/image741.png"/><Relationship Id="rId523" Type="http://schemas.openxmlformats.org/officeDocument/2006/relationships/image" Target="../media/image812.png"/><Relationship Id="rId55" Type="http://schemas.openxmlformats.org/officeDocument/2006/relationships/customXml" Target="../ink/ink1455.xml"/><Relationship Id="rId97" Type="http://schemas.openxmlformats.org/officeDocument/2006/relationships/customXml" Target="../ink/ink1476.xml"/><Relationship Id="rId120" Type="http://schemas.openxmlformats.org/officeDocument/2006/relationships/image" Target="../media/image502.png"/><Relationship Id="rId358" Type="http://schemas.openxmlformats.org/officeDocument/2006/relationships/image" Target="../media/image762.png"/><Relationship Id="rId162" Type="http://schemas.openxmlformats.org/officeDocument/2006/relationships/customXml" Target="../ink/ink1507.xml"/><Relationship Id="rId218" Type="http://schemas.openxmlformats.org/officeDocument/2006/relationships/image" Target="../media/image692.png"/><Relationship Id="rId425" Type="http://schemas.openxmlformats.org/officeDocument/2006/relationships/customXml" Target="../ink/ink1639.xml"/><Relationship Id="rId467" Type="http://schemas.openxmlformats.org/officeDocument/2006/relationships/customXml" Target="../ink/ink1679.xml"/><Relationship Id="rId271" Type="http://schemas.openxmlformats.org/officeDocument/2006/relationships/customXml" Target="../ink/ink1562.xml"/><Relationship Id="rId24" Type="http://schemas.openxmlformats.org/officeDocument/2006/relationships/image" Target="../media/image315.png"/><Relationship Id="rId66" Type="http://schemas.openxmlformats.org/officeDocument/2006/relationships/image" Target="../media/image358.png"/><Relationship Id="rId131" Type="http://schemas.openxmlformats.org/officeDocument/2006/relationships/customXml" Target="../ink/ink1493.xml"/><Relationship Id="rId327" Type="http://schemas.openxmlformats.org/officeDocument/2006/relationships/customXml" Target="../ink/ink1590.xml"/><Relationship Id="rId369" Type="http://schemas.openxmlformats.org/officeDocument/2006/relationships/customXml" Target="../ink/ink1611.xml"/><Relationship Id="rId534" Type="http://schemas.openxmlformats.org/officeDocument/2006/relationships/customXml" Target="../ink/ink1726.xml"/><Relationship Id="rId173" Type="http://schemas.openxmlformats.org/officeDocument/2006/relationships/image" Target="../media/image670.png"/><Relationship Id="rId229" Type="http://schemas.openxmlformats.org/officeDocument/2006/relationships/customXml" Target="../ink/ink1541.xml"/><Relationship Id="rId380" Type="http://schemas.openxmlformats.org/officeDocument/2006/relationships/image" Target="../media/image773.png"/><Relationship Id="rId436" Type="http://schemas.openxmlformats.org/officeDocument/2006/relationships/customXml" Target="../ink/ink1648.xml"/><Relationship Id="rId240" Type="http://schemas.openxmlformats.org/officeDocument/2006/relationships/image" Target="../media/image703.png"/><Relationship Id="rId478" Type="http://schemas.openxmlformats.org/officeDocument/2006/relationships/customXml" Target="../ink/ink1689.xml"/><Relationship Id="rId35" Type="http://schemas.openxmlformats.org/officeDocument/2006/relationships/customXml" Target="../ink/ink1445.xml"/><Relationship Id="rId77" Type="http://schemas.openxmlformats.org/officeDocument/2006/relationships/customXml" Target="../ink/ink1466.xml"/><Relationship Id="rId100" Type="http://schemas.openxmlformats.org/officeDocument/2006/relationships/image" Target="../media/image487.png"/><Relationship Id="rId282" Type="http://schemas.openxmlformats.org/officeDocument/2006/relationships/image" Target="../media/image724.png"/><Relationship Id="rId338" Type="http://schemas.openxmlformats.org/officeDocument/2006/relationships/image" Target="../media/image752.png"/><Relationship Id="rId503" Type="http://schemas.openxmlformats.org/officeDocument/2006/relationships/image" Target="../media/image805.png"/><Relationship Id="rId8" Type="http://schemas.openxmlformats.org/officeDocument/2006/relationships/image" Target="../media/image307.png"/><Relationship Id="rId142" Type="http://schemas.microsoft.com/office/2007/relationships/hdphoto" Target="../media/hdphoto2.wdp"/><Relationship Id="rId184" Type="http://schemas.openxmlformats.org/officeDocument/2006/relationships/customXml" Target="../ink/ink1518.xml"/><Relationship Id="rId391" Type="http://schemas.openxmlformats.org/officeDocument/2006/relationships/customXml" Target="../ink/ink1622.xml"/><Relationship Id="rId405" Type="http://schemas.openxmlformats.org/officeDocument/2006/relationships/customXml" Target="../ink/ink1629.xml"/><Relationship Id="rId447" Type="http://schemas.openxmlformats.org/officeDocument/2006/relationships/customXml" Target="../ink/ink1659.xml"/><Relationship Id="rId251" Type="http://schemas.openxmlformats.org/officeDocument/2006/relationships/customXml" Target="../ink/ink1552.xml"/><Relationship Id="rId489" Type="http://schemas.openxmlformats.org/officeDocument/2006/relationships/customXml" Target="../ink/ink1700.xml"/><Relationship Id="rId46" Type="http://schemas.openxmlformats.org/officeDocument/2006/relationships/image" Target="../media/image653.png"/><Relationship Id="rId293" Type="http://schemas.openxmlformats.org/officeDocument/2006/relationships/customXml" Target="../ink/ink1573.xml"/><Relationship Id="rId307" Type="http://schemas.openxmlformats.org/officeDocument/2006/relationships/customXml" Target="../ink/ink1580.xml"/><Relationship Id="rId349" Type="http://schemas.openxmlformats.org/officeDocument/2006/relationships/customXml" Target="../ink/ink1601.xml"/><Relationship Id="rId514" Type="http://schemas.openxmlformats.org/officeDocument/2006/relationships/customXml" Target="../ink/ink1716.xml"/><Relationship Id="rId88" Type="http://schemas.openxmlformats.org/officeDocument/2006/relationships/image" Target="../media/image628.png"/><Relationship Id="rId111" Type="http://schemas.openxmlformats.org/officeDocument/2006/relationships/customXml" Target="../ink/ink1483.xml"/><Relationship Id="rId153" Type="http://schemas.openxmlformats.org/officeDocument/2006/relationships/image" Target="../media/image660.png"/><Relationship Id="rId195" Type="http://schemas.openxmlformats.org/officeDocument/2006/relationships/image" Target="../media/image681.png"/><Relationship Id="rId209" Type="http://schemas.openxmlformats.org/officeDocument/2006/relationships/customXml" Target="../ink/ink1531.xml"/><Relationship Id="rId360" Type="http://schemas.openxmlformats.org/officeDocument/2006/relationships/image" Target="../media/image763.png"/><Relationship Id="rId416" Type="http://schemas.openxmlformats.org/officeDocument/2006/relationships/image" Target="../media/image791.png"/><Relationship Id="rId220" Type="http://schemas.openxmlformats.org/officeDocument/2006/relationships/image" Target="../media/image693.png"/><Relationship Id="rId458" Type="http://schemas.openxmlformats.org/officeDocument/2006/relationships/customXml" Target="../ink/ink1670.xml"/><Relationship Id="rId15" Type="http://schemas.openxmlformats.org/officeDocument/2006/relationships/customXml" Target="../ink/ink1435.xml"/><Relationship Id="rId57" Type="http://schemas.openxmlformats.org/officeDocument/2006/relationships/customXml" Target="../ink/ink1456.xml"/><Relationship Id="rId262" Type="http://schemas.openxmlformats.org/officeDocument/2006/relationships/image" Target="../media/image714.png"/><Relationship Id="rId318" Type="http://schemas.openxmlformats.org/officeDocument/2006/relationships/image" Target="../media/image742.png"/><Relationship Id="rId525" Type="http://schemas.openxmlformats.org/officeDocument/2006/relationships/image" Target="../media/image813.png"/><Relationship Id="rId99" Type="http://schemas.openxmlformats.org/officeDocument/2006/relationships/customXml" Target="../ink/ink1477.xml"/><Relationship Id="rId122" Type="http://schemas.openxmlformats.org/officeDocument/2006/relationships/image" Target="../media/image76.png"/><Relationship Id="rId164" Type="http://schemas.openxmlformats.org/officeDocument/2006/relationships/customXml" Target="../ink/ink1508.xml"/><Relationship Id="rId371" Type="http://schemas.openxmlformats.org/officeDocument/2006/relationships/customXml" Target="../ink/ink1612.xml"/><Relationship Id="rId427" Type="http://schemas.openxmlformats.org/officeDocument/2006/relationships/customXml" Target="../ink/ink1640.xml"/><Relationship Id="rId469" Type="http://schemas.openxmlformats.org/officeDocument/2006/relationships/customXml" Target="../ink/ink1681.xml"/><Relationship Id="rId26" Type="http://schemas.openxmlformats.org/officeDocument/2006/relationships/image" Target="../media/image316.png"/><Relationship Id="rId231" Type="http://schemas.openxmlformats.org/officeDocument/2006/relationships/customXml" Target="../ink/ink1542.xml"/><Relationship Id="rId273" Type="http://schemas.openxmlformats.org/officeDocument/2006/relationships/customXml" Target="../ink/ink1563.xml"/><Relationship Id="rId329" Type="http://schemas.openxmlformats.org/officeDocument/2006/relationships/customXml" Target="../ink/ink1591.xml"/><Relationship Id="rId480" Type="http://schemas.openxmlformats.org/officeDocument/2006/relationships/customXml" Target="../ink/ink1691.xml"/><Relationship Id="rId536" Type="http://schemas.openxmlformats.org/officeDocument/2006/relationships/customXml" Target="../ink/ink1727.xml"/><Relationship Id="rId68" Type="http://schemas.openxmlformats.org/officeDocument/2006/relationships/image" Target="../media/image478.png"/><Relationship Id="rId133" Type="http://schemas.openxmlformats.org/officeDocument/2006/relationships/customXml" Target="../ink/ink1494.xml"/><Relationship Id="rId175" Type="http://schemas.openxmlformats.org/officeDocument/2006/relationships/image" Target="../media/image671.png"/><Relationship Id="rId340" Type="http://schemas.openxmlformats.org/officeDocument/2006/relationships/image" Target="../media/image753.png"/><Relationship Id="rId200" Type="http://schemas.openxmlformats.org/officeDocument/2006/relationships/image" Target="../media/image683.png"/><Relationship Id="rId382" Type="http://schemas.openxmlformats.org/officeDocument/2006/relationships/image" Target="../media/image774.png"/><Relationship Id="rId438" Type="http://schemas.openxmlformats.org/officeDocument/2006/relationships/customXml" Target="../ink/ink1650.xml"/><Relationship Id="rId242" Type="http://schemas.openxmlformats.org/officeDocument/2006/relationships/image" Target="../media/image704.png"/><Relationship Id="rId284" Type="http://schemas.openxmlformats.org/officeDocument/2006/relationships/image" Target="../media/image725.png"/><Relationship Id="rId491" Type="http://schemas.openxmlformats.org/officeDocument/2006/relationships/image" Target="../media/image799.png"/><Relationship Id="rId505" Type="http://schemas.openxmlformats.org/officeDocument/2006/relationships/image" Target="../media/image806.png"/><Relationship Id="rId37" Type="http://schemas.openxmlformats.org/officeDocument/2006/relationships/customXml" Target="../ink/ink1446.xml"/><Relationship Id="rId79" Type="http://schemas.openxmlformats.org/officeDocument/2006/relationships/customXml" Target="../ink/ink1467.xml"/><Relationship Id="rId102" Type="http://schemas.openxmlformats.org/officeDocument/2006/relationships/image" Target="../media/image488.png"/><Relationship Id="rId144" Type="http://schemas.openxmlformats.org/officeDocument/2006/relationships/customXml" Target="../ink/ink1498.xml"/><Relationship Id="rId90" Type="http://schemas.openxmlformats.org/officeDocument/2006/relationships/image" Target="../media/image629.png"/><Relationship Id="rId186" Type="http://schemas.openxmlformats.org/officeDocument/2006/relationships/customXml" Target="../ink/ink1519.xml"/><Relationship Id="rId351" Type="http://schemas.openxmlformats.org/officeDocument/2006/relationships/customXml" Target="../ink/ink1602.xml"/><Relationship Id="rId393" Type="http://schemas.openxmlformats.org/officeDocument/2006/relationships/customXml" Target="../ink/ink1623.xml"/><Relationship Id="rId407" Type="http://schemas.openxmlformats.org/officeDocument/2006/relationships/customXml" Target="../ink/ink1630.xml"/><Relationship Id="rId449" Type="http://schemas.openxmlformats.org/officeDocument/2006/relationships/customXml" Target="../ink/ink1661.xml"/><Relationship Id="rId211" Type="http://schemas.openxmlformats.org/officeDocument/2006/relationships/customXml" Target="../ink/ink1532.xml"/><Relationship Id="rId253" Type="http://schemas.openxmlformats.org/officeDocument/2006/relationships/customXml" Target="../ink/ink1553.xml"/><Relationship Id="rId295" Type="http://schemas.openxmlformats.org/officeDocument/2006/relationships/customXml" Target="../ink/ink1574.xml"/><Relationship Id="rId309" Type="http://schemas.openxmlformats.org/officeDocument/2006/relationships/customXml" Target="../ink/ink1581.xml"/><Relationship Id="rId460" Type="http://schemas.openxmlformats.org/officeDocument/2006/relationships/customXml" Target="../ink/ink1672.xml"/><Relationship Id="rId516" Type="http://schemas.openxmlformats.org/officeDocument/2006/relationships/customXml" Target="../ink/ink1717.xml"/><Relationship Id="rId48" Type="http://schemas.openxmlformats.org/officeDocument/2006/relationships/image" Target="../media/image654.png"/><Relationship Id="rId113" Type="http://schemas.openxmlformats.org/officeDocument/2006/relationships/customXml" Target="../ink/ink1484.xml"/><Relationship Id="rId320" Type="http://schemas.openxmlformats.org/officeDocument/2006/relationships/image" Target="../media/image743.png"/><Relationship Id="rId155" Type="http://schemas.openxmlformats.org/officeDocument/2006/relationships/image" Target="../media/image661.png"/><Relationship Id="rId197" Type="http://schemas.openxmlformats.org/officeDocument/2006/relationships/customXml" Target="../ink/ink1525.xml"/><Relationship Id="rId362" Type="http://schemas.openxmlformats.org/officeDocument/2006/relationships/image" Target="../media/image764.png"/><Relationship Id="rId418" Type="http://schemas.openxmlformats.org/officeDocument/2006/relationships/image" Target="../media/image792.png"/><Relationship Id="rId222" Type="http://schemas.openxmlformats.org/officeDocument/2006/relationships/image" Target="../media/image694.png"/><Relationship Id="rId264" Type="http://schemas.openxmlformats.org/officeDocument/2006/relationships/image" Target="../media/image715.png"/><Relationship Id="rId471" Type="http://schemas.openxmlformats.org/officeDocument/2006/relationships/customXml" Target="../ink/ink1683.xml"/><Relationship Id="rId17" Type="http://schemas.openxmlformats.org/officeDocument/2006/relationships/customXml" Target="../ink/ink1436.xml"/><Relationship Id="rId59" Type="http://schemas.openxmlformats.org/officeDocument/2006/relationships/customXml" Target="../ink/ink1457.xml"/><Relationship Id="rId124" Type="http://schemas.openxmlformats.org/officeDocument/2006/relationships/image" Target="../media/image503.png"/><Relationship Id="rId527" Type="http://schemas.openxmlformats.org/officeDocument/2006/relationships/image" Target="../media/image814.png"/><Relationship Id="rId70" Type="http://schemas.openxmlformats.org/officeDocument/2006/relationships/image" Target="../media/image479.png"/><Relationship Id="rId166" Type="http://schemas.openxmlformats.org/officeDocument/2006/relationships/customXml" Target="../ink/ink1509.xml"/><Relationship Id="rId331" Type="http://schemas.openxmlformats.org/officeDocument/2006/relationships/customXml" Target="../ink/ink1592.xml"/><Relationship Id="rId373" Type="http://schemas.openxmlformats.org/officeDocument/2006/relationships/customXml" Target="../ink/ink1613.xml"/><Relationship Id="rId429" Type="http://schemas.openxmlformats.org/officeDocument/2006/relationships/customXml" Target="../ink/ink1641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543.xml"/><Relationship Id="rId440" Type="http://schemas.openxmlformats.org/officeDocument/2006/relationships/customXml" Target="../ink/ink1652.xml"/><Relationship Id="rId28" Type="http://schemas.openxmlformats.org/officeDocument/2006/relationships/image" Target="../media/image317.png"/><Relationship Id="rId275" Type="http://schemas.openxmlformats.org/officeDocument/2006/relationships/customXml" Target="../ink/ink1564.xml"/><Relationship Id="rId300" Type="http://schemas.openxmlformats.org/officeDocument/2006/relationships/image" Target="../media/image733.png"/><Relationship Id="rId482" Type="http://schemas.openxmlformats.org/officeDocument/2006/relationships/customXml" Target="../ink/ink1693.xml"/><Relationship Id="rId538" Type="http://schemas.openxmlformats.org/officeDocument/2006/relationships/customXml" Target="../ink/ink1728.xml"/><Relationship Id="rId81" Type="http://schemas.openxmlformats.org/officeDocument/2006/relationships/customXml" Target="../ink/ink1468.xml"/><Relationship Id="rId135" Type="http://schemas.openxmlformats.org/officeDocument/2006/relationships/customXml" Target="../ink/ink1495.xml"/><Relationship Id="rId177" Type="http://schemas.openxmlformats.org/officeDocument/2006/relationships/image" Target="../media/image672.png"/><Relationship Id="rId342" Type="http://schemas.openxmlformats.org/officeDocument/2006/relationships/image" Target="../media/image754.png"/><Relationship Id="rId384" Type="http://schemas.openxmlformats.org/officeDocument/2006/relationships/image" Target="../media/image775.png"/><Relationship Id="rId202" Type="http://schemas.openxmlformats.org/officeDocument/2006/relationships/image" Target="../media/image684.png"/><Relationship Id="rId244" Type="http://schemas.openxmlformats.org/officeDocument/2006/relationships/image" Target="../media/image705.png"/><Relationship Id="rId39" Type="http://schemas.openxmlformats.org/officeDocument/2006/relationships/customXml" Target="../ink/ink1447.xml"/><Relationship Id="rId286" Type="http://schemas.openxmlformats.org/officeDocument/2006/relationships/image" Target="../media/image726.png"/><Relationship Id="rId451" Type="http://schemas.openxmlformats.org/officeDocument/2006/relationships/customXml" Target="../ink/ink1663.xml"/><Relationship Id="rId493" Type="http://schemas.openxmlformats.org/officeDocument/2006/relationships/image" Target="../media/image800.png"/><Relationship Id="rId507" Type="http://schemas.openxmlformats.org/officeDocument/2006/relationships/customXml" Target="../ink/ink1710.xml"/><Relationship Id="rId50" Type="http://schemas.openxmlformats.org/officeDocument/2006/relationships/image" Target="../media/image384.png"/><Relationship Id="rId104" Type="http://schemas.openxmlformats.org/officeDocument/2006/relationships/image" Target="../media/image489.png"/><Relationship Id="rId146" Type="http://schemas.openxmlformats.org/officeDocument/2006/relationships/customXml" Target="../ink/ink1499.xml"/><Relationship Id="rId188" Type="http://schemas.openxmlformats.org/officeDocument/2006/relationships/customXml" Target="../ink/ink1520.xml"/><Relationship Id="rId311" Type="http://schemas.openxmlformats.org/officeDocument/2006/relationships/customXml" Target="../ink/ink1582.xml"/><Relationship Id="rId353" Type="http://schemas.openxmlformats.org/officeDocument/2006/relationships/customXml" Target="../ink/ink1603.xml"/><Relationship Id="rId395" Type="http://schemas.openxmlformats.org/officeDocument/2006/relationships/customXml" Target="../ink/ink1624.xml"/><Relationship Id="rId409" Type="http://schemas.openxmlformats.org/officeDocument/2006/relationships/customXml" Target="../ink/ink1631.xml"/><Relationship Id="rId92" Type="http://schemas.openxmlformats.org/officeDocument/2006/relationships/image" Target="../media/image630.png"/><Relationship Id="rId213" Type="http://schemas.openxmlformats.org/officeDocument/2006/relationships/customXml" Target="../ink/ink1533.xml"/><Relationship Id="rId420" Type="http://schemas.openxmlformats.org/officeDocument/2006/relationships/image" Target="../media/image793.png"/><Relationship Id="rId255" Type="http://schemas.openxmlformats.org/officeDocument/2006/relationships/customXml" Target="../ink/ink1554.xml"/><Relationship Id="rId297" Type="http://schemas.openxmlformats.org/officeDocument/2006/relationships/customXml" Target="../ink/ink1575.xml"/><Relationship Id="rId462" Type="http://schemas.openxmlformats.org/officeDocument/2006/relationships/customXml" Target="../ink/ink1674.xml"/><Relationship Id="rId518" Type="http://schemas.openxmlformats.org/officeDocument/2006/relationships/customXml" Target="../ink/ink1718.xml"/><Relationship Id="rId115" Type="http://schemas.openxmlformats.org/officeDocument/2006/relationships/customXml" Target="../ink/ink1485.xml"/><Relationship Id="rId157" Type="http://schemas.openxmlformats.org/officeDocument/2006/relationships/image" Target="../media/image662.png"/><Relationship Id="rId322" Type="http://schemas.openxmlformats.org/officeDocument/2006/relationships/image" Target="../media/image744.png"/><Relationship Id="rId364" Type="http://schemas.openxmlformats.org/officeDocument/2006/relationships/image" Target="../media/image765.png"/><Relationship Id="rId61" Type="http://schemas.openxmlformats.org/officeDocument/2006/relationships/customXml" Target="../ink/ink1458.xml"/><Relationship Id="rId199" Type="http://schemas.openxmlformats.org/officeDocument/2006/relationships/customXml" Target="../ink/ink1526.xml"/><Relationship Id="rId19" Type="http://schemas.openxmlformats.org/officeDocument/2006/relationships/customXml" Target="../ink/ink1437.xml"/><Relationship Id="rId224" Type="http://schemas.openxmlformats.org/officeDocument/2006/relationships/image" Target="../media/image695.png"/><Relationship Id="rId266" Type="http://schemas.openxmlformats.org/officeDocument/2006/relationships/image" Target="../media/image716.png"/><Relationship Id="rId431" Type="http://schemas.openxmlformats.org/officeDocument/2006/relationships/customXml" Target="../ink/ink1643.xml"/><Relationship Id="rId473" Type="http://schemas.openxmlformats.org/officeDocument/2006/relationships/customXml" Target="../ink/ink1685.xml"/><Relationship Id="rId529" Type="http://schemas.openxmlformats.org/officeDocument/2006/relationships/image" Target="../media/image815.png"/><Relationship Id="rId30" Type="http://schemas.openxmlformats.org/officeDocument/2006/relationships/image" Target="../media/image318.png"/><Relationship Id="rId126" Type="http://schemas.openxmlformats.org/officeDocument/2006/relationships/image" Target="../media/image504.png"/><Relationship Id="rId168" Type="http://schemas.openxmlformats.org/officeDocument/2006/relationships/customXml" Target="../ink/ink1510.xml"/><Relationship Id="rId333" Type="http://schemas.openxmlformats.org/officeDocument/2006/relationships/customXml" Target="../ink/ink1593.xml"/><Relationship Id="rId72" Type="http://schemas.openxmlformats.org/officeDocument/2006/relationships/image" Target="../media/image626.png"/><Relationship Id="rId375" Type="http://schemas.openxmlformats.org/officeDocument/2006/relationships/customXml" Target="../ink/ink1614.xml"/><Relationship Id="rId3" Type="http://schemas.microsoft.com/office/2007/relationships/hdphoto" Target="../media/hdphoto3.wdp"/><Relationship Id="rId235" Type="http://schemas.openxmlformats.org/officeDocument/2006/relationships/customXml" Target="../ink/ink1544.xml"/><Relationship Id="rId277" Type="http://schemas.openxmlformats.org/officeDocument/2006/relationships/customXml" Target="../ink/ink1565.xml"/><Relationship Id="rId400" Type="http://schemas.openxmlformats.org/officeDocument/2006/relationships/image" Target="../media/image783.png"/><Relationship Id="rId442" Type="http://schemas.openxmlformats.org/officeDocument/2006/relationships/customXml" Target="../ink/ink1654.xml"/><Relationship Id="rId484" Type="http://schemas.openxmlformats.org/officeDocument/2006/relationships/customXml" Target="../ink/ink1695.xml"/><Relationship Id="rId137" Type="http://schemas.openxmlformats.org/officeDocument/2006/relationships/customXml" Target="../ink/ink1496.xml"/><Relationship Id="rId302" Type="http://schemas.openxmlformats.org/officeDocument/2006/relationships/image" Target="../media/image734.png"/><Relationship Id="rId344" Type="http://schemas.openxmlformats.org/officeDocument/2006/relationships/image" Target="../media/image755.png"/><Relationship Id="rId41" Type="http://schemas.openxmlformats.org/officeDocument/2006/relationships/customXml" Target="../ink/ink1448.xml"/><Relationship Id="rId83" Type="http://schemas.openxmlformats.org/officeDocument/2006/relationships/customXml" Target="../ink/ink1469.xml"/><Relationship Id="rId179" Type="http://schemas.openxmlformats.org/officeDocument/2006/relationships/image" Target="../media/image673.png"/><Relationship Id="rId386" Type="http://schemas.openxmlformats.org/officeDocument/2006/relationships/image" Target="../media/image776.png"/><Relationship Id="rId190" Type="http://schemas.openxmlformats.org/officeDocument/2006/relationships/customXml" Target="../ink/ink1521.xml"/><Relationship Id="rId204" Type="http://schemas.openxmlformats.org/officeDocument/2006/relationships/image" Target="../media/image685.png"/><Relationship Id="rId246" Type="http://schemas.openxmlformats.org/officeDocument/2006/relationships/image" Target="../media/image706.png"/><Relationship Id="rId288" Type="http://schemas.openxmlformats.org/officeDocument/2006/relationships/image" Target="../media/image727.png"/><Relationship Id="rId411" Type="http://schemas.openxmlformats.org/officeDocument/2006/relationships/customXml" Target="../ink/ink1632.xml"/><Relationship Id="rId453" Type="http://schemas.openxmlformats.org/officeDocument/2006/relationships/customXml" Target="../ink/ink1665.xml"/><Relationship Id="rId509" Type="http://schemas.openxmlformats.org/officeDocument/2006/relationships/customXml" Target="../ink/ink1712.xml"/><Relationship Id="rId106" Type="http://schemas.openxmlformats.org/officeDocument/2006/relationships/image" Target="../media/image491.png"/><Relationship Id="rId313" Type="http://schemas.openxmlformats.org/officeDocument/2006/relationships/customXml" Target="../ink/ink1583.xml"/><Relationship Id="rId495" Type="http://schemas.openxmlformats.org/officeDocument/2006/relationships/image" Target="../media/image801.png"/><Relationship Id="rId10" Type="http://schemas.openxmlformats.org/officeDocument/2006/relationships/image" Target="../media/image651.png"/><Relationship Id="rId52" Type="http://schemas.openxmlformats.org/officeDocument/2006/relationships/image" Target="../media/image385.png"/><Relationship Id="rId94" Type="http://schemas.openxmlformats.org/officeDocument/2006/relationships/image" Target="../media/image484.png"/><Relationship Id="rId148" Type="http://schemas.openxmlformats.org/officeDocument/2006/relationships/customXml" Target="../ink/ink1500.xml"/><Relationship Id="rId355" Type="http://schemas.openxmlformats.org/officeDocument/2006/relationships/customXml" Target="../ink/ink1604.xml"/><Relationship Id="rId397" Type="http://schemas.openxmlformats.org/officeDocument/2006/relationships/customXml" Target="../ink/ink1625.xml"/><Relationship Id="rId520" Type="http://schemas.openxmlformats.org/officeDocument/2006/relationships/customXml" Target="../ink/ink1719.xml"/><Relationship Id="rId215" Type="http://schemas.openxmlformats.org/officeDocument/2006/relationships/customXml" Target="../ink/ink1534.xml"/><Relationship Id="rId257" Type="http://schemas.openxmlformats.org/officeDocument/2006/relationships/customXml" Target="../ink/ink1555.xml"/><Relationship Id="rId422" Type="http://schemas.openxmlformats.org/officeDocument/2006/relationships/image" Target="../media/image794.png"/><Relationship Id="rId464" Type="http://schemas.openxmlformats.org/officeDocument/2006/relationships/customXml" Target="../ink/ink1676.xml"/><Relationship Id="rId299" Type="http://schemas.openxmlformats.org/officeDocument/2006/relationships/customXml" Target="../ink/ink1576.xml"/><Relationship Id="rId63" Type="http://schemas.openxmlformats.org/officeDocument/2006/relationships/customXml" Target="../ink/ink1459.xml"/><Relationship Id="rId159" Type="http://schemas.openxmlformats.org/officeDocument/2006/relationships/image" Target="../media/image663.png"/><Relationship Id="rId366" Type="http://schemas.openxmlformats.org/officeDocument/2006/relationships/image" Target="../media/image766.png"/><Relationship Id="rId226" Type="http://schemas.openxmlformats.org/officeDocument/2006/relationships/image" Target="../media/image696.png"/><Relationship Id="rId433" Type="http://schemas.openxmlformats.org/officeDocument/2006/relationships/customXml" Target="../ink/ink1645.xml"/><Relationship Id="rId74" Type="http://schemas.openxmlformats.org/officeDocument/2006/relationships/image" Target="../media/image480.png"/><Relationship Id="rId377" Type="http://schemas.openxmlformats.org/officeDocument/2006/relationships/customXml" Target="../ink/ink1615.xml"/><Relationship Id="rId500" Type="http://schemas.openxmlformats.org/officeDocument/2006/relationships/customXml" Target="../ink/ink1706.xml"/><Relationship Id="rId5" Type="http://schemas.openxmlformats.org/officeDocument/2006/relationships/customXml" Target="../ink/ink1430.xml"/><Relationship Id="rId237" Type="http://schemas.openxmlformats.org/officeDocument/2006/relationships/customXml" Target="../ink/ink1545.xml"/><Relationship Id="rId444" Type="http://schemas.openxmlformats.org/officeDocument/2006/relationships/customXml" Target="../ink/ink165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.png"/><Relationship Id="rId21" Type="http://schemas.openxmlformats.org/officeDocument/2006/relationships/customXml" Target="../ink/ink1737.xml"/><Relationship Id="rId324" Type="http://schemas.openxmlformats.org/officeDocument/2006/relationships/image" Target="../media/image736.png"/><Relationship Id="rId531" Type="http://schemas.openxmlformats.org/officeDocument/2006/relationships/image" Target="../media/image842.png"/><Relationship Id="rId170" Type="http://schemas.openxmlformats.org/officeDocument/2006/relationships/customXml" Target="../ink/ink1810.xml"/><Relationship Id="rId268" Type="http://schemas.openxmlformats.org/officeDocument/2006/relationships/image" Target="../media/image707.png"/><Relationship Id="rId475" Type="http://schemas.openxmlformats.org/officeDocument/2006/relationships/customXml" Target="../ink/ink1977.xml"/><Relationship Id="rId32" Type="http://schemas.openxmlformats.org/officeDocument/2006/relationships/image" Target="../media/image370.png"/><Relationship Id="rId128" Type="http://schemas.openxmlformats.org/officeDocument/2006/relationships/customXml" Target="../ink/ink1789.xml"/><Relationship Id="rId335" Type="http://schemas.openxmlformats.org/officeDocument/2006/relationships/customXml" Target="../ink/ink1893.xml"/><Relationship Id="rId542" Type="http://schemas.openxmlformats.org/officeDocument/2006/relationships/customXml" Target="../ink/ink2026.xml"/><Relationship Id="rId181" Type="http://schemas.openxmlformats.org/officeDocument/2006/relationships/image" Target="../media/image663.png"/><Relationship Id="rId402" Type="http://schemas.openxmlformats.org/officeDocument/2006/relationships/image" Target="../media/image775.png"/><Relationship Id="rId279" Type="http://schemas.openxmlformats.org/officeDocument/2006/relationships/customXml" Target="../ink/ink1865.xml"/><Relationship Id="rId486" Type="http://schemas.openxmlformats.org/officeDocument/2006/relationships/customXml" Target="../ink/ink1988.xml"/><Relationship Id="rId43" Type="http://schemas.openxmlformats.org/officeDocument/2006/relationships/customXml" Target="../ink/ink1748.xml"/><Relationship Id="rId139" Type="http://schemas.openxmlformats.org/officeDocument/2006/relationships/image" Target="../media/image499.png"/><Relationship Id="rId346" Type="http://schemas.openxmlformats.org/officeDocument/2006/relationships/image" Target="../media/image747.png"/><Relationship Id="rId553" Type="http://schemas.openxmlformats.org/officeDocument/2006/relationships/customXml" Target="../ink/ink2032.xml"/><Relationship Id="rId192" Type="http://schemas.openxmlformats.org/officeDocument/2006/relationships/customXml" Target="../ink/ink1821.xml"/><Relationship Id="rId206" Type="http://schemas.openxmlformats.org/officeDocument/2006/relationships/customXml" Target="../ink/ink1828.xml"/><Relationship Id="rId413" Type="http://schemas.openxmlformats.org/officeDocument/2006/relationships/customXml" Target="../ink/ink1932.xml"/><Relationship Id="rId497" Type="http://schemas.openxmlformats.org/officeDocument/2006/relationships/customXml" Target="../ink/ink1998.xml"/><Relationship Id="rId357" Type="http://schemas.openxmlformats.org/officeDocument/2006/relationships/customXml" Target="../ink/ink1904.xml"/><Relationship Id="rId54" Type="http://schemas.openxmlformats.org/officeDocument/2006/relationships/image" Target="../media/image314.png"/><Relationship Id="rId217" Type="http://schemas.openxmlformats.org/officeDocument/2006/relationships/image" Target="../media/image681.png"/><Relationship Id="rId564" Type="http://schemas.openxmlformats.org/officeDocument/2006/relationships/image" Target="../media/image853.png"/><Relationship Id="rId424" Type="http://schemas.openxmlformats.org/officeDocument/2006/relationships/image" Target="../media/image786.png"/><Relationship Id="rId270" Type="http://schemas.openxmlformats.org/officeDocument/2006/relationships/image" Target="../media/image708.png"/><Relationship Id="rId65" Type="http://schemas.openxmlformats.org/officeDocument/2006/relationships/customXml" Target="../ink/ink1759.xml"/><Relationship Id="rId130" Type="http://schemas.openxmlformats.org/officeDocument/2006/relationships/customXml" Target="../ink/ink1790.xml"/><Relationship Id="rId368" Type="http://schemas.openxmlformats.org/officeDocument/2006/relationships/image" Target="../media/image758.png"/><Relationship Id="rId575" Type="http://schemas.openxmlformats.org/officeDocument/2006/relationships/customXml" Target="../ink/ink2043.xml"/><Relationship Id="rId228" Type="http://schemas.openxmlformats.org/officeDocument/2006/relationships/image" Target="../media/image686.png"/><Relationship Id="rId435" Type="http://schemas.openxmlformats.org/officeDocument/2006/relationships/customXml" Target="../ink/ink1943.xml"/><Relationship Id="rId281" Type="http://schemas.openxmlformats.org/officeDocument/2006/relationships/customXml" Target="../ink/ink1866.xml"/><Relationship Id="rId502" Type="http://schemas.openxmlformats.org/officeDocument/2006/relationships/customXml" Target="../ink/ink2003.xml"/><Relationship Id="rId76" Type="http://schemas.openxmlformats.org/officeDocument/2006/relationships/customXml" Target="../ink/ink1763.xml"/><Relationship Id="rId141" Type="http://schemas.openxmlformats.org/officeDocument/2006/relationships/image" Target="../media/image500.png"/><Relationship Id="rId379" Type="http://schemas.openxmlformats.org/officeDocument/2006/relationships/customXml" Target="../ink/ink1915.xml"/><Relationship Id="rId586" Type="http://schemas.openxmlformats.org/officeDocument/2006/relationships/image" Target="../media/image808.png"/><Relationship Id="rId7" Type="http://schemas.openxmlformats.org/officeDocument/2006/relationships/customXml" Target="../ink/ink1730.xml"/><Relationship Id="rId239" Type="http://schemas.openxmlformats.org/officeDocument/2006/relationships/customXml" Target="../ink/ink1845.xml"/><Relationship Id="rId446" Type="http://schemas.openxmlformats.org/officeDocument/2006/relationships/image" Target="../media/image797.png"/><Relationship Id="rId292" Type="http://schemas.openxmlformats.org/officeDocument/2006/relationships/image" Target="../media/image720.png"/><Relationship Id="rId306" Type="http://schemas.openxmlformats.org/officeDocument/2006/relationships/image" Target="../media/image727.png"/><Relationship Id="rId87" Type="http://schemas.openxmlformats.org/officeDocument/2006/relationships/image" Target="../media/image626.png"/><Relationship Id="rId513" Type="http://schemas.openxmlformats.org/officeDocument/2006/relationships/image" Target="../media/image833.png"/><Relationship Id="rId597" Type="http://schemas.openxmlformats.org/officeDocument/2006/relationships/customXml" Target="../ink/ink2057.xml"/><Relationship Id="rId152" Type="http://schemas.openxmlformats.org/officeDocument/2006/relationships/customXml" Target="../ink/ink1801.xml"/><Relationship Id="rId457" Type="http://schemas.openxmlformats.org/officeDocument/2006/relationships/customXml" Target="../ink/ink1959.xml"/><Relationship Id="rId14" Type="http://schemas.openxmlformats.org/officeDocument/2006/relationships/image" Target="../media/image309.png"/><Relationship Id="rId317" Type="http://schemas.openxmlformats.org/officeDocument/2006/relationships/customXml" Target="../ink/ink1884.xml"/><Relationship Id="rId524" Type="http://schemas.openxmlformats.org/officeDocument/2006/relationships/customXml" Target="../ink/ink2017.xml"/><Relationship Id="rId98" Type="http://schemas.openxmlformats.org/officeDocument/2006/relationships/customXml" Target="../ink/ink1774.xml"/><Relationship Id="rId163" Type="http://schemas.openxmlformats.org/officeDocument/2006/relationships/image" Target="../media/image510.png"/><Relationship Id="rId370" Type="http://schemas.openxmlformats.org/officeDocument/2006/relationships/image" Target="../media/image759.png"/><Relationship Id="rId230" Type="http://schemas.openxmlformats.org/officeDocument/2006/relationships/image" Target="../media/image687.png"/><Relationship Id="rId468" Type="http://schemas.openxmlformats.org/officeDocument/2006/relationships/customXml" Target="../ink/ink1970.xml"/><Relationship Id="rId25" Type="http://schemas.openxmlformats.org/officeDocument/2006/relationships/customXml" Target="../ink/ink1739.xml"/><Relationship Id="rId67" Type="http://schemas.openxmlformats.org/officeDocument/2006/relationships/customXml" Target="../ink/ink1760.xml"/><Relationship Id="rId272" Type="http://schemas.openxmlformats.org/officeDocument/2006/relationships/image" Target="../media/image709.png"/><Relationship Id="rId328" Type="http://schemas.openxmlformats.org/officeDocument/2006/relationships/image" Target="../media/image738.png"/><Relationship Id="rId535" Type="http://schemas.openxmlformats.org/officeDocument/2006/relationships/image" Target="../media/image844.png"/><Relationship Id="rId577" Type="http://schemas.openxmlformats.org/officeDocument/2006/relationships/customXml" Target="../ink/ink2044.xml"/><Relationship Id="rId132" Type="http://schemas.openxmlformats.org/officeDocument/2006/relationships/customXml" Target="../ink/ink1791.xml"/><Relationship Id="rId174" Type="http://schemas.openxmlformats.org/officeDocument/2006/relationships/customXml" Target="../ink/ink1812.xml"/><Relationship Id="rId381" Type="http://schemas.openxmlformats.org/officeDocument/2006/relationships/customXml" Target="../ink/ink1916.xml"/><Relationship Id="rId602" Type="http://schemas.openxmlformats.org/officeDocument/2006/relationships/image" Target="../media/image816.png"/><Relationship Id="rId241" Type="http://schemas.openxmlformats.org/officeDocument/2006/relationships/customXml" Target="../ink/ink1846.xml"/><Relationship Id="rId437" Type="http://schemas.openxmlformats.org/officeDocument/2006/relationships/customXml" Target="../ink/ink1944.xml"/><Relationship Id="rId479" Type="http://schemas.openxmlformats.org/officeDocument/2006/relationships/customXml" Target="../ink/ink1981.xml"/><Relationship Id="rId36" Type="http://schemas.openxmlformats.org/officeDocument/2006/relationships/image" Target="../media/image827.png"/><Relationship Id="rId283" Type="http://schemas.openxmlformats.org/officeDocument/2006/relationships/customXml" Target="../ink/ink1867.xml"/><Relationship Id="rId339" Type="http://schemas.openxmlformats.org/officeDocument/2006/relationships/customXml" Target="../ink/ink1895.xml"/><Relationship Id="rId490" Type="http://schemas.openxmlformats.org/officeDocument/2006/relationships/customXml" Target="../ink/ink1992.xml"/><Relationship Id="rId504" Type="http://schemas.openxmlformats.org/officeDocument/2006/relationships/customXml" Target="../ink/ink2005.xml"/><Relationship Id="rId546" Type="http://schemas.openxmlformats.org/officeDocument/2006/relationships/image" Target="../media/image849.png"/><Relationship Id="rId78" Type="http://schemas.openxmlformats.org/officeDocument/2006/relationships/customXml" Target="../ink/ink1764.xml"/><Relationship Id="rId101" Type="http://schemas.openxmlformats.org/officeDocument/2006/relationships/image" Target="../media/image627.png"/><Relationship Id="rId143" Type="http://schemas.openxmlformats.org/officeDocument/2006/relationships/image" Target="../media/image501.png"/><Relationship Id="rId185" Type="http://schemas.openxmlformats.org/officeDocument/2006/relationships/image" Target="../media/image665.png"/><Relationship Id="rId350" Type="http://schemas.openxmlformats.org/officeDocument/2006/relationships/image" Target="../media/image749.png"/><Relationship Id="rId406" Type="http://schemas.openxmlformats.org/officeDocument/2006/relationships/image" Target="../media/image777.png"/><Relationship Id="rId588" Type="http://schemas.openxmlformats.org/officeDocument/2006/relationships/image" Target="../media/image809.png"/><Relationship Id="rId9" Type="http://schemas.openxmlformats.org/officeDocument/2006/relationships/customXml" Target="../ink/ink1731.xml"/><Relationship Id="rId210" Type="http://schemas.openxmlformats.org/officeDocument/2006/relationships/customXml" Target="../ink/ink1830.xml"/><Relationship Id="rId392" Type="http://schemas.openxmlformats.org/officeDocument/2006/relationships/image" Target="../media/image770.png"/><Relationship Id="rId448" Type="http://schemas.openxmlformats.org/officeDocument/2006/relationships/customXml" Target="../ink/ink1950.xml"/><Relationship Id="rId252" Type="http://schemas.openxmlformats.org/officeDocument/2006/relationships/image" Target="../media/image699.png"/><Relationship Id="rId294" Type="http://schemas.openxmlformats.org/officeDocument/2006/relationships/image" Target="../media/image721.png"/><Relationship Id="rId308" Type="http://schemas.openxmlformats.org/officeDocument/2006/relationships/image" Target="../media/image728.png"/><Relationship Id="rId515" Type="http://schemas.openxmlformats.org/officeDocument/2006/relationships/image" Target="../media/image834.png"/><Relationship Id="rId47" Type="http://schemas.openxmlformats.org/officeDocument/2006/relationships/customXml" Target="../ink/ink1750.xml"/><Relationship Id="rId89" Type="http://schemas.openxmlformats.org/officeDocument/2006/relationships/image" Target="../media/image480.png"/><Relationship Id="rId112" Type="http://schemas.openxmlformats.org/officeDocument/2006/relationships/customXml" Target="../ink/ink1781.xml"/><Relationship Id="rId154" Type="http://schemas.openxmlformats.org/officeDocument/2006/relationships/customXml" Target="../ink/ink1802.xml"/><Relationship Id="rId361" Type="http://schemas.openxmlformats.org/officeDocument/2006/relationships/customXml" Target="../ink/ink1906.xml"/><Relationship Id="rId557" Type="http://schemas.openxmlformats.org/officeDocument/2006/relationships/customXml" Target="../ink/ink2034.xml"/><Relationship Id="rId599" Type="http://schemas.openxmlformats.org/officeDocument/2006/relationships/customXml" Target="../ink/ink2058.xml"/><Relationship Id="rId196" Type="http://schemas.openxmlformats.org/officeDocument/2006/relationships/customXml" Target="../ink/ink1823.xml"/><Relationship Id="rId417" Type="http://schemas.openxmlformats.org/officeDocument/2006/relationships/customXml" Target="../ink/ink1934.xml"/><Relationship Id="rId459" Type="http://schemas.openxmlformats.org/officeDocument/2006/relationships/customXml" Target="../ink/ink1961.xml"/><Relationship Id="rId16" Type="http://schemas.openxmlformats.org/officeDocument/2006/relationships/image" Target="../media/image310.png"/><Relationship Id="rId221" Type="http://schemas.openxmlformats.org/officeDocument/2006/relationships/customXml" Target="../ink/ink1836.xml"/><Relationship Id="rId263" Type="http://schemas.openxmlformats.org/officeDocument/2006/relationships/customXml" Target="../ink/ink1857.xml"/><Relationship Id="rId319" Type="http://schemas.openxmlformats.org/officeDocument/2006/relationships/customXml" Target="../ink/ink1885.xml"/><Relationship Id="rId470" Type="http://schemas.openxmlformats.org/officeDocument/2006/relationships/customXml" Target="../ink/ink1972.xml"/><Relationship Id="rId526" Type="http://schemas.openxmlformats.org/officeDocument/2006/relationships/customXml" Target="../ink/ink2018.xml"/><Relationship Id="rId58" Type="http://schemas.openxmlformats.org/officeDocument/2006/relationships/image" Target="../media/image316.png"/><Relationship Id="rId123" Type="http://schemas.openxmlformats.org/officeDocument/2006/relationships/image" Target="../media/image491.png"/><Relationship Id="rId330" Type="http://schemas.openxmlformats.org/officeDocument/2006/relationships/image" Target="../media/image739.png"/><Relationship Id="rId568" Type="http://schemas.openxmlformats.org/officeDocument/2006/relationships/image" Target="../media/image855.png"/><Relationship Id="rId165" Type="http://schemas.openxmlformats.org/officeDocument/2006/relationships/image" Target="../media/image511.png"/><Relationship Id="rId372" Type="http://schemas.openxmlformats.org/officeDocument/2006/relationships/image" Target="../media/image760.png"/><Relationship Id="rId428" Type="http://schemas.openxmlformats.org/officeDocument/2006/relationships/image" Target="../media/image788.png"/><Relationship Id="rId232" Type="http://schemas.openxmlformats.org/officeDocument/2006/relationships/image" Target="../media/image688.png"/><Relationship Id="rId274" Type="http://schemas.openxmlformats.org/officeDocument/2006/relationships/image" Target="../media/image710.png"/><Relationship Id="rId481" Type="http://schemas.openxmlformats.org/officeDocument/2006/relationships/customXml" Target="../ink/ink1983.xml"/><Relationship Id="rId27" Type="http://schemas.openxmlformats.org/officeDocument/2006/relationships/customXml" Target="../ink/ink1740.xml"/><Relationship Id="rId69" Type="http://schemas.openxmlformats.org/officeDocument/2006/relationships/customXml" Target="../ink/ink1761.xml"/><Relationship Id="rId134" Type="http://schemas.openxmlformats.org/officeDocument/2006/relationships/customXml" Target="../ink/ink1792.xml"/><Relationship Id="rId537" Type="http://schemas.openxmlformats.org/officeDocument/2006/relationships/image" Target="../media/image845.png"/><Relationship Id="rId579" Type="http://schemas.openxmlformats.org/officeDocument/2006/relationships/customXml" Target="../ink/ink2046.xml"/><Relationship Id="rId80" Type="http://schemas.openxmlformats.org/officeDocument/2006/relationships/customXml" Target="../ink/ink1765.xml"/><Relationship Id="rId176" Type="http://schemas.openxmlformats.org/officeDocument/2006/relationships/customXml" Target="../ink/ink1813.xml"/><Relationship Id="rId341" Type="http://schemas.openxmlformats.org/officeDocument/2006/relationships/customXml" Target="../ink/ink1896.xml"/><Relationship Id="rId383" Type="http://schemas.openxmlformats.org/officeDocument/2006/relationships/customXml" Target="../ink/ink1917.xml"/><Relationship Id="rId439" Type="http://schemas.openxmlformats.org/officeDocument/2006/relationships/customXml" Target="../ink/ink1945.xml"/><Relationship Id="rId590" Type="http://schemas.openxmlformats.org/officeDocument/2006/relationships/image" Target="../media/image810.png"/><Relationship Id="rId604" Type="http://schemas.openxmlformats.org/officeDocument/2006/relationships/image" Target="../media/image817.png"/><Relationship Id="rId201" Type="http://schemas.openxmlformats.org/officeDocument/2006/relationships/image" Target="../media/image673.png"/><Relationship Id="rId243" Type="http://schemas.openxmlformats.org/officeDocument/2006/relationships/customXml" Target="../ink/ink1847.xml"/><Relationship Id="rId285" Type="http://schemas.openxmlformats.org/officeDocument/2006/relationships/customXml" Target="../ink/ink1868.xml"/><Relationship Id="rId450" Type="http://schemas.openxmlformats.org/officeDocument/2006/relationships/customXml" Target="../ink/ink1952.xml"/><Relationship Id="rId506" Type="http://schemas.openxmlformats.org/officeDocument/2006/relationships/customXml" Target="../ink/ink2007.xml"/><Relationship Id="rId38" Type="http://schemas.openxmlformats.org/officeDocument/2006/relationships/image" Target="../media/image447.png"/><Relationship Id="rId103" Type="http://schemas.openxmlformats.org/officeDocument/2006/relationships/image" Target="../media/image628.png"/><Relationship Id="rId310" Type="http://schemas.openxmlformats.org/officeDocument/2006/relationships/image" Target="../media/image729.png"/><Relationship Id="rId492" Type="http://schemas.openxmlformats.org/officeDocument/2006/relationships/customXml" Target="../ink/ink1994.xml"/><Relationship Id="rId548" Type="http://schemas.openxmlformats.org/officeDocument/2006/relationships/image" Target="../media/image850.png"/><Relationship Id="rId91" Type="http://schemas.openxmlformats.org/officeDocument/2006/relationships/image" Target="../media/image481.png"/><Relationship Id="rId145" Type="http://schemas.openxmlformats.org/officeDocument/2006/relationships/image" Target="../media/image502.png"/><Relationship Id="rId187" Type="http://schemas.openxmlformats.org/officeDocument/2006/relationships/image" Target="../media/image666.png"/><Relationship Id="rId352" Type="http://schemas.openxmlformats.org/officeDocument/2006/relationships/image" Target="../media/image750.png"/><Relationship Id="rId394" Type="http://schemas.openxmlformats.org/officeDocument/2006/relationships/image" Target="../media/image771.png"/><Relationship Id="rId408" Type="http://schemas.openxmlformats.org/officeDocument/2006/relationships/image" Target="../media/image778.png"/><Relationship Id="rId212" Type="http://schemas.openxmlformats.org/officeDocument/2006/relationships/customXml" Target="../ink/ink1831.xml"/><Relationship Id="rId254" Type="http://schemas.openxmlformats.org/officeDocument/2006/relationships/image" Target="../media/image700.png"/><Relationship Id="rId49" Type="http://schemas.openxmlformats.org/officeDocument/2006/relationships/customXml" Target="../ink/ink1751.xml"/><Relationship Id="rId114" Type="http://schemas.openxmlformats.org/officeDocument/2006/relationships/customXml" Target="../ink/ink1782.xml"/><Relationship Id="rId296" Type="http://schemas.openxmlformats.org/officeDocument/2006/relationships/image" Target="../media/image722.png"/><Relationship Id="rId461" Type="http://schemas.openxmlformats.org/officeDocument/2006/relationships/customXml" Target="../ink/ink1963.xml"/><Relationship Id="rId517" Type="http://schemas.openxmlformats.org/officeDocument/2006/relationships/image" Target="../media/image835.png"/><Relationship Id="rId559" Type="http://schemas.openxmlformats.org/officeDocument/2006/relationships/customXml" Target="../ink/ink2035.xml"/><Relationship Id="rId60" Type="http://schemas.openxmlformats.org/officeDocument/2006/relationships/image" Target="../media/image317.png"/><Relationship Id="rId156" Type="http://schemas.openxmlformats.org/officeDocument/2006/relationships/customXml" Target="../ink/ink1803.xml"/><Relationship Id="rId198" Type="http://schemas.openxmlformats.org/officeDocument/2006/relationships/customXml" Target="../ink/ink1824.xml"/><Relationship Id="rId321" Type="http://schemas.openxmlformats.org/officeDocument/2006/relationships/customXml" Target="../ink/ink1886.xml"/><Relationship Id="rId363" Type="http://schemas.openxmlformats.org/officeDocument/2006/relationships/customXml" Target="../ink/ink1907.xml"/><Relationship Id="rId419" Type="http://schemas.openxmlformats.org/officeDocument/2006/relationships/customXml" Target="../ink/ink1935.xml"/><Relationship Id="rId570" Type="http://schemas.openxmlformats.org/officeDocument/2006/relationships/image" Target="../media/image856.png"/><Relationship Id="rId223" Type="http://schemas.openxmlformats.org/officeDocument/2006/relationships/customXml" Target="../ink/ink1837.xml"/><Relationship Id="rId430" Type="http://schemas.openxmlformats.org/officeDocument/2006/relationships/image" Target="../media/image789.png"/><Relationship Id="rId18" Type="http://schemas.openxmlformats.org/officeDocument/2006/relationships/image" Target="../media/image311.png"/><Relationship Id="rId265" Type="http://schemas.openxmlformats.org/officeDocument/2006/relationships/customXml" Target="../ink/ink1858.xml"/><Relationship Id="rId472" Type="http://schemas.openxmlformats.org/officeDocument/2006/relationships/customXml" Target="../ink/ink1974.xml"/><Relationship Id="rId528" Type="http://schemas.openxmlformats.org/officeDocument/2006/relationships/customXml" Target="../ink/ink2019.xml"/><Relationship Id="rId125" Type="http://schemas.openxmlformats.org/officeDocument/2006/relationships/image" Target="../media/image492.png"/><Relationship Id="rId167" Type="http://schemas.openxmlformats.org/officeDocument/2006/relationships/image" Target="../media/image512.png"/><Relationship Id="rId332" Type="http://schemas.openxmlformats.org/officeDocument/2006/relationships/image" Target="../media/image740.png"/><Relationship Id="rId374" Type="http://schemas.openxmlformats.org/officeDocument/2006/relationships/image" Target="../media/image761.png"/><Relationship Id="rId581" Type="http://schemas.openxmlformats.org/officeDocument/2006/relationships/customXml" Target="../ink/ink2048.xml"/><Relationship Id="rId71" Type="http://schemas.openxmlformats.org/officeDocument/2006/relationships/customXml" Target="../ink/ink1762.xml"/><Relationship Id="rId234" Type="http://schemas.openxmlformats.org/officeDocument/2006/relationships/image" Target="../media/image689.png"/><Relationship Id="rId2" Type="http://schemas.openxmlformats.org/officeDocument/2006/relationships/image" Target="../media/image360.png"/><Relationship Id="rId29" Type="http://schemas.openxmlformats.org/officeDocument/2006/relationships/customXml" Target="../ink/ink1741.xml"/><Relationship Id="rId276" Type="http://schemas.openxmlformats.org/officeDocument/2006/relationships/image" Target="../media/image711.png"/><Relationship Id="rId441" Type="http://schemas.openxmlformats.org/officeDocument/2006/relationships/customXml" Target="../ink/ink1946.xml"/><Relationship Id="rId483" Type="http://schemas.openxmlformats.org/officeDocument/2006/relationships/customXml" Target="../ink/ink1985.xml"/><Relationship Id="rId539" Type="http://schemas.openxmlformats.org/officeDocument/2006/relationships/image" Target="../media/image846.png"/><Relationship Id="rId40" Type="http://schemas.openxmlformats.org/officeDocument/2006/relationships/image" Target="../media/image371.png"/><Relationship Id="rId136" Type="http://schemas.openxmlformats.org/officeDocument/2006/relationships/customXml" Target="../ink/ink1793.xml"/><Relationship Id="rId178" Type="http://schemas.openxmlformats.org/officeDocument/2006/relationships/customXml" Target="../ink/ink1814.xml"/><Relationship Id="rId301" Type="http://schemas.openxmlformats.org/officeDocument/2006/relationships/customXml" Target="../ink/ink1876.xml"/><Relationship Id="rId343" Type="http://schemas.openxmlformats.org/officeDocument/2006/relationships/customXml" Target="../ink/ink1897.xml"/><Relationship Id="rId550" Type="http://schemas.openxmlformats.org/officeDocument/2006/relationships/image" Target="../media/image851.png"/><Relationship Id="rId82" Type="http://schemas.openxmlformats.org/officeDocument/2006/relationships/customXml" Target="../ink/ink1766.xml"/><Relationship Id="rId203" Type="http://schemas.openxmlformats.org/officeDocument/2006/relationships/image" Target="../media/image674.png"/><Relationship Id="rId385" Type="http://schemas.openxmlformats.org/officeDocument/2006/relationships/customXml" Target="../ink/ink1918.xml"/><Relationship Id="rId592" Type="http://schemas.openxmlformats.org/officeDocument/2006/relationships/image" Target="../media/image811.png"/><Relationship Id="rId606" Type="http://schemas.openxmlformats.org/officeDocument/2006/relationships/image" Target="../media/image818.png"/><Relationship Id="rId245" Type="http://schemas.openxmlformats.org/officeDocument/2006/relationships/customXml" Target="../ink/ink1848.xml"/><Relationship Id="rId287" Type="http://schemas.openxmlformats.org/officeDocument/2006/relationships/customXml" Target="../ink/ink1869.xml"/><Relationship Id="rId410" Type="http://schemas.openxmlformats.org/officeDocument/2006/relationships/image" Target="../media/image779.png"/><Relationship Id="rId452" Type="http://schemas.openxmlformats.org/officeDocument/2006/relationships/customXml" Target="../ink/ink1954.xml"/><Relationship Id="rId494" Type="http://schemas.openxmlformats.org/officeDocument/2006/relationships/customXml" Target="../ink/ink1996.xml"/><Relationship Id="rId508" Type="http://schemas.openxmlformats.org/officeDocument/2006/relationships/customXml" Target="../ink/ink2009.xml"/><Relationship Id="rId105" Type="http://schemas.openxmlformats.org/officeDocument/2006/relationships/image" Target="../media/image629.png"/><Relationship Id="rId147" Type="http://schemas.openxmlformats.org/officeDocument/2006/relationships/image" Target="../media/image76.png"/><Relationship Id="rId312" Type="http://schemas.openxmlformats.org/officeDocument/2006/relationships/image" Target="../media/image730.png"/><Relationship Id="rId354" Type="http://schemas.openxmlformats.org/officeDocument/2006/relationships/image" Target="../media/image751.png"/><Relationship Id="rId51" Type="http://schemas.openxmlformats.org/officeDocument/2006/relationships/customXml" Target="../ink/ink1752.xml"/><Relationship Id="rId93" Type="http://schemas.openxmlformats.org/officeDocument/2006/relationships/image" Target="../media/image92.png"/><Relationship Id="rId189" Type="http://schemas.openxmlformats.org/officeDocument/2006/relationships/image" Target="../media/image667.png"/><Relationship Id="rId396" Type="http://schemas.openxmlformats.org/officeDocument/2006/relationships/image" Target="../media/image772.png"/><Relationship Id="rId561" Type="http://schemas.openxmlformats.org/officeDocument/2006/relationships/customXml" Target="../ink/ink2036.xml"/><Relationship Id="rId214" Type="http://schemas.openxmlformats.org/officeDocument/2006/relationships/customXml" Target="../ink/ink1832.xml"/><Relationship Id="rId256" Type="http://schemas.openxmlformats.org/officeDocument/2006/relationships/image" Target="../media/image701.png"/><Relationship Id="rId298" Type="http://schemas.openxmlformats.org/officeDocument/2006/relationships/image" Target="../media/image723.png"/><Relationship Id="rId421" Type="http://schemas.openxmlformats.org/officeDocument/2006/relationships/customXml" Target="../ink/ink1936.xml"/><Relationship Id="rId463" Type="http://schemas.openxmlformats.org/officeDocument/2006/relationships/customXml" Target="../ink/ink1965.xml"/><Relationship Id="rId519" Type="http://schemas.openxmlformats.org/officeDocument/2006/relationships/image" Target="../media/image836.png"/><Relationship Id="rId116" Type="http://schemas.openxmlformats.org/officeDocument/2006/relationships/customXml" Target="../ink/ink1783.xml"/><Relationship Id="rId158" Type="http://schemas.openxmlformats.org/officeDocument/2006/relationships/customXml" Target="../ink/ink1804.xml"/><Relationship Id="rId323" Type="http://schemas.openxmlformats.org/officeDocument/2006/relationships/customXml" Target="../ink/ink1887.xml"/><Relationship Id="rId530" Type="http://schemas.openxmlformats.org/officeDocument/2006/relationships/customXml" Target="../ink/ink2020.xml"/><Relationship Id="rId20" Type="http://schemas.openxmlformats.org/officeDocument/2006/relationships/image" Target="../media/image366.png"/><Relationship Id="rId62" Type="http://schemas.openxmlformats.org/officeDocument/2006/relationships/image" Target="../media/image318.png"/><Relationship Id="rId365" Type="http://schemas.openxmlformats.org/officeDocument/2006/relationships/customXml" Target="../ink/ink1908.xml"/><Relationship Id="rId572" Type="http://schemas.openxmlformats.org/officeDocument/2006/relationships/image" Target="../media/image857.png"/><Relationship Id="rId225" Type="http://schemas.openxmlformats.org/officeDocument/2006/relationships/customXml" Target="../ink/ink1838.xml"/><Relationship Id="rId267" Type="http://schemas.openxmlformats.org/officeDocument/2006/relationships/customXml" Target="../ink/ink1859.xml"/><Relationship Id="rId432" Type="http://schemas.openxmlformats.org/officeDocument/2006/relationships/image" Target="../media/image790.png"/><Relationship Id="rId474" Type="http://schemas.openxmlformats.org/officeDocument/2006/relationships/customXml" Target="../ink/ink1976.xml"/><Relationship Id="rId127" Type="http://schemas.openxmlformats.org/officeDocument/2006/relationships/image" Target="../media/image493.png"/><Relationship Id="rId31" Type="http://schemas.openxmlformats.org/officeDocument/2006/relationships/customXml" Target="../ink/ink1742.xml"/><Relationship Id="rId73" Type="http://schemas.openxmlformats.org/officeDocument/2006/relationships/image" Target="../media/image359.png"/><Relationship Id="rId169" Type="http://schemas.openxmlformats.org/officeDocument/2006/relationships/image" Target="../media/image657.png"/><Relationship Id="rId334" Type="http://schemas.openxmlformats.org/officeDocument/2006/relationships/image" Target="../media/image741.png"/><Relationship Id="rId376" Type="http://schemas.openxmlformats.org/officeDocument/2006/relationships/image" Target="../media/image762.png"/><Relationship Id="rId541" Type="http://schemas.openxmlformats.org/officeDocument/2006/relationships/image" Target="../media/image847.png"/><Relationship Id="rId583" Type="http://schemas.openxmlformats.org/officeDocument/2006/relationships/customXml" Target="../ink/ink2050.xml"/><Relationship Id="rId4" Type="http://schemas.openxmlformats.org/officeDocument/2006/relationships/hyperlink" Target="https://www.netclipart.com/isee/TiTwhb_simple-compass/" TargetMode="External"/><Relationship Id="rId180" Type="http://schemas.openxmlformats.org/officeDocument/2006/relationships/customXml" Target="../ink/ink1815.xml"/><Relationship Id="rId236" Type="http://schemas.openxmlformats.org/officeDocument/2006/relationships/image" Target="../media/image690.png"/><Relationship Id="rId278" Type="http://schemas.openxmlformats.org/officeDocument/2006/relationships/image" Target="../media/image712.png"/><Relationship Id="rId401" Type="http://schemas.openxmlformats.org/officeDocument/2006/relationships/customXml" Target="../ink/ink1926.xml"/><Relationship Id="rId443" Type="http://schemas.openxmlformats.org/officeDocument/2006/relationships/customXml" Target="../ink/ink1947.xml"/><Relationship Id="rId303" Type="http://schemas.openxmlformats.org/officeDocument/2006/relationships/customXml" Target="../ink/ink1877.xml"/><Relationship Id="rId485" Type="http://schemas.openxmlformats.org/officeDocument/2006/relationships/customXml" Target="../ink/ink1987.xml"/><Relationship Id="rId42" Type="http://schemas.openxmlformats.org/officeDocument/2006/relationships/image" Target="../media/image573.png"/><Relationship Id="rId84" Type="http://schemas.openxmlformats.org/officeDocument/2006/relationships/customXml" Target="../ink/ink1767.xml"/><Relationship Id="rId138" Type="http://schemas.openxmlformats.org/officeDocument/2006/relationships/customXml" Target="../ink/ink1794.xml"/><Relationship Id="rId345" Type="http://schemas.openxmlformats.org/officeDocument/2006/relationships/customXml" Target="../ink/ink1898.xml"/><Relationship Id="rId387" Type="http://schemas.openxmlformats.org/officeDocument/2006/relationships/customXml" Target="../ink/ink1919.xml"/><Relationship Id="rId510" Type="http://schemas.openxmlformats.org/officeDocument/2006/relationships/customXml" Target="../ink/ink2010.xml"/><Relationship Id="rId552" Type="http://schemas.openxmlformats.org/officeDocument/2006/relationships/image" Target="../media/image852.png"/><Relationship Id="rId594" Type="http://schemas.openxmlformats.org/officeDocument/2006/relationships/image" Target="../media/image812.png"/><Relationship Id="rId608" Type="http://schemas.openxmlformats.org/officeDocument/2006/relationships/image" Target="../media/image819.png"/><Relationship Id="rId191" Type="http://schemas.openxmlformats.org/officeDocument/2006/relationships/image" Target="../media/image668.png"/><Relationship Id="rId205" Type="http://schemas.openxmlformats.org/officeDocument/2006/relationships/image" Target="../media/image675.png"/><Relationship Id="rId247" Type="http://schemas.openxmlformats.org/officeDocument/2006/relationships/customXml" Target="../ink/ink1849.xml"/><Relationship Id="rId412" Type="http://schemas.openxmlformats.org/officeDocument/2006/relationships/image" Target="../media/image780.png"/><Relationship Id="rId107" Type="http://schemas.openxmlformats.org/officeDocument/2006/relationships/image" Target="../media/image630.png"/><Relationship Id="rId289" Type="http://schemas.openxmlformats.org/officeDocument/2006/relationships/customXml" Target="../ink/ink1870.xml"/><Relationship Id="rId454" Type="http://schemas.openxmlformats.org/officeDocument/2006/relationships/customXml" Target="../ink/ink1956.xml"/><Relationship Id="rId496" Type="http://schemas.openxmlformats.org/officeDocument/2006/relationships/customXml" Target="../ink/ink1997.xml"/><Relationship Id="rId11" Type="http://schemas.openxmlformats.org/officeDocument/2006/relationships/customXml" Target="../ink/ink1732.xml"/><Relationship Id="rId53" Type="http://schemas.openxmlformats.org/officeDocument/2006/relationships/customXml" Target="../ink/ink1753.xml"/><Relationship Id="rId149" Type="http://schemas.openxmlformats.org/officeDocument/2006/relationships/image" Target="../media/image503.png"/><Relationship Id="rId314" Type="http://schemas.openxmlformats.org/officeDocument/2006/relationships/image" Target="../media/image731.png"/><Relationship Id="rId356" Type="http://schemas.openxmlformats.org/officeDocument/2006/relationships/image" Target="../media/image752.png"/><Relationship Id="rId398" Type="http://schemas.openxmlformats.org/officeDocument/2006/relationships/image" Target="../media/image773.png"/><Relationship Id="rId521" Type="http://schemas.openxmlformats.org/officeDocument/2006/relationships/image" Target="../media/image837.png"/><Relationship Id="rId563" Type="http://schemas.openxmlformats.org/officeDocument/2006/relationships/customXml" Target="../ink/ink2037.xml"/><Relationship Id="rId95" Type="http://schemas.openxmlformats.org/officeDocument/2006/relationships/image" Target="../media/image482.png"/><Relationship Id="rId160" Type="http://schemas.openxmlformats.org/officeDocument/2006/relationships/customXml" Target="../ink/ink1805.xml"/><Relationship Id="rId216" Type="http://schemas.openxmlformats.org/officeDocument/2006/relationships/customXml" Target="../ink/ink1833.xml"/><Relationship Id="rId423" Type="http://schemas.openxmlformats.org/officeDocument/2006/relationships/customXml" Target="../ink/ink1937.xml"/><Relationship Id="rId258" Type="http://schemas.openxmlformats.org/officeDocument/2006/relationships/image" Target="../media/image702.png"/><Relationship Id="rId465" Type="http://schemas.openxmlformats.org/officeDocument/2006/relationships/customXml" Target="../ink/ink1967.xml"/><Relationship Id="rId22" Type="http://schemas.openxmlformats.org/officeDocument/2006/relationships/image" Target="../media/image367.png"/><Relationship Id="rId64" Type="http://schemas.openxmlformats.org/officeDocument/2006/relationships/image" Target="../media/image332.png"/><Relationship Id="rId118" Type="http://schemas.openxmlformats.org/officeDocument/2006/relationships/customXml" Target="../ink/ink1784.xml"/><Relationship Id="rId325" Type="http://schemas.openxmlformats.org/officeDocument/2006/relationships/customXml" Target="../ink/ink1888.xml"/><Relationship Id="rId367" Type="http://schemas.openxmlformats.org/officeDocument/2006/relationships/customXml" Target="../ink/ink1909.xml"/><Relationship Id="rId532" Type="http://schemas.openxmlformats.org/officeDocument/2006/relationships/customXml" Target="../ink/ink2021.xml"/><Relationship Id="rId574" Type="http://schemas.openxmlformats.org/officeDocument/2006/relationships/image" Target="../media/image858.png"/><Relationship Id="rId171" Type="http://schemas.openxmlformats.org/officeDocument/2006/relationships/image" Target="../media/image658.png"/><Relationship Id="rId227" Type="http://schemas.openxmlformats.org/officeDocument/2006/relationships/customXml" Target="../ink/ink1839.xml"/><Relationship Id="rId269" Type="http://schemas.openxmlformats.org/officeDocument/2006/relationships/customXml" Target="../ink/ink1860.xml"/><Relationship Id="rId434" Type="http://schemas.openxmlformats.org/officeDocument/2006/relationships/image" Target="../media/image791.png"/><Relationship Id="rId476" Type="http://schemas.openxmlformats.org/officeDocument/2006/relationships/customXml" Target="../ink/ink1978.xml"/><Relationship Id="rId33" Type="http://schemas.openxmlformats.org/officeDocument/2006/relationships/customXml" Target="../ink/ink1743.xml"/><Relationship Id="rId129" Type="http://schemas.openxmlformats.org/officeDocument/2006/relationships/image" Target="../media/image494.png"/><Relationship Id="rId280" Type="http://schemas.openxmlformats.org/officeDocument/2006/relationships/image" Target="../media/image713.png"/><Relationship Id="rId336" Type="http://schemas.openxmlformats.org/officeDocument/2006/relationships/image" Target="../media/image742.png"/><Relationship Id="rId501" Type="http://schemas.openxmlformats.org/officeDocument/2006/relationships/customXml" Target="../ink/ink2002.xml"/><Relationship Id="rId543" Type="http://schemas.openxmlformats.org/officeDocument/2006/relationships/customXml" Target="../ink/ink2027.xml"/><Relationship Id="rId75" Type="http://schemas.openxmlformats.org/officeDocument/2006/relationships/hyperlink" Target="https://www.kissclipart.com/pirate-png-clipart-pirate-clip-art-pgpncl/" TargetMode="External"/><Relationship Id="rId140" Type="http://schemas.openxmlformats.org/officeDocument/2006/relationships/customXml" Target="../ink/ink1795.xml"/><Relationship Id="rId182" Type="http://schemas.openxmlformats.org/officeDocument/2006/relationships/customXml" Target="../ink/ink1816.xml"/><Relationship Id="rId378" Type="http://schemas.openxmlformats.org/officeDocument/2006/relationships/image" Target="../media/image763.png"/><Relationship Id="rId403" Type="http://schemas.openxmlformats.org/officeDocument/2006/relationships/customXml" Target="../ink/ink1927.xml"/><Relationship Id="rId585" Type="http://schemas.openxmlformats.org/officeDocument/2006/relationships/customXml" Target="../ink/ink2051.xml"/><Relationship Id="rId6" Type="http://schemas.openxmlformats.org/officeDocument/2006/relationships/image" Target="../media/image821.png"/><Relationship Id="rId238" Type="http://schemas.openxmlformats.org/officeDocument/2006/relationships/image" Target="../media/image691.png"/><Relationship Id="rId445" Type="http://schemas.openxmlformats.org/officeDocument/2006/relationships/customXml" Target="../ink/ink1948.xml"/><Relationship Id="rId487" Type="http://schemas.openxmlformats.org/officeDocument/2006/relationships/customXml" Target="../ink/ink1989.xml"/><Relationship Id="rId610" Type="http://schemas.openxmlformats.org/officeDocument/2006/relationships/image" Target="../media/image820.png"/><Relationship Id="rId291" Type="http://schemas.openxmlformats.org/officeDocument/2006/relationships/customXml" Target="../ink/ink1871.xml"/><Relationship Id="rId305" Type="http://schemas.openxmlformats.org/officeDocument/2006/relationships/customXml" Target="../ink/ink1878.xml"/><Relationship Id="rId347" Type="http://schemas.openxmlformats.org/officeDocument/2006/relationships/customXml" Target="../ink/ink1899.xml"/><Relationship Id="rId512" Type="http://schemas.openxmlformats.org/officeDocument/2006/relationships/customXml" Target="../ink/ink2011.xml"/><Relationship Id="rId44" Type="http://schemas.openxmlformats.org/officeDocument/2006/relationships/image" Target="../media/image372.png"/><Relationship Id="rId86" Type="http://schemas.openxmlformats.org/officeDocument/2006/relationships/customXml" Target="../ink/ink1768.xml"/><Relationship Id="rId151" Type="http://schemas.openxmlformats.org/officeDocument/2006/relationships/image" Target="../media/image504.png"/><Relationship Id="rId389" Type="http://schemas.openxmlformats.org/officeDocument/2006/relationships/customXml" Target="../ink/ink1920.xml"/><Relationship Id="rId554" Type="http://schemas.openxmlformats.org/officeDocument/2006/relationships/image" Target="../media/image802.png"/><Relationship Id="rId596" Type="http://schemas.openxmlformats.org/officeDocument/2006/relationships/image" Target="../media/image813.png"/><Relationship Id="rId193" Type="http://schemas.openxmlformats.org/officeDocument/2006/relationships/image" Target="../media/image669.png"/><Relationship Id="rId207" Type="http://schemas.openxmlformats.org/officeDocument/2006/relationships/image" Target="../media/image676.png"/><Relationship Id="rId249" Type="http://schemas.openxmlformats.org/officeDocument/2006/relationships/customXml" Target="../ink/ink1850.xml"/><Relationship Id="rId414" Type="http://schemas.openxmlformats.org/officeDocument/2006/relationships/image" Target="../media/image781.png"/><Relationship Id="rId456" Type="http://schemas.openxmlformats.org/officeDocument/2006/relationships/customXml" Target="../ink/ink1958.xml"/><Relationship Id="rId498" Type="http://schemas.openxmlformats.org/officeDocument/2006/relationships/customXml" Target="../ink/ink1999.xml"/><Relationship Id="rId13" Type="http://schemas.openxmlformats.org/officeDocument/2006/relationships/customXml" Target="../ink/ink1733.xml"/><Relationship Id="rId109" Type="http://schemas.openxmlformats.org/officeDocument/2006/relationships/image" Target="../media/image484.png"/><Relationship Id="rId260" Type="http://schemas.openxmlformats.org/officeDocument/2006/relationships/image" Target="../media/image703.png"/><Relationship Id="rId316" Type="http://schemas.openxmlformats.org/officeDocument/2006/relationships/image" Target="../media/image732.png"/><Relationship Id="rId523" Type="http://schemas.openxmlformats.org/officeDocument/2006/relationships/image" Target="../media/image838.png"/><Relationship Id="rId55" Type="http://schemas.openxmlformats.org/officeDocument/2006/relationships/customXml" Target="../ink/ink1754.xml"/><Relationship Id="rId97" Type="http://schemas.openxmlformats.org/officeDocument/2006/relationships/image" Target="../media/image94.png"/><Relationship Id="rId120" Type="http://schemas.openxmlformats.org/officeDocument/2006/relationships/customXml" Target="../ink/ink1785.xml"/><Relationship Id="rId358" Type="http://schemas.openxmlformats.org/officeDocument/2006/relationships/image" Target="../media/image753.png"/><Relationship Id="rId565" Type="http://schemas.openxmlformats.org/officeDocument/2006/relationships/customXml" Target="../ink/ink2038.xml"/><Relationship Id="rId162" Type="http://schemas.openxmlformats.org/officeDocument/2006/relationships/customXml" Target="../ink/ink1806.xml"/><Relationship Id="rId218" Type="http://schemas.openxmlformats.org/officeDocument/2006/relationships/customXml" Target="../ink/ink1834.xml"/><Relationship Id="rId425" Type="http://schemas.openxmlformats.org/officeDocument/2006/relationships/customXml" Target="../ink/ink1938.xml"/><Relationship Id="rId467" Type="http://schemas.openxmlformats.org/officeDocument/2006/relationships/customXml" Target="../ink/ink1969.xml"/><Relationship Id="rId271" Type="http://schemas.openxmlformats.org/officeDocument/2006/relationships/customXml" Target="../ink/ink1861.xml"/><Relationship Id="rId24" Type="http://schemas.openxmlformats.org/officeDocument/2006/relationships/image" Target="../media/image368.png"/><Relationship Id="rId66" Type="http://schemas.openxmlformats.org/officeDocument/2006/relationships/image" Target="../media/image333.png"/><Relationship Id="rId131" Type="http://schemas.openxmlformats.org/officeDocument/2006/relationships/image" Target="../media/image495.png"/><Relationship Id="rId327" Type="http://schemas.openxmlformats.org/officeDocument/2006/relationships/customXml" Target="../ink/ink1889.xml"/><Relationship Id="rId369" Type="http://schemas.openxmlformats.org/officeDocument/2006/relationships/customXml" Target="../ink/ink1910.xml"/><Relationship Id="rId534" Type="http://schemas.openxmlformats.org/officeDocument/2006/relationships/customXml" Target="../ink/ink2022.xml"/><Relationship Id="rId576" Type="http://schemas.openxmlformats.org/officeDocument/2006/relationships/image" Target="../media/image859.png"/><Relationship Id="rId173" Type="http://schemas.openxmlformats.org/officeDocument/2006/relationships/image" Target="../media/image659.png"/><Relationship Id="rId229" Type="http://schemas.openxmlformats.org/officeDocument/2006/relationships/customXml" Target="../ink/ink1840.xml"/><Relationship Id="rId380" Type="http://schemas.openxmlformats.org/officeDocument/2006/relationships/image" Target="../media/image764.png"/><Relationship Id="rId436" Type="http://schemas.openxmlformats.org/officeDocument/2006/relationships/image" Target="../media/image792.png"/><Relationship Id="rId601" Type="http://schemas.openxmlformats.org/officeDocument/2006/relationships/customXml" Target="../ink/ink2059.xml"/><Relationship Id="rId240" Type="http://schemas.openxmlformats.org/officeDocument/2006/relationships/image" Target="../media/image692.png"/><Relationship Id="rId478" Type="http://schemas.openxmlformats.org/officeDocument/2006/relationships/customXml" Target="../ink/ink1980.xml"/><Relationship Id="rId35" Type="http://schemas.openxmlformats.org/officeDocument/2006/relationships/customXml" Target="../ink/ink1744.xml"/><Relationship Id="rId77" Type="http://schemas.openxmlformats.org/officeDocument/2006/relationships/image" Target="../media/image829.png"/><Relationship Id="rId100" Type="http://schemas.openxmlformats.org/officeDocument/2006/relationships/customXml" Target="../ink/ink1775.xml"/><Relationship Id="rId282" Type="http://schemas.openxmlformats.org/officeDocument/2006/relationships/image" Target="../media/image714.png"/><Relationship Id="rId338" Type="http://schemas.openxmlformats.org/officeDocument/2006/relationships/image" Target="../media/image743.png"/><Relationship Id="rId503" Type="http://schemas.openxmlformats.org/officeDocument/2006/relationships/customXml" Target="../ink/ink2004.xml"/><Relationship Id="rId545" Type="http://schemas.openxmlformats.org/officeDocument/2006/relationships/customXml" Target="../ink/ink2028.xml"/><Relationship Id="rId587" Type="http://schemas.openxmlformats.org/officeDocument/2006/relationships/customXml" Target="../ink/ink2052.xml"/><Relationship Id="rId8" Type="http://schemas.openxmlformats.org/officeDocument/2006/relationships/image" Target="../media/image822.png"/><Relationship Id="rId142" Type="http://schemas.openxmlformats.org/officeDocument/2006/relationships/customXml" Target="../ink/ink1796.xml"/><Relationship Id="rId184" Type="http://schemas.openxmlformats.org/officeDocument/2006/relationships/customXml" Target="../ink/ink1817.xml"/><Relationship Id="rId391" Type="http://schemas.openxmlformats.org/officeDocument/2006/relationships/customXml" Target="../ink/ink1921.xml"/><Relationship Id="rId405" Type="http://schemas.openxmlformats.org/officeDocument/2006/relationships/customXml" Target="../ink/ink1928.xml"/><Relationship Id="rId447" Type="http://schemas.openxmlformats.org/officeDocument/2006/relationships/customXml" Target="../ink/ink1949.xml"/><Relationship Id="rId612" Type="http://schemas.openxmlformats.org/officeDocument/2006/relationships/hyperlink" Target="https://freepngimg.com/png/25491-next-button" TargetMode="External"/><Relationship Id="rId251" Type="http://schemas.openxmlformats.org/officeDocument/2006/relationships/customXml" Target="../ink/ink1851.xml"/><Relationship Id="rId489" Type="http://schemas.openxmlformats.org/officeDocument/2006/relationships/customXml" Target="../ink/ink1991.xml"/><Relationship Id="rId46" Type="http://schemas.openxmlformats.org/officeDocument/2006/relationships/image" Target="../media/image373.png"/><Relationship Id="rId293" Type="http://schemas.openxmlformats.org/officeDocument/2006/relationships/customXml" Target="../ink/ink1872.xml"/><Relationship Id="rId307" Type="http://schemas.openxmlformats.org/officeDocument/2006/relationships/customXml" Target="../ink/ink1879.xml"/><Relationship Id="rId349" Type="http://schemas.openxmlformats.org/officeDocument/2006/relationships/customXml" Target="../ink/ink1900.xml"/><Relationship Id="rId514" Type="http://schemas.openxmlformats.org/officeDocument/2006/relationships/customXml" Target="../ink/ink2012.xml"/><Relationship Id="rId556" Type="http://schemas.openxmlformats.org/officeDocument/2006/relationships/image" Target="../media/image803.png"/><Relationship Id="rId88" Type="http://schemas.openxmlformats.org/officeDocument/2006/relationships/customXml" Target="../ink/ink1769.xml"/><Relationship Id="rId111" Type="http://schemas.openxmlformats.org/officeDocument/2006/relationships/image" Target="../media/image485.png"/><Relationship Id="rId153" Type="http://schemas.openxmlformats.org/officeDocument/2006/relationships/image" Target="../media/image505.png"/><Relationship Id="rId195" Type="http://schemas.openxmlformats.org/officeDocument/2006/relationships/image" Target="../media/image670.png"/><Relationship Id="rId209" Type="http://schemas.openxmlformats.org/officeDocument/2006/relationships/image" Target="../media/image677.png"/><Relationship Id="rId360" Type="http://schemas.openxmlformats.org/officeDocument/2006/relationships/image" Target="../media/image754.png"/><Relationship Id="rId416" Type="http://schemas.openxmlformats.org/officeDocument/2006/relationships/image" Target="../media/image782.png"/><Relationship Id="rId598" Type="http://schemas.openxmlformats.org/officeDocument/2006/relationships/image" Target="../media/image814.png"/><Relationship Id="rId220" Type="http://schemas.openxmlformats.org/officeDocument/2006/relationships/image" Target="../media/image682.png"/><Relationship Id="rId458" Type="http://schemas.openxmlformats.org/officeDocument/2006/relationships/customXml" Target="../ink/ink1960.xml"/><Relationship Id="rId15" Type="http://schemas.openxmlformats.org/officeDocument/2006/relationships/customXml" Target="../ink/ink1734.xml"/><Relationship Id="rId57" Type="http://schemas.openxmlformats.org/officeDocument/2006/relationships/customXml" Target="../ink/ink1755.xml"/><Relationship Id="rId262" Type="http://schemas.openxmlformats.org/officeDocument/2006/relationships/image" Target="../media/image704.png"/><Relationship Id="rId318" Type="http://schemas.openxmlformats.org/officeDocument/2006/relationships/image" Target="../media/image733.png"/><Relationship Id="rId525" Type="http://schemas.openxmlformats.org/officeDocument/2006/relationships/image" Target="../media/image839.png"/><Relationship Id="rId567" Type="http://schemas.openxmlformats.org/officeDocument/2006/relationships/customXml" Target="../ink/ink2039.xml"/><Relationship Id="rId99" Type="http://schemas.openxmlformats.org/officeDocument/2006/relationships/image" Target="../media/image483.png"/><Relationship Id="rId122" Type="http://schemas.openxmlformats.org/officeDocument/2006/relationships/customXml" Target="../ink/ink1786.xml"/><Relationship Id="rId164" Type="http://schemas.openxmlformats.org/officeDocument/2006/relationships/customXml" Target="../ink/ink1807.xml"/><Relationship Id="rId371" Type="http://schemas.openxmlformats.org/officeDocument/2006/relationships/customXml" Target="../ink/ink1911.xml"/><Relationship Id="rId427" Type="http://schemas.openxmlformats.org/officeDocument/2006/relationships/customXml" Target="../ink/ink1939.xml"/><Relationship Id="rId469" Type="http://schemas.openxmlformats.org/officeDocument/2006/relationships/customXml" Target="../ink/ink1971.xml"/><Relationship Id="rId26" Type="http://schemas.openxmlformats.org/officeDocument/2006/relationships/image" Target="../media/image369.png"/><Relationship Id="rId231" Type="http://schemas.openxmlformats.org/officeDocument/2006/relationships/customXml" Target="../ink/ink1841.xml"/><Relationship Id="rId273" Type="http://schemas.openxmlformats.org/officeDocument/2006/relationships/customXml" Target="../ink/ink1862.xml"/><Relationship Id="rId329" Type="http://schemas.openxmlformats.org/officeDocument/2006/relationships/customXml" Target="../ink/ink1890.xml"/><Relationship Id="rId480" Type="http://schemas.openxmlformats.org/officeDocument/2006/relationships/customXml" Target="../ink/ink1982.xml"/><Relationship Id="rId536" Type="http://schemas.openxmlformats.org/officeDocument/2006/relationships/customXml" Target="../ink/ink2023.xml"/><Relationship Id="rId68" Type="http://schemas.openxmlformats.org/officeDocument/2006/relationships/image" Target="../media/image828.png"/><Relationship Id="rId133" Type="http://schemas.openxmlformats.org/officeDocument/2006/relationships/image" Target="../media/image496.png"/><Relationship Id="rId175" Type="http://schemas.openxmlformats.org/officeDocument/2006/relationships/image" Target="../media/image660.png"/><Relationship Id="rId340" Type="http://schemas.openxmlformats.org/officeDocument/2006/relationships/image" Target="../media/image744.png"/><Relationship Id="rId578" Type="http://schemas.openxmlformats.org/officeDocument/2006/relationships/customXml" Target="../ink/ink2045.xml"/><Relationship Id="rId200" Type="http://schemas.openxmlformats.org/officeDocument/2006/relationships/customXml" Target="../ink/ink1825.xml"/><Relationship Id="rId382" Type="http://schemas.openxmlformats.org/officeDocument/2006/relationships/image" Target="../media/image765.png"/><Relationship Id="rId438" Type="http://schemas.openxmlformats.org/officeDocument/2006/relationships/image" Target="../media/image793.png"/><Relationship Id="rId603" Type="http://schemas.openxmlformats.org/officeDocument/2006/relationships/customXml" Target="../ink/ink2060.xml"/><Relationship Id="rId242" Type="http://schemas.openxmlformats.org/officeDocument/2006/relationships/image" Target="../media/image693.png"/><Relationship Id="rId284" Type="http://schemas.openxmlformats.org/officeDocument/2006/relationships/image" Target="../media/image715.png"/><Relationship Id="rId491" Type="http://schemas.openxmlformats.org/officeDocument/2006/relationships/customXml" Target="../ink/ink1993.xml"/><Relationship Id="rId505" Type="http://schemas.openxmlformats.org/officeDocument/2006/relationships/customXml" Target="../ink/ink2006.xml"/><Relationship Id="rId37" Type="http://schemas.openxmlformats.org/officeDocument/2006/relationships/customXml" Target="../ink/ink1745.xml"/><Relationship Id="rId79" Type="http://schemas.openxmlformats.org/officeDocument/2006/relationships/image" Target="../media/image830.png"/><Relationship Id="rId102" Type="http://schemas.openxmlformats.org/officeDocument/2006/relationships/customXml" Target="../ink/ink1776.xml"/><Relationship Id="rId144" Type="http://schemas.openxmlformats.org/officeDocument/2006/relationships/customXml" Target="../ink/ink1797.xml"/><Relationship Id="rId547" Type="http://schemas.openxmlformats.org/officeDocument/2006/relationships/customXml" Target="../ink/ink2029.xml"/><Relationship Id="rId589" Type="http://schemas.openxmlformats.org/officeDocument/2006/relationships/customXml" Target="../ink/ink2053.xml"/><Relationship Id="rId90" Type="http://schemas.openxmlformats.org/officeDocument/2006/relationships/customXml" Target="../ink/ink1770.xml"/><Relationship Id="rId186" Type="http://schemas.openxmlformats.org/officeDocument/2006/relationships/customXml" Target="../ink/ink1818.xml"/><Relationship Id="rId351" Type="http://schemas.openxmlformats.org/officeDocument/2006/relationships/customXml" Target="../ink/ink1901.xml"/><Relationship Id="rId393" Type="http://schemas.openxmlformats.org/officeDocument/2006/relationships/customXml" Target="../ink/ink1922.xml"/><Relationship Id="rId407" Type="http://schemas.openxmlformats.org/officeDocument/2006/relationships/customXml" Target="../ink/ink1929.xml"/><Relationship Id="rId449" Type="http://schemas.openxmlformats.org/officeDocument/2006/relationships/customXml" Target="../ink/ink1951.xml"/><Relationship Id="rId211" Type="http://schemas.openxmlformats.org/officeDocument/2006/relationships/image" Target="../media/image678.png"/><Relationship Id="rId253" Type="http://schemas.openxmlformats.org/officeDocument/2006/relationships/customXml" Target="../ink/ink1852.xml"/><Relationship Id="rId295" Type="http://schemas.openxmlformats.org/officeDocument/2006/relationships/customXml" Target="../ink/ink1873.xml"/><Relationship Id="rId309" Type="http://schemas.openxmlformats.org/officeDocument/2006/relationships/customXml" Target="../ink/ink1880.xml"/><Relationship Id="rId460" Type="http://schemas.openxmlformats.org/officeDocument/2006/relationships/customXml" Target="../ink/ink1962.xml"/><Relationship Id="rId516" Type="http://schemas.openxmlformats.org/officeDocument/2006/relationships/customXml" Target="../ink/ink2013.xml"/><Relationship Id="rId48" Type="http://schemas.openxmlformats.org/officeDocument/2006/relationships/image" Target="../media/image374.png"/><Relationship Id="rId113" Type="http://schemas.openxmlformats.org/officeDocument/2006/relationships/image" Target="../media/image486.png"/><Relationship Id="rId320" Type="http://schemas.openxmlformats.org/officeDocument/2006/relationships/image" Target="../media/image734.png"/><Relationship Id="rId558" Type="http://schemas.openxmlformats.org/officeDocument/2006/relationships/image" Target="../media/image804.png"/><Relationship Id="rId155" Type="http://schemas.openxmlformats.org/officeDocument/2006/relationships/image" Target="../media/image506.png"/><Relationship Id="rId197" Type="http://schemas.openxmlformats.org/officeDocument/2006/relationships/image" Target="../media/image671.png"/><Relationship Id="rId362" Type="http://schemas.openxmlformats.org/officeDocument/2006/relationships/image" Target="../media/image755.png"/><Relationship Id="rId418" Type="http://schemas.openxmlformats.org/officeDocument/2006/relationships/image" Target="../media/image783.png"/><Relationship Id="rId222" Type="http://schemas.openxmlformats.org/officeDocument/2006/relationships/image" Target="../media/image683.png"/><Relationship Id="rId264" Type="http://schemas.openxmlformats.org/officeDocument/2006/relationships/image" Target="../media/image705.png"/><Relationship Id="rId471" Type="http://schemas.openxmlformats.org/officeDocument/2006/relationships/customXml" Target="../ink/ink1973.xml"/><Relationship Id="rId17" Type="http://schemas.openxmlformats.org/officeDocument/2006/relationships/customXml" Target="../ink/ink1735.xml"/><Relationship Id="rId59" Type="http://schemas.openxmlformats.org/officeDocument/2006/relationships/customXml" Target="../ink/ink1756.xml"/><Relationship Id="rId124" Type="http://schemas.openxmlformats.org/officeDocument/2006/relationships/customXml" Target="../ink/ink1787.xml"/><Relationship Id="rId527" Type="http://schemas.openxmlformats.org/officeDocument/2006/relationships/image" Target="../media/image840.png"/><Relationship Id="rId569" Type="http://schemas.openxmlformats.org/officeDocument/2006/relationships/customXml" Target="../ink/ink2040.xml"/><Relationship Id="rId70" Type="http://schemas.openxmlformats.org/officeDocument/2006/relationships/image" Target="../media/image335.png"/><Relationship Id="rId166" Type="http://schemas.openxmlformats.org/officeDocument/2006/relationships/customXml" Target="../ink/ink1808.xml"/><Relationship Id="rId331" Type="http://schemas.openxmlformats.org/officeDocument/2006/relationships/customXml" Target="../ink/ink1891.xml"/><Relationship Id="rId373" Type="http://schemas.openxmlformats.org/officeDocument/2006/relationships/customXml" Target="../ink/ink1912.xml"/><Relationship Id="rId429" Type="http://schemas.openxmlformats.org/officeDocument/2006/relationships/customXml" Target="../ink/ink1940.xml"/><Relationship Id="rId580" Type="http://schemas.openxmlformats.org/officeDocument/2006/relationships/customXml" Target="../ink/ink2047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842.xml"/><Relationship Id="rId440" Type="http://schemas.openxmlformats.org/officeDocument/2006/relationships/image" Target="../media/image794.png"/><Relationship Id="rId28" Type="http://schemas.openxmlformats.org/officeDocument/2006/relationships/image" Target="../media/image824.png"/><Relationship Id="rId275" Type="http://schemas.openxmlformats.org/officeDocument/2006/relationships/customXml" Target="../ink/ink1863.xml"/><Relationship Id="rId300" Type="http://schemas.openxmlformats.org/officeDocument/2006/relationships/image" Target="../media/image724.png"/><Relationship Id="rId482" Type="http://schemas.openxmlformats.org/officeDocument/2006/relationships/customXml" Target="../ink/ink1984.xml"/><Relationship Id="rId538" Type="http://schemas.openxmlformats.org/officeDocument/2006/relationships/customXml" Target="../ink/ink2024.xml"/><Relationship Id="rId81" Type="http://schemas.openxmlformats.org/officeDocument/2006/relationships/image" Target="../media/image831.png"/><Relationship Id="rId135" Type="http://schemas.openxmlformats.org/officeDocument/2006/relationships/image" Target="../media/image497.png"/><Relationship Id="rId177" Type="http://schemas.openxmlformats.org/officeDocument/2006/relationships/image" Target="../media/image661.png"/><Relationship Id="rId342" Type="http://schemas.openxmlformats.org/officeDocument/2006/relationships/image" Target="../media/image745.png"/><Relationship Id="rId384" Type="http://schemas.openxmlformats.org/officeDocument/2006/relationships/image" Target="../media/image766.png"/><Relationship Id="rId591" Type="http://schemas.openxmlformats.org/officeDocument/2006/relationships/customXml" Target="../ink/ink2054.xml"/><Relationship Id="rId605" Type="http://schemas.openxmlformats.org/officeDocument/2006/relationships/customXml" Target="../ink/ink2061.xml"/><Relationship Id="rId202" Type="http://schemas.openxmlformats.org/officeDocument/2006/relationships/customXml" Target="../ink/ink1826.xml"/><Relationship Id="rId244" Type="http://schemas.openxmlformats.org/officeDocument/2006/relationships/image" Target="../media/image694.png"/><Relationship Id="rId39" Type="http://schemas.openxmlformats.org/officeDocument/2006/relationships/customXml" Target="../ink/ink1746.xml"/><Relationship Id="rId286" Type="http://schemas.openxmlformats.org/officeDocument/2006/relationships/image" Target="../media/image716.png"/><Relationship Id="rId451" Type="http://schemas.openxmlformats.org/officeDocument/2006/relationships/customXml" Target="../ink/ink1953.xml"/><Relationship Id="rId493" Type="http://schemas.openxmlformats.org/officeDocument/2006/relationships/customXml" Target="../ink/ink1995.xml"/><Relationship Id="rId507" Type="http://schemas.openxmlformats.org/officeDocument/2006/relationships/customXml" Target="../ink/ink2008.xml"/><Relationship Id="rId549" Type="http://schemas.openxmlformats.org/officeDocument/2006/relationships/customXml" Target="../ink/ink2030.xml"/><Relationship Id="rId50" Type="http://schemas.openxmlformats.org/officeDocument/2006/relationships/image" Target="../media/image312.png"/><Relationship Id="rId104" Type="http://schemas.openxmlformats.org/officeDocument/2006/relationships/customXml" Target="../ink/ink1777.xml"/><Relationship Id="rId146" Type="http://schemas.openxmlformats.org/officeDocument/2006/relationships/customXml" Target="../ink/ink1798.xml"/><Relationship Id="rId188" Type="http://schemas.openxmlformats.org/officeDocument/2006/relationships/customXml" Target="../ink/ink1819.xml"/><Relationship Id="rId311" Type="http://schemas.openxmlformats.org/officeDocument/2006/relationships/customXml" Target="../ink/ink1881.xml"/><Relationship Id="rId353" Type="http://schemas.openxmlformats.org/officeDocument/2006/relationships/customXml" Target="../ink/ink1902.xml"/><Relationship Id="rId395" Type="http://schemas.openxmlformats.org/officeDocument/2006/relationships/customXml" Target="../ink/ink1923.xml"/><Relationship Id="rId409" Type="http://schemas.openxmlformats.org/officeDocument/2006/relationships/customXml" Target="../ink/ink1930.xml"/><Relationship Id="rId560" Type="http://schemas.openxmlformats.org/officeDocument/2006/relationships/image" Target="../media/image805.png"/><Relationship Id="rId92" Type="http://schemas.openxmlformats.org/officeDocument/2006/relationships/customXml" Target="../ink/ink1771.xml"/><Relationship Id="rId213" Type="http://schemas.openxmlformats.org/officeDocument/2006/relationships/image" Target="../media/image679.png"/><Relationship Id="rId420" Type="http://schemas.openxmlformats.org/officeDocument/2006/relationships/image" Target="../media/image784.png"/><Relationship Id="rId255" Type="http://schemas.openxmlformats.org/officeDocument/2006/relationships/customXml" Target="../ink/ink1853.xml"/><Relationship Id="rId297" Type="http://schemas.openxmlformats.org/officeDocument/2006/relationships/customXml" Target="../ink/ink1874.xml"/><Relationship Id="rId462" Type="http://schemas.openxmlformats.org/officeDocument/2006/relationships/customXml" Target="../ink/ink1964.xml"/><Relationship Id="rId518" Type="http://schemas.openxmlformats.org/officeDocument/2006/relationships/customXml" Target="../ink/ink2014.xml"/><Relationship Id="rId115" Type="http://schemas.openxmlformats.org/officeDocument/2006/relationships/image" Target="../media/image487.png"/><Relationship Id="rId157" Type="http://schemas.openxmlformats.org/officeDocument/2006/relationships/image" Target="../media/image507.png"/><Relationship Id="rId322" Type="http://schemas.openxmlformats.org/officeDocument/2006/relationships/image" Target="../media/image735.png"/><Relationship Id="rId364" Type="http://schemas.openxmlformats.org/officeDocument/2006/relationships/image" Target="../media/image756.png"/><Relationship Id="rId61" Type="http://schemas.openxmlformats.org/officeDocument/2006/relationships/customXml" Target="../ink/ink1757.xml"/><Relationship Id="rId199" Type="http://schemas.openxmlformats.org/officeDocument/2006/relationships/image" Target="../media/image672.png"/><Relationship Id="rId571" Type="http://schemas.openxmlformats.org/officeDocument/2006/relationships/customXml" Target="../ink/ink2041.xml"/><Relationship Id="rId19" Type="http://schemas.openxmlformats.org/officeDocument/2006/relationships/customXml" Target="../ink/ink1736.xml"/><Relationship Id="rId224" Type="http://schemas.openxmlformats.org/officeDocument/2006/relationships/image" Target="../media/image684.png"/><Relationship Id="rId266" Type="http://schemas.openxmlformats.org/officeDocument/2006/relationships/image" Target="../media/image706.png"/><Relationship Id="rId431" Type="http://schemas.openxmlformats.org/officeDocument/2006/relationships/customXml" Target="../ink/ink1941.xml"/><Relationship Id="rId473" Type="http://schemas.openxmlformats.org/officeDocument/2006/relationships/customXml" Target="../ink/ink1975.xml"/><Relationship Id="rId529" Type="http://schemas.openxmlformats.org/officeDocument/2006/relationships/image" Target="../media/image841.png"/><Relationship Id="rId30" Type="http://schemas.openxmlformats.org/officeDocument/2006/relationships/image" Target="../media/image825.png"/><Relationship Id="rId126" Type="http://schemas.openxmlformats.org/officeDocument/2006/relationships/customXml" Target="../ink/ink1788.xml"/><Relationship Id="rId168" Type="http://schemas.openxmlformats.org/officeDocument/2006/relationships/customXml" Target="../ink/ink1809.xml"/><Relationship Id="rId333" Type="http://schemas.openxmlformats.org/officeDocument/2006/relationships/customXml" Target="../ink/ink1892.xml"/><Relationship Id="rId540" Type="http://schemas.openxmlformats.org/officeDocument/2006/relationships/customXml" Target="../ink/ink2025.xml"/><Relationship Id="rId72" Type="http://schemas.openxmlformats.org/officeDocument/2006/relationships/image" Target="../media/image336.png"/><Relationship Id="rId375" Type="http://schemas.openxmlformats.org/officeDocument/2006/relationships/customXml" Target="../ink/ink1913.xml"/><Relationship Id="rId582" Type="http://schemas.openxmlformats.org/officeDocument/2006/relationships/customXml" Target="../ink/ink2049.xml"/><Relationship Id="rId3" Type="http://schemas.microsoft.com/office/2007/relationships/hdphoto" Target="../media/hdphoto3.wdp"/><Relationship Id="rId235" Type="http://schemas.openxmlformats.org/officeDocument/2006/relationships/customXml" Target="../ink/ink1843.xml"/><Relationship Id="rId277" Type="http://schemas.openxmlformats.org/officeDocument/2006/relationships/customXml" Target="../ink/ink1864.xml"/><Relationship Id="rId400" Type="http://schemas.openxmlformats.org/officeDocument/2006/relationships/image" Target="../media/image774.png"/><Relationship Id="rId442" Type="http://schemas.openxmlformats.org/officeDocument/2006/relationships/image" Target="../media/image795.png"/><Relationship Id="rId484" Type="http://schemas.openxmlformats.org/officeDocument/2006/relationships/customXml" Target="../ink/ink1986.xml"/><Relationship Id="rId137" Type="http://schemas.openxmlformats.org/officeDocument/2006/relationships/image" Target="../media/image498.png"/><Relationship Id="rId302" Type="http://schemas.openxmlformats.org/officeDocument/2006/relationships/image" Target="../media/image725.png"/><Relationship Id="rId344" Type="http://schemas.openxmlformats.org/officeDocument/2006/relationships/image" Target="../media/image746.png"/><Relationship Id="rId41" Type="http://schemas.openxmlformats.org/officeDocument/2006/relationships/customXml" Target="../ink/ink1747.xml"/><Relationship Id="rId83" Type="http://schemas.openxmlformats.org/officeDocument/2006/relationships/image" Target="../media/image478.png"/><Relationship Id="rId179" Type="http://schemas.openxmlformats.org/officeDocument/2006/relationships/image" Target="../media/image662.png"/><Relationship Id="rId386" Type="http://schemas.openxmlformats.org/officeDocument/2006/relationships/image" Target="../media/image767.png"/><Relationship Id="rId551" Type="http://schemas.openxmlformats.org/officeDocument/2006/relationships/customXml" Target="../ink/ink2031.xml"/><Relationship Id="rId593" Type="http://schemas.openxmlformats.org/officeDocument/2006/relationships/customXml" Target="../ink/ink2055.xml"/><Relationship Id="rId607" Type="http://schemas.openxmlformats.org/officeDocument/2006/relationships/customXml" Target="../ink/ink2062.xml"/><Relationship Id="rId190" Type="http://schemas.openxmlformats.org/officeDocument/2006/relationships/customXml" Target="../ink/ink1820.xml"/><Relationship Id="rId204" Type="http://schemas.openxmlformats.org/officeDocument/2006/relationships/customXml" Target="../ink/ink1827.xml"/><Relationship Id="rId246" Type="http://schemas.openxmlformats.org/officeDocument/2006/relationships/image" Target="../media/image695.png"/><Relationship Id="rId288" Type="http://schemas.openxmlformats.org/officeDocument/2006/relationships/image" Target="../media/image717.png"/><Relationship Id="rId411" Type="http://schemas.openxmlformats.org/officeDocument/2006/relationships/customXml" Target="../ink/ink1931.xml"/><Relationship Id="rId453" Type="http://schemas.openxmlformats.org/officeDocument/2006/relationships/customXml" Target="../ink/ink1955.xml"/><Relationship Id="rId509" Type="http://schemas.openxmlformats.org/officeDocument/2006/relationships/image" Target="../media/image799.png"/><Relationship Id="rId106" Type="http://schemas.openxmlformats.org/officeDocument/2006/relationships/customXml" Target="../ink/ink1778.xml"/><Relationship Id="rId313" Type="http://schemas.openxmlformats.org/officeDocument/2006/relationships/customXml" Target="../ink/ink1882.xml"/><Relationship Id="rId495" Type="http://schemas.openxmlformats.org/officeDocument/2006/relationships/image" Target="../media/image798.png"/><Relationship Id="rId10" Type="http://schemas.openxmlformats.org/officeDocument/2006/relationships/image" Target="../media/image307.png"/><Relationship Id="rId52" Type="http://schemas.openxmlformats.org/officeDocument/2006/relationships/image" Target="../media/image313.png"/><Relationship Id="rId94" Type="http://schemas.openxmlformats.org/officeDocument/2006/relationships/customXml" Target="../ink/ink1772.xml"/><Relationship Id="rId148" Type="http://schemas.openxmlformats.org/officeDocument/2006/relationships/customXml" Target="../ink/ink1799.xml"/><Relationship Id="rId355" Type="http://schemas.openxmlformats.org/officeDocument/2006/relationships/customXml" Target="../ink/ink1903.xml"/><Relationship Id="rId397" Type="http://schemas.openxmlformats.org/officeDocument/2006/relationships/customXml" Target="../ink/ink1924.xml"/><Relationship Id="rId520" Type="http://schemas.openxmlformats.org/officeDocument/2006/relationships/customXml" Target="../ink/ink2015.xml"/><Relationship Id="rId562" Type="http://schemas.openxmlformats.org/officeDocument/2006/relationships/image" Target="../media/image806.png"/><Relationship Id="rId215" Type="http://schemas.openxmlformats.org/officeDocument/2006/relationships/image" Target="../media/image680.png"/><Relationship Id="rId257" Type="http://schemas.openxmlformats.org/officeDocument/2006/relationships/customXml" Target="../ink/ink1854.xml"/><Relationship Id="rId422" Type="http://schemas.openxmlformats.org/officeDocument/2006/relationships/image" Target="../media/image785.png"/><Relationship Id="rId464" Type="http://schemas.openxmlformats.org/officeDocument/2006/relationships/customXml" Target="../ink/ink1966.xml"/><Relationship Id="rId299" Type="http://schemas.openxmlformats.org/officeDocument/2006/relationships/customXml" Target="../ink/ink1875.xml"/><Relationship Id="rId63" Type="http://schemas.openxmlformats.org/officeDocument/2006/relationships/customXml" Target="../ink/ink1758.xml"/><Relationship Id="rId159" Type="http://schemas.openxmlformats.org/officeDocument/2006/relationships/image" Target="../media/image508.png"/><Relationship Id="rId366" Type="http://schemas.openxmlformats.org/officeDocument/2006/relationships/image" Target="../media/image757.png"/><Relationship Id="rId573" Type="http://schemas.openxmlformats.org/officeDocument/2006/relationships/customXml" Target="../ink/ink2042.xml"/><Relationship Id="rId226" Type="http://schemas.openxmlformats.org/officeDocument/2006/relationships/image" Target="../media/image685.png"/><Relationship Id="rId433" Type="http://schemas.openxmlformats.org/officeDocument/2006/relationships/customXml" Target="../ink/ink1942.xml"/><Relationship Id="rId74" Type="http://schemas.microsoft.com/office/2007/relationships/hdphoto" Target="../media/hdphoto2.wdp"/><Relationship Id="rId377" Type="http://schemas.openxmlformats.org/officeDocument/2006/relationships/customXml" Target="../ink/ink1914.xml"/><Relationship Id="rId500" Type="http://schemas.openxmlformats.org/officeDocument/2006/relationships/customXml" Target="../ink/ink2001.xml"/><Relationship Id="rId584" Type="http://schemas.openxmlformats.org/officeDocument/2006/relationships/image" Target="../media/image807.png"/><Relationship Id="rId5" Type="http://schemas.openxmlformats.org/officeDocument/2006/relationships/customXml" Target="../ink/ink1729.xml"/><Relationship Id="rId237" Type="http://schemas.openxmlformats.org/officeDocument/2006/relationships/customXml" Target="../ink/ink1844.xml"/><Relationship Id="rId444" Type="http://schemas.openxmlformats.org/officeDocument/2006/relationships/image" Target="../media/image796.png"/><Relationship Id="rId290" Type="http://schemas.openxmlformats.org/officeDocument/2006/relationships/image" Target="../media/image719.png"/><Relationship Id="rId304" Type="http://schemas.openxmlformats.org/officeDocument/2006/relationships/image" Target="../media/image726.png"/><Relationship Id="rId388" Type="http://schemas.openxmlformats.org/officeDocument/2006/relationships/image" Target="../media/image768.png"/><Relationship Id="rId511" Type="http://schemas.openxmlformats.org/officeDocument/2006/relationships/image" Target="../media/image832.png"/><Relationship Id="rId609" Type="http://schemas.openxmlformats.org/officeDocument/2006/relationships/customXml" Target="../ink/ink2063.xml"/><Relationship Id="rId85" Type="http://schemas.openxmlformats.org/officeDocument/2006/relationships/image" Target="../media/image479.png"/><Relationship Id="rId150" Type="http://schemas.openxmlformats.org/officeDocument/2006/relationships/customXml" Target="../ink/ink1800.xml"/><Relationship Id="rId595" Type="http://schemas.openxmlformats.org/officeDocument/2006/relationships/customXml" Target="../ink/ink2056.xml"/><Relationship Id="rId248" Type="http://schemas.openxmlformats.org/officeDocument/2006/relationships/image" Target="../media/image696.png"/><Relationship Id="rId455" Type="http://schemas.openxmlformats.org/officeDocument/2006/relationships/customXml" Target="../ink/ink1957.xml"/><Relationship Id="rId12" Type="http://schemas.openxmlformats.org/officeDocument/2006/relationships/image" Target="../media/image823.png"/><Relationship Id="rId108" Type="http://schemas.openxmlformats.org/officeDocument/2006/relationships/customXml" Target="../ink/ink1779.xml"/><Relationship Id="rId315" Type="http://schemas.openxmlformats.org/officeDocument/2006/relationships/customXml" Target="../ink/ink1883.xml"/><Relationship Id="rId522" Type="http://schemas.openxmlformats.org/officeDocument/2006/relationships/customXml" Target="../ink/ink2016.xml"/><Relationship Id="rId96" Type="http://schemas.openxmlformats.org/officeDocument/2006/relationships/customXml" Target="../ink/ink1773.xml"/><Relationship Id="rId161" Type="http://schemas.openxmlformats.org/officeDocument/2006/relationships/image" Target="../media/image509.png"/><Relationship Id="rId399" Type="http://schemas.openxmlformats.org/officeDocument/2006/relationships/customXml" Target="../ink/ink1925.xml"/><Relationship Id="rId259" Type="http://schemas.openxmlformats.org/officeDocument/2006/relationships/customXml" Target="../ink/ink1855.xml"/><Relationship Id="rId466" Type="http://schemas.openxmlformats.org/officeDocument/2006/relationships/customXml" Target="../ink/ink1968.xml"/><Relationship Id="rId23" Type="http://schemas.openxmlformats.org/officeDocument/2006/relationships/customXml" Target="../ink/ink1738.xml"/><Relationship Id="rId119" Type="http://schemas.openxmlformats.org/officeDocument/2006/relationships/image" Target="../media/image489.png"/><Relationship Id="rId326" Type="http://schemas.openxmlformats.org/officeDocument/2006/relationships/image" Target="../media/image737.png"/><Relationship Id="rId533" Type="http://schemas.openxmlformats.org/officeDocument/2006/relationships/image" Target="../media/image843.png"/><Relationship Id="rId172" Type="http://schemas.openxmlformats.org/officeDocument/2006/relationships/customXml" Target="../ink/ink1811.xml"/><Relationship Id="rId477" Type="http://schemas.openxmlformats.org/officeDocument/2006/relationships/customXml" Target="../ink/ink1979.xml"/><Relationship Id="rId600" Type="http://schemas.openxmlformats.org/officeDocument/2006/relationships/image" Target="../media/image815.png"/><Relationship Id="rId337" Type="http://schemas.openxmlformats.org/officeDocument/2006/relationships/customXml" Target="../ink/ink1894.xml"/><Relationship Id="rId34" Type="http://schemas.openxmlformats.org/officeDocument/2006/relationships/image" Target="../media/image826.png"/><Relationship Id="rId544" Type="http://schemas.openxmlformats.org/officeDocument/2006/relationships/image" Target="../media/image848.png"/><Relationship Id="rId183" Type="http://schemas.openxmlformats.org/officeDocument/2006/relationships/image" Target="../media/image664.png"/><Relationship Id="rId390" Type="http://schemas.openxmlformats.org/officeDocument/2006/relationships/image" Target="../media/image769.png"/><Relationship Id="rId404" Type="http://schemas.openxmlformats.org/officeDocument/2006/relationships/image" Target="../media/image776.png"/><Relationship Id="rId611" Type="http://schemas.openxmlformats.org/officeDocument/2006/relationships/image" Target="../media/image361.png"/><Relationship Id="rId250" Type="http://schemas.openxmlformats.org/officeDocument/2006/relationships/image" Target="../media/image697.png"/><Relationship Id="rId488" Type="http://schemas.openxmlformats.org/officeDocument/2006/relationships/customXml" Target="../ink/ink1990.xml"/><Relationship Id="rId45" Type="http://schemas.openxmlformats.org/officeDocument/2006/relationships/customXml" Target="../ink/ink1749.xml"/><Relationship Id="rId110" Type="http://schemas.openxmlformats.org/officeDocument/2006/relationships/customXml" Target="../ink/ink1780.xml"/><Relationship Id="rId348" Type="http://schemas.openxmlformats.org/officeDocument/2006/relationships/image" Target="../media/image748.png"/><Relationship Id="rId555" Type="http://schemas.openxmlformats.org/officeDocument/2006/relationships/customXml" Target="../ink/ink2033.xml"/><Relationship Id="rId194" Type="http://schemas.openxmlformats.org/officeDocument/2006/relationships/customXml" Target="../ink/ink1822.xml"/><Relationship Id="rId208" Type="http://schemas.openxmlformats.org/officeDocument/2006/relationships/customXml" Target="../ink/ink1829.xml"/><Relationship Id="rId415" Type="http://schemas.openxmlformats.org/officeDocument/2006/relationships/customXml" Target="../ink/ink1933.xml"/><Relationship Id="rId261" Type="http://schemas.openxmlformats.org/officeDocument/2006/relationships/customXml" Target="../ink/ink1856.xml"/><Relationship Id="rId499" Type="http://schemas.openxmlformats.org/officeDocument/2006/relationships/customXml" Target="../ink/ink2000.xml"/><Relationship Id="rId56" Type="http://schemas.openxmlformats.org/officeDocument/2006/relationships/image" Target="../media/image315.png"/><Relationship Id="rId359" Type="http://schemas.openxmlformats.org/officeDocument/2006/relationships/customXml" Target="../ink/ink1905.xml"/><Relationship Id="rId566" Type="http://schemas.openxmlformats.org/officeDocument/2006/relationships/image" Target="../media/image854.png"/><Relationship Id="rId121" Type="http://schemas.openxmlformats.org/officeDocument/2006/relationships/image" Target="../media/image490.png"/><Relationship Id="rId219" Type="http://schemas.openxmlformats.org/officeDocument/2006/relationships/customXml" Target="../ink/ink1835.xml"/><Relationship Id="rId426" Type="http://schemas.openxmlformats.org/officeDocument/2006/relationships/image" Target="../media/image7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customXml" Target="../ink/ink20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1.png"/><Relationship Id="rId4" Type="http://schemas.openxmlformats.org/officeDocument/2006/relationships/customXml" Target="../ink/ink2065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6.png"/><Relationship Id="rId21" Type="http://schemas.openxmlformats.org/officeDocument/2006/relationships/image" Target="../media/image315.png"/><Relationship Id="rId42" Type="http://schemas.openxmlformats.org/officeDocument/2006/relationships/customXml" Target="../ink/ink2086.xml"/><Relationship Id="rId63" Type="http://schemas.openxmlformats.org/officeDocument/2006/relationships/image" Target="../media/image341.png"/><Relationship Id="rId84" Type="http://schemas.openxmlformats.org/officeDocument/2006/relationships/customXml" Target="../ink/ink2107.xml"/><Relationship Id="rId138" Type="http://schemas.openxmlformats.org/officeDocument/2006/relationships/image" Target="../media/image361.png"/><Relationship Id="rId107" Type="http://schemas.openxmlformats.org/officeDocument/2006/relationships/image" Target="../media/image871.png"/><Relationship Id="rId11" Type="http://schemas.openxmlformats.org/officeDocument/2006/relationships/image" Target="../media/image310.png"/><Relationship Id="rId32" Type="http://schemas.openxmlformats.org/officeDocument/2006/relationships/customXml" Target="../ink/ink2081.xml"/><Relationship Id="rId53" Type="http://schemas.openxmlformats.org/officeDocument/2006/relationships/image" Target="../media/image338.png"/><Relationship Id="rId74" Type="http://schemas.openxmlformats.org/officeDocument/2006/relationships/customXml" Target="../ink/ink2102.xml"/><Relationship Id="rId128" Type="http://schemas.openxmlformats.org/officeDocument/2006/relationships/customXml" Target="../ink/ink2129.xml"/><Relationship Id="rId5" Type="http://schemas.openxmlformats.org/officeDocument/2006/relationships/image" Target="../media/image307.png"/><Relationship Id="rId90" Type="http://schemas.openxmlformats.org/officeDocument/2006/relationships/customXml" Target="../ink/ink2110.xml"/><Relationship Id="rId95" Type="http://schemas.openxmlformats.org/officeDocument/2006/relationships/image" Target="../media/image569.png"/><Relationship Id="rId22" Type="http://schemas.openxmlformats.org/officeDocument/2006/relationships/customXml" Target="../ink/ink2076.xml"/><Relationship Id="rId27" Type="http://schemas.openxmlformats.org/officeDocument/2006/relationships/image" Target="../media/image318.png"/><Relationship Id="rId43" Type="http://schemas.openxmlformats.org/officeDocument/2006/relationships/image" Target="../media/image333.png"/><Relationship Id="rId48" Type="http://schemas.openxmlformats.org/officeDocument/2006/relationships/customXml" Target="../ink/ink2089.xml"/><Relationship Id="rId64" Type="http://schemas.openxmlformats.org/officeDocument/2006/relationships/customXml" Target="../ink/ink2097.xml"/><Relationship Id="rId69" Type="http://schemas.openxmlformats.org/officeDocument/2006/relationships/image" Target="../media/image342.png"/><Relationship Id="rId113" Type="http://schemas.openxmlformats.org/officeDocument/2006/relationships/image" Target="../media/image874.png"/><Relationship Id="rId118" Type="http://schemas.openxmlformats.org/officeDocument/2006/relationships/customXml" Target="../ink/ink2124.xml"/><Relationship Id="rId134" Type="http://schemas.openxmlformats.org/officeDocument/2006/relationships/hyperlink" Target="https://www.kissclipart.com/pirate-png-clipart-pirate-clip-art-pgpncl/" TargetMode="External"/><Relationship Id="rId139" Type="http://schemas.openxmlformats.org/officeDocument/2006/relationships/hyperlink" Target="https://freepngimg.com/png/25491-next-button" TargetMode="External"/><Relationship Id="rId80" Type="http://schemas.openxmlformats.org/officeDocument/2006/relationships/customXml" Target="../ink/ink2105.xml"/><Relationship Id="rId85" Type="http://schemas.openxmlformats.org/officeDocument/2006/relationships/image" Target="../media/image347.png"/><Relationship Id="rId12" Type="http://schemas.openxmlformats.org/officeDocument/2006/relationships/customXml" Target="../ink/ink2071.xml"/><Relationship Id="rId17" Type="http://schemas.openxmlformats.org/officeDocument/2006/relationships/image" Target="../media/image313.png"/><Relationship Id="rId33" Type="http://schemas.openxmlformats.org/officeDocument/2006/relationships/image" Target="../media/image865.png"/><Relationship Id="rId38" Type="http://schemas.openxmlformats.org/officeDocument/2006/relationships/customXml" Target="../ink/ink2084.xml"/><Relationship Id="rId59" Type="http://schemas.openxmlformats.org/officeDocument/2006/relationships/image" Target="../media/image377.png"/><Relationship Id="rId103" Type="http://schemas.openxmlformats.org/officeDocument/2006/relationships/image" Target="../media/image869.png"/><Relationship Id="rId108" Type="http://schemas.openxmlformats.org/officeDocument/2006/relationships/customXml" Target="../ink/ink2119.xml"/><Relationship Id="rId124" Type="http://schemas.openxmlformats.org/officeDocument/2006/relationships/customXml" Target="../ink/ink2127.xml"/><Relationship Id="rId129" Type="http://schemas.openxmlformats.org/officeDocument/2006/relationships/image" Target="../media/image882.png"/><Relationship Id="rId54" Type="http://schemas.openxmlformats.org/officeDocument/2006/relationships/customXml" Target="../ink/ink2092.xml"/><Relationship Id="rId70" Type="http://schemas.openxmlformats.org/officeDocument/2006/relationships/customXml" Target="../ink/ink2100.xml"/><Relationship Id="rId75" Type="http://schemas.openxmlformats.org/officeDocument/2006/relationships/image" Target="../media/image408.png"/><Relationship Id="rId91" Type="http://schemas.openxmlformats.org/officeDocument/2006/relationships/image" Target="../media/image381.png"/><Relationship Id="rId96" Type="http://schemas.openxmlformats.org/officeDocument/2006/relationships/customXml" Target="../ink/ink2113.xml"/><Relationship Id="rId140" Type="http://schemas.openxmlformats.org/officeDocument/2006/relationships/image" Target="../media/image238.png"/><Relationship Id="rId145" Type="http://schemas.openxmlformats.org/officeDocument/2006/relationships/image" Target="../media/image8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68.xml"/><Relationship Id="rId23" Type="http://schemas.openxmlformats.org/officeDocument/2006/relationships/image" Target="../media/image316.png"/><Relationship Id="rId28" Type="http://schemas.openxmlformats.org/officeDocument/2006/relationships/customXml" Target="../ink/ink2079.xml"/><Relationship Id="rId49" Type="http://schemas.openxmlformats.org/officeDocument/2006/relationships/image" Target="../media/image336.png"/><Relationship Id="rId114" Type="http://schemas.openxmlformats.org/officeDocument/2006/relationships/customXml" Target="../ink/ink2122.xml"/><Relationship Id="rId119" Type="http://schemas.openxmlformats.org/officeDocument/2006/relationships/image" Target="../media/image877.png"/><Relationship Id="rId44" Type="http://schemas.openxmlformats.org/officeDocument/2006/relationships/customXml" Target="../ink/ink2087.xml"/><Relationship Id="rId60" Type="http://schemas.openxmlformats.org/officeDocument/2006/relationships/customXml" Target="../ink/ink2095.xml"/><Relationship Id="rId65" Type="http://schemas.openxmlformats.org/officeDocument/2006/relationships/image" Target="../media/image378.png"/><Relationship Id="rId81" Type="http://schemas.openxmlformats.org/officeDocument/2006/relationships/image" Target="../media/image345.png"/><Relationship Id="rId86" Type="http://schemas.openxmlformats.org/officeDocument/2006/relationships/customXml" Target="../ink/ink2108.xml"/><Relationship Id="rId130" Type="http://schemas.openxmlformats.org/officeDocument/2006/relationships/customXml" Target="../ink/ink2130.xml"/><Relationship Id="rId135" Type="http://schemas.openxmlformats.org/officeDocument/2006/relationships/image" Target="../media/image360.png"/><Relationship Id="rId13" Type="http://schemas.openxmlformats.org/officeDocument/2006/relationships/image" Target="../media/image311.png"/><Relationship Id="rId18" Type="http://schemas.openxmlformats.org/officeDocument/2006/relationships/customXml" Target="../ink/ink2074.xml"/><Relationship Id="rId39" Type="http://schemas.openxmlformats.org/officeDocument/2006/relationships/image" Target="../media/image867.png"/><Relationship Id="rId109" Type="http://schemas.openxmlformats.org/officeDocument/2006/relationships/image" Target="../media/image872.png"/><Relationship Id="rId34" Type="http://schemas.openxmlformats.org/officeDocument/2006/relationships/customXml" Target="../ink/ink2082.xml"/><Relationship Id="rId50" Type="http://schemas.openxmlformats.org/officeDocument/2006/relationships/customXml" Target="../ink/ink2090.xml"/><Relationship Id="rId55" Type="http://schemas.openxmlformats.org/officeDocument/2006/relationships/image" Target="../media/image339.png"/><Relationship Id="rId76" Type="http://schemas.openxmlformats.org/officeDocument/2006/relationships/customXml" Target="../ink/ink2103.xml"/><Relationship Id="rId97" Type="http://schemas.openxmlformats.org/officeDocument/2006/relationships/image" Target="../media/image383.png"/><Relationship Id="rId104" Type="http://schemas.openxmlformats.org/officeDocument/2006/relationships/customXml" Target="../ink/ink2117.xml"/><Relationship Id="rId120" Type="http://schemas.openxmlformats.org/officeDocument/2006/relationships/customXml" Target="../ink/ink2125.xml"/><Relationship Id="rId125" Type="http://schemas.openxmlformats.org/officeDocument/2006/relationships/image" Target="../media/image880.png"/><Relationship Id="rId141" Type="http://schemas.openxmlformats.org/officeDocument/2006/relationships/hyperlink" Target="http://pixabay.com/en/sailing-ship-boat-sail-pirate-28930/" TargetMode="External"/><Relationship Id="rId7" Type="http://schemas.openxmlformats.org/officeDocument/2006/relationships/image" Target="../media/image863.png"/><Relationship Id="rId71" Type="http://schemas.openxmlformats.org/officeDocument/2006/relationships/image" Target="../media/image343.png"/><Relationship Id="rId92" Type="http://schemas.openxmlformats.org/officeDocument/2006/relationships/customXml" Target="../ink/ink2111.xml"/><Relationship Id="rId2" Type="http://schemas.openxmlformats.org/officeDocument/2006/relationships/customXml" Target="../ink/ink2066.xml"/><Relationship Id="rId29" Type="http://schemas.openxmlformats.org/officeDocument/2006/relationships/image" Target="../media/image864.png"/><Relationship Id="rId24" Type="http://schemas.openxmlformats.org/officeDocument/2006/relationships/customXml" Target="../ink/ink2077.xml"/><Relationship Id="rId40" Type="http://schemas.openxmlformats.org/officeDocument/2006/relationships/customXml" Target="../ink/ink2085.xml"/><Relationship Id="rId45" Type="http://schemas.openxmlformats.org/officeDocument/2006/relationships/image" Target="../media/image868.png"/><Relationship Id="rId66" Type="http://schemas.openxmlformats.org/officeDocument/2006/relationships/customXml" Target="../ink/ink2098.xml"/><Relationship Id="rId87" Type="http://schemas.openxmlformats.org/officeDocument/2006/relationships/image" Target="../media/image348.png"/><Relationship Id="rId110" Type="http://schemas.openxmlformats.org/officeDocument/2006/relationships/customXml" Target="../ink/ink2120.xml"/><Relationship Id="rId115" Type="http://schemas.openxmlformats.org/officeDocument/2006/relationships/image" Target="../media/image875.png"/><Relationship Id="rId131" Type="http://schemas.openxmlformats.org/officeDocument/2006/relationships/image" Target="../media/image883.png"/><Relationship Id="rId136" Type="http://schemas.microsoft.com/office/2007/relationships/hdphoto" Target="../media/hdphoto3.wdp"/><Relationship Id="rId61" Type="http://schemas.openxmlformats.org/officeDocument/2006/relationships/image" Target="../media/image340.png"/><Relationship Id="rId82" Type="http://schemas.openxmlformats.org/officeDocument/2006/relationships/customXml" Target="../ink/ink2106.xml"/><Relationship Id="rId19" Type="http://schemas.openxmlformats.org/officeDocument/2006/relationships/image" Target="../media/image314.png"/><Relationship Id="rId14" Type="http://schemas.openxmlformats.org/officeDocument/2006/relationships/customXml" Target="../ink/ink2072.xml"/><Relationship Id="rId30" Type="http://schemas.openxmlformats.org/officeDocument/2006/relationships/customXml" Target="../ink/ink2080.xml"/><Relationship Id="rId35" Type="http://schemas.openxmlformats.org/officeDocument/2006/relationships/image" Target="../media/image866.png"/><Relationship Id="rId56" Type="http://schemas.openxmlformats.org/officeDocument/2006/relationships/customXml" Target="../ink/ink2093.xml"/><Relationship Id="rId77" Type="http://schemas.openxmlformats.org/officeDocument/2006/relationships/image" Target="../media/image380.png"/><Relationship Id="rId100" Type="http://schemas.openxmlformats.org/officeDocument/2006/relationships/customXml" Target="../ink/ink2115.xml"/><Relationship Id="rId105" Type="http://schemas.openxmlformats.org/officeDocument/2006/relationships/image" Target="../media/image870.png"/><Relationship Id="rId126" Type="http://schemas.openxmlformats.org/officeDocument/2006/relationships/customXml" Target="../ink/ink2128.xml"/><Relationship Id="rId8" Type="http://schemas.openxmlformats.org/officeDocument/2006/relationships/customXml" Target="../ink/ink2069.xml"/><Relationship Id="rId51" Type="http://schemas.openxmlformats.org/officeDocument/2006/relationships/image" Target="../media/image337.png"/><Relationship Id="rId72" Type="http://schemas.openxmlformats.org/officeDocument/2006/relationships/customXml" Target="../ink/ink2101.xml"/><Relationship Id="rId93" Type="http://schemas.openxmlformats.org/officeDocument/2006/relationships/image" Target="../media/image382.png"/><Relationship Id="rId98" Type="http://schemas.openxmlformats.org/officeDocument/2006/relationships/customXml" Target="../ink/ink2114.xml"/><Relationship Id="rId121" Type="http://schemas.openxmlformats.org/officeDocument/2006/relationships/image" Target="../media/image878.png"/><Relationship Id="rId142" Type="http://schemas.openxmlformats.org/officeDocument/2006/relationships/customXml" Target="../ink/ink2131.xml"/><Relationship Id="rId3" Type="http://schemas.openxmlformats.org/officeDocument/2006/relationships/image" Target="../media/image862.png"/><Relationship Id="rId25" Type="http://schemas.openxmlformats.org/officeDocument/2006/relationships/image" Target="../media/image317.png"/><Relationship Id="rId46" Type="http://schemas.openxmlformats.org/officeDocument/2006/relationships/customXml" Target="../ink/ink2088.xml"/><Relationship Id="rId67" Type="http://schemas.openxmlformats.org/officeDocument/2006/relationships/image" Target="../media/image379.png"/><Relationship Id="rId116" Type="http://schemas.openxmlformats.org/officeDocument/2006/relationships/customXml" Target="../ink/ink2123.xml"/><Relationship Id="rId137" Type="http://schemas.openxmlformats.org/officeDocument/2006/relationships/hyperlink" Target="https://www.netclipart.com/isee/TiTwhb_simple-compass/" TargetMode="External"/><Relationship Id="rId20" Type="http://schemas.openxmlformats.org/officeDocument/2006/relationships/customXml" Target="../ink/ink2075.xml"/><Relationship Id="rId41" Type="http://schemas.openxmlformats.org/officeDocument/2006/relationships/image" Target="../media/image332.png"/><Relationship Id="rId62" Type="http://schemas.openxmlformats.org/officeDocument/2006/relationships/customXml" Target="../ink/ink2096.xml"/><Relationship Id="rId83" Type="http://schemas.openxmlformats.org/officeDocument/2006/relationships/image" Target="../media/image346.png"/><Relationship Id="rId88" Type="http://schemas.openxmlformats.org/officeDocument/2006/relationships/customXml" Target="../ink/ink2109.xml"/><Relationship Id="rId111" Type="http://schemas.openxmlformats.org/officeDocument/2006/relationships/image" Target="../media/image873.png"/><Relationship Id="rId132" Type="http://schemas.openxmlformats.org/officeDocument/2006/relationships/image" Target="../media/image359.png"/><Relationship Id="rId15" Type="http://schemas.openxmlformats.org/officeDocument/2006/relationships/image" Target="../media/image312.png"/><Relationship Id="rId36" Type="http://schemas.openxmlformats.org/officeDocument/2006/relationships/customXml" Target="../ink/ink2083.xml"/><Relationship Id="rId57" Type="http://schemas.openxmlformats.org/officeDocument/2006/relationships/image" Target="../media/image376.png"/><Relationship Id="rId106" Type="http://schemas.openxmlformats.org/officeDocument/2006/relationships/customXml" Target="../ink/ink2118.xml"/><Relationship Id="rId127" Type="http://schemas.openxmlformats.org/officeDocument/2006/relationships/image" Target="../media/image881.png"/><Relationship Id="rId10" Type="http://schemas.openxmlformats.org/officeDocument/2006/relationships/customXml" Target="../ink/ink2070.xml"/><Relationship Id="rId31" Type="http://schemas.openxmlformats.org/officeDocument/2006/relationships/image" Target="../media/image320.png"/><Relationship Id="rId52" Type="http://schemas.openxmlformats.org/officeDocument/2006/relationships/customXml" Target="../ink/ink2091.xml"/><Relationship Id="rId73" Type="http://schemas.openxmlformats.org/officeDocument/2006/relationships/image" Target="../media/image344.png"/><Relationship Id="rId78" Type="http://schemas.openxmlformats.org/officeDocument/2006/relationships/customXml" Target="../ink/ink2104.xml"/><Relationship Id="rId94" Type="http://schemas.openxmlformats.org/officeDocument/2006/relationships/customXml" Target="../ink/ink2112.xml"/><Relationship Id="rId99" Type="http://schemas.openxmlformats.org/officeDocument/2006/relationships/image" Target="../media/image350.png"/><Relationship Id="rId101" Type="http://schemas.openxmlformats.org/officeDocument/2006/relationships/image" Target="../media/image351.png"/><Relationship Id="rId122" Type="http://schemas.openxmlformats.org/officeDocument/2006/relationships/customXml" Target="../ink/ink2126.xml"/><Relationship Id="rId143" Type="http://schemas.openxmlformats.org/officeDocument/2006/relationships/image" Target="../media/image884.png"/><Relationship Id="rId4" Type="http://schemas.openxmlformats.org/officeDocument/2006/relationships/customXml" Target="../ink/ink2067.xml"/><Relationship Id="rId9" Type="http://schemas.openxmlformats.org/officeDocument/2006/relationships/image" Target="../media/image309.png"/><Relationship Id="rId26" Type="http://schemas.openxmlformats.org/officeDocument/2006/relationships/customXml" Target="../ink/ink2078.xml"/><Relationship Id="rId47" Type="http://schemas.openxmlformats.org/officeDocument/2006/relationships/image" Target="../media/image335.png"/><Relationship Id="rId68" Type="http://schemas.openxmlformats.org/officeDocument/2006/relationships/customXml" Target="../ink/ink2099.xml"/><Relationship Id="rId89" Type="http://schemas.openxmlformats.org/officeDocument/2006/relationships/image" Target="../media/image349.png"/><Relationship Id="rId112" Type="http://schemas.openxmlformats.org/officeDocument/2006/relationships/customXml" Target="../ink/ink2121.xml"/><Relationship Id="rId133" Type="http://schemas.microsoft.com/office/2007/relationships/hdphoto" Target="../media/hdphoto2.wdp"/><Relationship Id="rId16" Type="http://schemas.openxmlformats.org/officeDocument/2006/relationships/customXml" Target="../ink/ink2073.xml"/><Relationship Id="rId37" Type="http://schemas.openxmlformats.org/officeDocument/2006/relationships/image" Target="../media/image323.png"/><Relationship Id="rId58" Type="http://schemas.openxmlformats.org/officeDocument/2006/relationships/customXml" Target="../ink/ink2094.xml"/><Relationship Id="rId79" Type="http://schemas.openxmlformats.org/officeDocument/2006/relationships/image" Target="../media/image451.png"/><Relationship Id="rId102" Type="http://schemas.openxmlformats.org/officeDocument/2006/relationships/customXml" Target="../ink/ink2116.xml"/><Relationship Id="rId123" Type="http://schemas.openxmlformats.org/officeDocument/2006/relationships/image" Target="../media/image879.png"/><Relationship Id="rId144" Type="http://schemas.openxmlformats.org/officeDocument/2006/relationships/customXml" Target="../ink/ink213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89.xml"/><Relationship Id="rId299" Type="http://schemas.openxmlformats.org/officeDocument/2006/relationships/image" Target="../media/image925.png"/><Relationship Id="rId21" Type="http://schemas.openxmlformats.org/officeDocument/2006/relationships/customXml" Target="../ink/ink2141.xml"/><Relationship Id="rId63" Type="http://schemas.openxmlformats.org/officeDocument/2006/relationships/customXml" Target="../ink/ink2162.xml"/><Relationship Id="rId159" Type="http://schemas.openxmlformats.org/officeDocument/2006/relationships/customXml" Target="../ink/ink2210.xml"/><Relationship Id="rId324" Type="http://schemas.openxmlformats.org/officeDocument/2006/relationships/customXml" Target="../ink/ink2292.xml"/><Relationship Id="rId366" Type="http://schemas.openxmlformats.org/officeDocument/2006/relationships/customXml" Target="../ink/ink2313.xml"/><Relationship Id="rId170" Type="http://schemas.openxmlformats.org/officeDocument/2006/relationships/image" Target="../media/image505.png"/><Relationship Id="rId226" Type="http://schemas.openxmlformats.org/officeDocument/2006/relationships/customXml" Target="../ink/ink2243.xml"/><Relationship Id="rId268" Type="http://schemas.openxmlformats.org/officeDocument/2006/relationships/customXml" Target="../ink/ink2264.xml"/><Relationship Id="rId32" Type="http://schemas.openxmlformats.org/officeDocument/2006/relationships/image" Target="../media/image826.png"/><Relationship Id="rId74" Type="http://schemas.openxmlformats.org/officeDocument/2006/relationships/image" Target="../media/image336.png"/><Relationship Id="rId128" Type="http://schemas.openxmlformats.org/officeDocument/2006/relationships/image" Target="../media/image485.png"/><Relationship Id="rId335" Type="http://schemas.openxmlformats.org/officeDocument/2006/relationships/image" Target="../media/image943.png"/><Relationship Id="rId377" Type="http://schemas.openxmlformats.org/officeDocument/2006/relationships/image" Target="../media/image964.png"/><Relationship Id="rId5" Type="http://schemas.openxmlformats.org/officeDocument/2006/relationships/customXml" Target="../ink/ink2133.xml"/><Relationship Id="rId181" Type="http://schemas.openxmlformats.org/officeDocument/2006/relationships/image" Target="../media/image509.png"/><Relationship Id="rId237" Type="http://schemas.openxmlformats.org/officeDocument/2006/relationships/image" Target="../media/image895.png"/><Relationship Id="rId279" Type="http://schemas.openxmlformats.org/officeDocument/2006/relationships/image" Target="../media/image915.png"/><Relationship Id="rId43" Type="http://schemas.openxmlformats.org/officeDocument/2006/relationships/customXml" Target="../ink/ink2152.xml"/><Relationship Id="rId139" Type="http://schemas.openxmlformats.org/officeDocument/2006/relationships/customXml" Target="../ink/ink2200.xml"/><Relationship Id="rId290" Type="http://schemas.openxmlformats.org/officeDocument/2006/relationships/customXml" Target="../ink/ink2275.xml"/><Relationship Id="rId304" Type="http://schemas.openxmlformats.org/officeDocument/2006/relationships/customXml" Target="../ink/ink2282.xml"/><Relationship Id="rId346" Type="http://schemas.openxmlformats.org/officeDocument/2006/relationships/customXml" Target="../ink/ink2303.xml"/><Relationship Id="rId85" Type="http://schemas.openxmlformats.org/officeDocument/2006/relationships/customXml" Target="../ink/ink2173.xml"/><Relationship Id="rId150" Type="http://schemas.openxmlformats.org/officeDocument/2006/relationships/image" Target="../media/image496.png"/><Relationship Id="rId192" Type="http://schemas.openxmlformats.org/officeDocument/2006/relationships/customXml" Target="../ink/ink2225.xml"/><Relationship Id="rId206" Type="http://schemas.openxmlformats.org/officeDocument/2006/relationships/customXml" Target="../ink/ink2233.xml"/><Relationship Id="rId248" Type="http://schemas.openxmlformats.org/officeDocument/2006/relationships/customXml" Target="../ink/ink2254.xml"/><Relationship Id="rId12" Type="http://schemas.openxmlformats.org/officeDocument/2006/relationships/image" Target="../media/image309.png"/><Relationship Id="rId108" Type="http://schemas.openxmlformats.org/officeDocument/2006/relationships/image" Target="../media/image481.png"/><Relationship Id="rId315" Type="http://schemas.openxmlformats.org/officeDocument/2006/relationships/image" Target="../media/image933.png"/><Relationship Id="rId357" Type="http://schemas.openxmlformats.org/officeDocument/2006/relationships/image" Target="../media/image954.png"/><Relationship Id="rId54" Type="http://schemas.openxmlformats.org/officeDocument/2006/relationships/image" Target="../media/image315.png"/><Relationship Id="rId96" Type="http://schemas.openxmlformats.org/officeDocument/2006/relationships/image" Target="../media/image356.png"/><Relationship Id="rId161" Type="http://schemas.openxmlformats.org/officeDocument/2006/relationships/customXml" Target="../ink/ink2211.xml"/><Relationship Id="rId217" Type="http://schemas.openxmlformats.org/officeDocument/2006/relationships/image" Target="../media/image812.png"/><Relationship Id="rId259" Type="http://schemas.openxmlformats.org/officeDocument/2006/relationships/image" Target="../media/image905.png"/><Relationship Id="rId23" Type="http://schemas.openxmlformats.org/officeDocument/2006/relationships/customXml" Target="../ink/ink2142.xml"/><Relationship Id="rId119" Type="http://schemas.openxmlformats.org/officeDocument/2006/relationships/customXml" Target="../ink/ink2190.xml"/><Relationship Id="rId270" Type="http://schemas.openxmlformats.org/officeDocument/2006/relationships/customXml" Target="../ink/ink2265.xml"/><Relationship Id="rId326" Type="http://schemas.openxmlformats.org/officeDocument/2006/relationships/customXml" Target="../ink/ink2293.xml"/><Relationship Id="rId65" Type="http://schemas.openxmlformats.org/officeDocument/2006/relationships/customXml" Target="../ink/ink2163.xml"/><Relationship Id="rId130" Type="http://schemas.openxmlformats.org/officeDocument/2006/relationships/image" Target="../media/image486.png"/><Relationship Id="rId368" Type="http://schemas.openxmlformats.org/officeDocument/2006/relationships/customXml" Target="../ink/ink2314.xml"/><Relationship Id="rId172" Type="http://schemas.openxmlformats.org/officeDocument/2006/relationships/image" Target="../media/image506.png"/><Relationship Id="rId228" Type="http://schemas.openxmlformats.org/officeDocument/2006/relationships/customXml" Target="../ink/ink2244.xml"/><Relationship Id="rId281" Type="http://schemas.openxmlformats.org/officeDocument/2006/relationships/image" Target="../media/image916.png"/><Relationship Id="rId337" Type="http://schemas.openxmlformats.org/officeDocument/2006/relationships/image" Target="../media/image944.png"/><Relationship Id="rId34" Type="http://schemas.openxmlformats.org/officeDocument/2006/relationships/image" Target="../media/image827.png"/><Relationship Id="rId76" Type="http://schemas.openxmlformats.org/officeDocument/2006/relationships/image" Target="../media/image889.png"/><Relationship Id="rId141" Type="http://schemas.openxmlformats.org/officeDocument/2006/relationships/customXml" Target="../ink/ink2201.xml"/><Relationship Id="rId379" Type="http://schemas.openxmlformats.org/officeDocument/2006/relationships/image" Target="../media/image965.png"/><Relationship Id="rId7" Type="http://schemas.openxmlformats.org/officeDocument/2006/relationships/customXml" Target="../ink/ink2134.xml"/><Relationship Id="rId183" Type="http://schemas.openxmlformats.org/officeDocument/2006/relationships/image" Target="../media/image510.png"/><Relationship Id="rId239" Type="http://schemas.openxmlformats.org/officeDocument/2006/relationships/image" Target="../media/image896.png"/><Relationship Id="rId250" Type="http://schemas.openxmlformats.org/officeDocument/2006/relationships/customXml" Target="../ink/ink2255.xml"/><Relationship Id="rId292" Type="http://schemas.openxmlformats.org/officeDocument/2006/relationships/customXml" Target="../ink/ink2276.xml"/><Relationship Id="rId306" Type="http://schemas.openxmlformats.org/officeDocument/2006/relationships/customXml" Target="../ink/ink2283.xml"/><Relationship Id="rId45" Type="http://schemas.openxmlformats.org/officeDocument/2006/relationships/customXml" Target="../ink/ink2153.xml"/><Relationship Id="rId87" Type="http://schemas.openxmlformats.org/officeDocument/2006/relationships/customXml" Target="../ink/ink2174.xml"/><Relationship Id="rId110" Type="http://schemas.openxmlformats.org/officeDocument/2006/relationships/image" Target="../media/image92.png"/><Relationship Id="rId348" Type="http://schemas.openxmlformats.org/officeDocument/2006/relationships/customXml" Target="../ink/ink2304.xml"/><Relationship Id="rId152" Type="http://schemas.openxmlformats.org/officeDocument/2006/relationships/image" Target="../media/image497.png"/><Relationship Id="rId194" Type="http://schemas.openxmlformats.org/officeDocument/2006/relationships/customXml" Target="../ink/ink2226.xml"/><Relationship Id="rId208" Type="http://schemas.openxmlformats.org/officeDocument/2006/relationships/customXml" Target="../ink/ink2234.xml"/><Relationship Id="rId261" Type="http://schemas.openxmlformats.org/officeDocument/2006/relationships/image" Target="../media/image906.png"/><Relationship Id="rId14" Type="http://schemas.openxmlformats.org/officeDocument/2006/relationships/image" Target="../media/image887.png"/><Relationship Id="rId56" Type="http://schemas.openxmlformats.org/officeDocument/2006/relationships/image" Target="../media/image316.png"/><Relationship Id="rId317" Type="http://schemas.openxmlformats.org/officeDocument/2006/relationships/image" Target="../media/image934.png"/><Relationship Id="rId359" Type="http://schemas.openxmlformats.org/officeDocument/2006/relationships/image" Target="../media/image955.png"/><Relationship Id="rId98" Type="http://schemas.openxmlformats.org/officeDocument/2006/relationships/image" Target="../media/image357.png"/><Relationship Id="rId121" Type="http://schemas.openxmlformats.org/officeDocument/2006/relationships/customXml" Target="../ink/ink2191.xml"/><Relationship Id="rId163" Type="http://schemas.openxmlformats.org/officeDocument/2006/relationships/customXml" Target="../ink/ink2212.xml"/><Relationship Id="rId219" Type="http://schemas.openxmlformats.org/officeDocument/2006/relationships/image" Target="../media/image813.png"/><Relationship Id="rId370" Type="http://schemas.openxmlformats.org/officeDocument/2006/relationships/customXml" Target="../ink/ink2315.xml"/><Relationship Id="rId230" Type="http://schemas.openxmlformats.org/officeDocument/2006/relationships/customXml" Target="../ink/ink2245.xml"/><Relationship Id="rId25" Type="http://schemas.openxmlformats.org/officeDocument/2006/relationships/customXml" Target="../ink/ink2143.xml"/><Relationship Id="rId67" Type="http://schemas.openxmlformats.org/officeDocument/2006/relationships/customXml" Target="../ink/ink2164.xml"/><Relationship Id="rId272" Type="http://schemas.openxmlformats.org/officeDocument/2006/relationships/customXml" Target="../ink/ink2266.xml"/><Relationship Id="rId328" Type="http://schemas.openxmlformats.org/officeDocument/2006/relationships/customXml" Target="../ink/ink2294.xml"/><Relationship Id="rId132" Type="http://schemas.openxmlformats.org/officeDocument/2006/relationships/image" Target="../media/image487.png"/><Relationship Id="rId174" Type="http://schemas.microsoft.com/office/2007/relationships/hdphoto" Target="../media/hdphoto2.wdp"/><Relationship Id="rId381" Type="http://schemas.openxmlformats.org/officeDocument/2006/relationships/image" Target="../media/image966.png"/><Relationship Id="rId241" Type="http://schemas.openxmlformats.org/officeDocument/2006/relationships/image" Target="../media/image820.png"/><Relationship Id="rId36" Type="http://schemas.openxmlformats.org/officeDocument/2006/relationships/image" Target="../media/image447.png"/><Relationship Id="rId283" Type="http://schemas.openxmlformats.org/officeDocument/2006/relationships/image" Target="../media/image917.png"/><Relationship Id="rId339" Type="http://schemas.openxmlformats.org/officeDocument/2006/relationships/image" Target="../media/image945.png"/><Relationship Id="rId78" Type="http://schemas.openxmlformats.org/officeDocument/2006/relationships/image" Target="../media/image890.png"/><Relationship Id="rId101" Type="http://schemas.openxmlformats.org/officeDocument/2006/relationships/customXml" Target="../ink/ink2181.xml"/><Relationship Id="rId143" Type="http://schemas.openxmlformats.org/officeDocument/2006/relationships/customXml" Target="../ink/ink2202.xml"/><Relationship Id="rId185" Type="http://schemas.openxmlformats.org/officeDocument/2006/relationships/image" Target="../media/image511.png"/><Relationship Id="rId350" Type="http://schemas.openxmlformats.org/officeDocument/2006/relationships/customXml" Target="../ink/ink2305.xml"/><Relationship Id="rId9" Type="http://schemas.openxmlformats.org/officeDocument/2006/relationships/customXml" Target="../ink/ink2135.xml"/><Relationship Id="rId210" Type="http://schemas.openxmlformats.org/officeDocument/2006/relationships/customXml" Target="../ink/ink2235.xml"/><Relationship Id="rId26" Type="http://schemas.openxmlformats.org/officeDocument/2006/relationships/image" Target="../media/image824.png"/><Relationship Id="rId231" Type="http://schemas.openxmlformats.org/officeDocument/2006/relationships/image" Target="../media/image819.png"/><Relationship Id="rId252" Type="http://schemas.openxmlformats.org/officeDocument/2006/relationships/customXml" Target="../ink/ink2256.xml"/><Relationship Id="rId273" Type="http://schemas.openxmlformats.org/officeDocument/2006/relationships/image" Target="../media/image912.png"/><Relationship Id="rId294" Type="http://schemas.openxmlformats.org/officeDocument/2006/relationships/customXml" Target="../ink/ink2277.xml"/><Relationship Id="rId308" Type="http://schemas.openxmlformats.org/officeDocument/2006/relationships/customXml" Target="../ink/ink2284.xml"/><Relationship Id="rId329" Type="http://schemas.openxmlformats.org/officeDocument/2006/relationships/image" Target="../media/image940.png"/><Relationship Id="rId47" Type="http://schemas.openxmlformats.org/officeDocument/2006/relationships/customXml" Target="../ink/ink2154.xml"/><Relationship Id="rId68" Type="http://schemas.openxmlformats.org/officeDocument/2006/relationships/image" Target="../media/image333.png"/><Relationship Id="rId89" Type="http://schemas.openxmlformats.org/officeDocument/2006/relationships/customXml" Target="../ink/ink2175.xml"/><Relationship Id="rId112" Type="http://schemas.openxmlformats.org/officeDocument/2006/relationships/image" Target="../media/image482.png"/><Relationship Id="rId133" Type="http://schemas.openxmlformats.org/officeDocument/2006/relationships/customXml" Target="../ink/ink2197.xml"/><Relationship Id="rId154" Type="http://schemas.openxmlformats.org/officeDocument/2006/relationships/image" Target="../media/image498.png"/><Relationship Id="rId175" Type="http://schemas.openxmlformats.org/officeDocument/2006/relationships/hyperlink" Target="https://www.kissclipart.com/pirate-png-clipart-pirate-clip-art-pgpncl/" TargetMode="External"/><Relationship Id="rId340" Type="http://schemas.openxmlformats.org/officeDocument/2006/relationships/customXml" Target="../ink/ink2300.xml"/><Relationship Id="rId361" Type="http://schemas.openxmlformats.org/officeDocument/2006/relationships/image" Target="../media/image956.png"/><Relationship Id="rId196" Type="http://schemas.openxmlformats.org/officeDocument/2006/relationships/customXml" Target="../ink/ink2227.xml"/><Relationship Id="rId200" Type="http://schemas.openxmlformats.org/officeDocument/2006/relationships/customXml" Target="../ink/ink2230.xml"/><Relationship Id="rId382" Type="http://schemas.openxmlformats.org/officeDocument/2006/relationships/customXml" Target="../ink/ink2321.xml"/><Relationship Id="rId16" Type="http://schemas.openxmlformats.org/officeDocument/2006/relationships/image" Target="../media/image311.png"/><Relationship Id="rId221" Type="http://schemas.openxmlformats.org/officeDocument/2006/relationships/image" Target="../media/image814.png"/><Relationship Id="rId242" Type="http://schemas.openxmlformats.org/officeDocument/2006/relationships/customXml" Target="../ink/ink2251.xml"/><Relationship Id="rId263" Type="http://schemas.openxmlformats.org/officeDocument/2006/relationships/image" Target="../media/image907.png"/><Relationship Id="rId284" Type="http://schemas.openxmlformats.org/officeDocument/2006/relationships/customXml" Target="../ink/ink2272.xml"/><Relationship Id="rId319" Type="http://schemas.openxmlformats.org/officeDocument/2006/relationships/image" Target="../media/image935.png"/><Relationship Id="rId37" Type="http://schemas.openxmlformats.org/officeDocument/2006/relationships/customXml" Target="../ink/ink2149.xml"/><Relationship Id="rId58" Type="http://schemas.openxmlformats.org/officeDocument/2006/relationships/image" Target="../media/image317.png"/><Relationship Id="rId79" Type="http://schemas.openxmlformats.org/officeDocument/2006/relationships/customXml" Target="../ink/ink2170.xml"/><Relationship Id="rId102" Type="http://schemas.openxmlformats.org/officeDocument/2006/relationships/image" Target="../media/image478.png"/><Relationship Id="rId123" Type="http://schemas.openxmlformats.org/officeDocument/2006/relationships/customXml" Target="../ink/ink2192.xml"/><Relationship Id="rId144" Type="http://schemas.openxmlformats.org/officeDocument/2006/relationships/image" Target="../media/image493.png"/><Relationship Id="rId330" Type="http://schemas.openxmlformats.org/officeDocument/2006/relationships/customXml" Target="../ink/ink2295.xml"/><Relationship Id="rId90" Type="http://schemas.openxmlformats.org/officeDocument/2006/relationships/image" Target="../media/image353.png"/><Relationship Id="rId165" Type="http://schemas.openxmlformats.org/officeDocument/2006/relationships/customXml" Target="../ink/ink2213.xml"/><Relationship Id="rId186" Type="http://schemas.openxmlformats.org/officeDocument/2006/relationships/customXml" Target="../ink/ink2222.xml"/><Relationship Id="rId351" Type="http://schemas.openxmlformats.org/officeDocument/2006/relationships/image" Target="../media/image951.png"/><Relationship Id="rId372" Type="http://schemas.openxmlformats.org/officeDocument/2006/relationships/customXml" Target="../ink/ink2316.xml"/><Relationship Id="rId211" Type="http://schemas.openxmlformats.org/officeDocument/2006/relationships/image" Target="../media/image809.png"/><Relationship Id="rId232" Type="http://schemas.openxmlformats.org/officeDocument/2006/relationships/customXml" Target="../ink/ink2246.xml"/><Relationship Id="rId253" Type="http://schemas.openxmlformats.org/officeDocument/2006/relationships/image" Target="../media/image902.png"/><Relationship Id="rId274" Type="http://schemas.openxmlformats.org/officeDocument/2006/relationships/customXml" Target="../ink/ink2267.xml"/><Relationship Id="rId295" Type="http://schemas.openxmlformats.org/officeDocument/2006/relationships/image" Target="../media/image923.png"/><Relationship Id="rId309" Type="http://schemas.openxmlformats.org/officeDocument/2006/relationships/image" Target="../media/image930.png"/><Relationship Id="rId27" Type="http://schemas.openxmlformats.org/officeDocument/2006/relationships/customXml" Target="../ink/ink2144.xml"/><Relationship Id="rId48" Type="http://schemas.openxmlformats.org/officeDocument/2006/relationships/image" Target="../media/image312.png"/><Relationship Id="rId69" Type="http://schemas.openxmlformats.org/officeDocument/2006/relationships/customXml" Target="../ink/ink2165.xml"/><Relationship Id="rId113" Type="http://schemas.openxmlformats.org/officeDocument/2006/relationships/customXml" Target="../ink/ink2187.xml"/><Relationship Id="rId134" Type="http://schemas.openxmlformats.org/officeDocument/2006/relationships/image" Target="../media/image488.png"/><Relationship Id="rId320" Type="http://schemas.openxmlformats.org/officeDocument/2006/relationships/customXml" Target="../ink/ink2290.xml"/><Relationship Id="rId80" Type="http://schemas.openxmlformats.org/officeDocument/2006/relationships/image" Target="../media/image891.png"/><Relationship Id="rId155" Type="http://schemas.openxmlformats.org/officeDocument/2006/relationships/customXml" Target="../ink/ink2208.xml"/><Relationship Id="rId176" Type="http://schemas.openxmlformats.org/officeDocument/2006/relationships/customXml" Target="../ink/ink2217.xml"/><Relationship Id="rId197" Type="http://schemas.openxmlformats.org/officeDocument/2006/relationships/customXml" Target="../ink/ink2228.xml"/><Relationship Id="rId341" Type="http://schemas.openxmlformats.org/officeDocument/2006/relationships/image" Target="../media/image946.png"/><Relationship Id="rId362" Type="http://schemas.openxmlformats.org/officeDocument/2006/relationships/customXml" Target="../ink/ink2311.xml"/><Relationship Id="rId383" Type="http://schemas.openxmlformats.org/officeDocument/2006/relationships/image" Target="../media/image967.png"/><Relationship Id="rId201" Type="http://schemas.openxmlformats.org/officeDocument/2006/relationships/image" Target="../media/image769.png"/><Relationship Id="rId222" Type="http://schemas.openxmlformats.org/officeDocument/2006/relationships/customXml" Target="../ink/ink2241.xml"/><Relationship Id="rId243" Type="http://schemas.openxmlformats.org/officeDocument/2006/relationships/image" Target="../media/image897.png"/><Relationship Id="rId264" Type="http://schemas.openxmlformats.org/officeDocument/2006/relationships/customXml" Target="../ink/ink2262.xml"/><Relationship Id="rId285" Type="http://schemas.openxmlformats.org/officeDocument/2006/relationships/image" Target="../media/image918.png"/><Relationship Id="rId17" Type="http://schemas.openxmlformats.org/officeDocument/2006/relationships/customXml" Target="../ink/ink2139.xml"/><Relationship Id="rId38" Type="http://schemas.openxmlformats.org/officeDocument/2006/relationships/image" Target="../media/image371.png"/><Relationship Id="rId59" Type="http://schemas.openxmlformats.org/officeDocument/2006/relationships/customXml" Target="../ink/ink2160.xml"/><Relationship Id="rId103" Type="http://schemas.openxmlformats.org/officeDocument/2006/relationships/customXml" Target="../ink/ink2182.xml"/><Relationship Id="rId124" Type="http://schemas.openxmlformats.org/officeDocument/2006/relationships/image" Target="../media/image630.png"/><Relationship Id="rId310" Type="http://schemas.openxmlformats.org/officeDocument/2006/relationships/customXml" Target="../ink/ink2285.xml"/><Relationship Id="rId70" Type="http://schemas.openxmlformats.org/officeDocument/2006/relationships/image" Target="../media/image334.png"/><Relationship Id="rId91" Type="http://schemas.openxmlformats.org/officeDocument/2006/relationships/customXml" Target="../ink/ink2176.xml"/><Relationship Id="rId145" Type="http://schemas.openxmlformats.org/officeDocument/2006/relationships/customXml" Target="../ink/ink2203.xml"/><Relationship Id="rId166" Type="http://schemas.openxmlformats.org/officeDocument/2006/relationships/image" Target="../media/image503.png"/><Relationship Id="rId187" Type="http://schemas.openxmlformats.org/officeDocument/2006/relationships/image" Target="../media/image512.png"/><Relationship Id="rId331" Type="http://schemas.openxmlformats.org/officeDocument/2006/relationships/image" Target="../media/image941.png"/><Relationship Id="rId352" Type="http://schemas.openxmlformats.org/officeDocument/2006/relationships/customXml" Target="../ink/ink2306.xml"/><Relationship Id="rId373" Type="http://schemas.openxmlformats.org/officeDocument/2006/relationships/image" Target="../media/image96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36.xml"/><Relationship Id="rId233" Type="http://schemas.openxmlformats.org/officeDocument/2006/relationships/image" Target="../media/image893.png"/><Relationship Id="rId254" Type="http://schemas.openxmlformats.org/officeDocument/2006/relationships/customXml" Target="../ink/ink2257.xml"/><Relationship Id="rId28" Type="http://schemas.openxmlformats.org/officeDocument/2006/relationships/image" Target="../media/image825.png"/><Relationship Id="rId49" Type="http://schemas.openxmlformats.org/officeDocument/2006/relationships/customXml" Target="../ink/ink2155.xml"/><Relationship Id="rId114" Type="http://schemas.openxmlformats.org/officeDocument/2006/relationships/image" Target="../media/image94.png"/><Relationship Id="rId275" Type="http://schemas.openxmlformats.org/officeDocument/2006/relationships/image" Target="../media/image913.png"/><Relationship Id="rId296" Type="http://schemas.openxmlformats.org/officeDocument/2006/relationships/customXml" Target="../ink/ink2278.xml"/><Relationship Id="rId300" Type="http://schemas.openxmlformats.org/officeDocument/2006/relationships/customXml" Target="../ink/ink2280.xml"/><Relationship Id="rId60" Type="http://schemas.openxmlformats.org/officeDocument/2006/relationships/image" Target="../media/image318.png"/><Relationship Id="rId81" Type="http://schemas.openxmlformats.org/officeDocument/2006/relationships/customXml" Target="../ink/ink2171.xml"/><Relationship Id="rId135" Type="http://schemas.openxmlformats.org/officeDocument/2006/relationships/customXml" Target="../ink/ink2198.xml"/><Relationship Id="rId156" Type="http://schemas.openxmlformats.org/officeDocument/2006/relationships/image" Target="../media/image499.png"/><Relationship Id="rId177" Type="http://schemas.openxmlformats.org/officeDocument/2006/relationships/image" Target="../media/image507.png"/><Relationship Id="rId198" Type="http://schemas.openxmlformats.org/officeDocument/2006/relationships/customXml" Target="../ink/ink2229.xml"/><Relationship Id="rId321" Type="http://schemas.openxmlformats.org/officeDocument/2006/relationships/image" Target="../media/image936.png"/><Relationship Id="rId342" Type="http://schemas.openxmlformats.org/officeDocument/2006/relationships/customXml" Target="../ink/ink2301.xml"/><Relationship Id="rId363" Type="http://schemas.openxmlformats.org/officeDocument/2006/relationships/image" Target="../media/image957.png"/><Relationship Id="rId202" Type="http://schemas.openxmlformats.org/officeDocument/2006/relationships/customXml" Target="../ink/ink2231.xml"/><Relationship Id="rId223" Type="http://schemas.openxmlformats.org/officeDocument/2006/relationships/image" Target="../media/image815.png"/><Relationship Id="rId244" Type="http://schemas.openxmlformats.org/officeDocument/2006/relationships/customXml" Target="../ink/ink2252.xml"/><Relationship Id="rId18" Type="http://schemas.openxmlformats.org/officeDocument/2006/relationships/image" Target="../media/image366.png"/><Relationship Id="rId39" Type="http://schemas.openxmlformats.org/officeDocument/2006/relationships/customXml" Target="../ink/ink2150.xml"/><Relationship Id="rId265" Type="http://schemas.openxmlformats.org/officeDocument/2006/relationships/image" Target="../media/image908.png"/><Relationship Id="rId286" Type="http://schemas.openxmlformats.org/officeDocument/2006/relationships/customXml" Target="../ink/ink2273.xml"/><Relationship Id="rId50" Type="http://schemas.openxmlformats.org/officeDocument/2006/relationships/image" Target="../media/image313.png"/><Relationship Id="rId104" Type="http://schemas.openxmlformats.org/officeDocument/2006/relationships/image" Target="../media/image479.png"/><Relationship Id="rId125" Type="http://schemas.openxmlformats.org/officeDocument/2006/relationships/customXml" Target="../ink/ink2193.xml"/><Relationship Id="rId146" Type="http://schemas.openxmlformats.org/officeDocument/2006/relationships/image" Target="../media/image494.png"/><Relationship Id="rId167" Type="http://schemas.openxmlformats.org/officeDocument/2006/relationships/customXml" Target="../ink/ink2214.xml"/><Relationship Id="rId188" Type="http://schemas.openxmlformats.org/officeDocument/2006/relationships/customXml" Target="../ink/ink2223.xml"/><Relationship Id="rId311" Type="http://schemas.openxmlformats.org/officeDocument/2006/relationships/image" Target="../media/image931.png"/><Relationship Id="rId332" Type="http://schemas.openxmlformats.org/officeDocument/2006/relationships/customXml" Target="../ink/ink2296.xml"/><Relationship Id="rId353" Type="http://schemas.openxmlformats.org/officeDocument/2006/relationships/image" Target="../media/image952.png"/><Relationship Id="rId374" Type="http://schemas.openxmlformats.org/officeDocument/2006/relationships/customXml" Target="../ink/ink2317.xml"/><Relationship Id="rId71" Type="http://schemas.openxmlformats.org/officeDocument/2006/relationships/customXml" Target="../ink/ink2166.xml"/><Relationship Id="rId92" Type="http://schemas.openxmlformats.org/officeDocument/2006/relationships/image" Target="../media/image354.png"/><Relationship Id="rId213" Type="http://schemas.openxmlformats.org/officeDocument/2006/relationships/image" Target="../media/image810.png"/><Relationship Id="rId234" Type="http://schemas.openxmlformats.org/officeDocument/2006/relationships/customXml" Target="../ink/ink2247.xml"/><Relationship Id="rId2" Type="http://schemas.openxmlformats.org/officeDocument/2006/relationships/image" Target="../media/image360.png"/><Relationship Id="rId29" Type="http://schemas.openxmlformats.org/officeDocument/2006/relationships/customXml" Target="../ink/ink2145.xml"/><Relationship Id="rId255" Type="http://schemas.openxmlformats.org/officeDocument/2006/relationships/image" Target="../media/image903.png"/><Relationship Id="rId276" Type="http://schemas.openxmlformats.org/officeDocument/2006/relationships/customXml" Target="../ink/ink2268.xml"/><Relationship Id="rId297" Type="http://schemas.openxmlformats.org/officeDocument/2006/relationships/image" Target="../media/image924.png"/><Relationship Id="rId40" Type="http://schemas.openxmlformats.org/officeDocument/2006/relationships/image" Target="../media/image573.png"/><Relationship Id="rId115" Type="http://schemas.openxmlformats.org/officeDocument/2006/relationships/customXml" Target="../ink/ink2188.xml"/><Relationship Id="rId136" Type="http://schemas.openxmlformats.org/officeDocument/2006/relationships/image" Target="../media/image489.png"/><Relationship Id="rId157" Type="http://schemas.openxmlformats.org/officeDocument/2006/relationships/customXml" Target="../ink/ink2209.xml"/><Relationship Id="rId178" Type="http://schemas.openxmlformats.org/officeDocument/2006/relationships/customXml" Target="../ink/ink2218.xml"/><Relationship Id="rId301" Type="http://schemas.openxmlformats.org/officeDocument/2006/relationships/image" Target="../media/image926.png"/><Relationship Id="rId322" Type="http://schemas.openxmlformats.org/officeDocument/2006/relationships/customXml" Target="../ink/ink2291.xml"/><Relationship Id="rId343" Type="http://schemas.openxmlformats.org/officeDocument/2006/relationships/image" Target="../media/image947.png"/><Relationship Id="rId364" Type="http://schemas.openxmlformats.org/officeDocument/2006/relationships/customXml" Target="../ink/ink2312.xml"/><Relationship Id="rId61" Type="http://schemas.openxmlformats.org/officeDocument/2006/relationships/customXml" Target="../ink/ink2161.xml"/><Relationship Id="rId82" Type="http://schemas.openxmlformats.org/officeDocument/2006/relationships/image" Target="../media/image892.png"/><Relationship Id="rId199" Type="http://schemas.openxmlformats.org/officeDocument/2006/relationships/image" Target="../media/image767.png"/><Relationship Id="rId203" Type="http://schemas.openxmlformats.org/officeDocument/2006/relationships/image" Target="../media/image772.png"/><Relationship Id="rId19" Type="http://schemas.openxmlformats.org/officeDocument/2006/relationships/customXml" Target="../ink/ink2140.xml"/><Relationship Id="rId224" Type="http://schemas.openxmlformats.org/officeDocument/2006/relationships/customXml" Target="../ink/ink2242.xml"/><Relationship Id="rId245" Type="http://schemas.openxmlformats.org/officeDocument/2006/relationships/image" Target="../media/image898.png"/><Relationship Id="rId266" Type="http://schemas.openxmlformats.org/officeDocument/2006/relationships/customXml" Target="../ink/ink2263.xml"/><Relationship Id="rId287" Type="http://schemas.openxmlformats.org/officeDocument/2006/relationships/image" Target="../media/image919.png"/><Relationship Id="rId30" Type="http://schemas.openxmlformats.org/officeDocument/2006/relationships/image" Target="../media/image370.png"/><Relationship Id="rId105" Type="http://schemas.openxmlformats.org/officeDocument/2006/relationships/customXml" Target="../ink/ink2183.xml"/><Relationship Id="rId126" Type="http://schemas.openxmlformats.org/officeDocument/2006/relationships/image" Target="../media/image484.png"/><Relationship Id="rId147" Type="http://schemas.openxmlformats.org/officeDocument/2006/relationships/customXml" Target="../ink/ink2204.xml"/><Relationship Id="rId168" Type="http://schemas.openxmlformats.org/officeDocument/2006/relationships/image" Target="../media/image504.png"/><Relationship Id="rId312" Type="http://schemas.openxmlformats.org/officeDocument/2006/relationships/customXml" Target="../ink/ink2286.xml"/><Relationship Id="rId333" Type="http://schemas.openxmlformats.org/officeDocument/2006/relationships/image" Target="../media/image942.png"/><Relationship Id="rId354" Type="http://schemas.openxmlformats.org/officeDocument/2006/relationships/customXml" Target="../ink/ink2307.xml"/><Relationship Id="rId51" Type="http://schemas.openxmlformats.org/officeDocument/2006/relationships/customXml" Target="../ink/ink2156.xml"/><Relationship Id="rId72" Type="http://schemas.openxmlformats.org/officeDocument/2006/relationships/image" Target="../media/image888.png"/><Relationship Id="rId93" Type="http://schemas.openxmlformats.org/officeDocument/2006/relationships/customXml" Target="../ink/ink2177.xml"/><Relationship Id="rId189" Type="http://schemas.openxmlformats.org/officeDocument/2006/relationships/image" Target="../media/image672.png"/><Relationship Id="rId375" Type="http://schemas.openxmlformats.org/officeDocument/2006/relationships/image" Target="../media/image963.png"/><Relationship Id="rId3" Type="http://schemas.microsoft.com/office/2007/relationships/hdphoto" Target="../media/hdphoto3.wdp"/><Relationship Id="rId214" Type="http://schemas.openxmlformats.org/officeDocument/2006/relationships/customXml" Target="../ink/ink2237.xml"/><Relationship Id="rId235" Type="http://schemas.openxmlformats.org/officeDocument/2006/relationships/image" Target="../media/image894.png"/><Relationship Id="rId256" Type="http://schemas.openxmlformats.org/officeDocument/2006/relationships/customXml" Target="../ink/ink2258.xml"/><Relationship Id="rId277" Type="http://schemas.openxmlformats.org/officeDocument/2006/relationships/image" Target="../media/image914.png"/><Relationship Id="rId298" Type="http://schemas.openxmlformats.org/officeDocument/2006/relationships/customXml" Target="../ink/ink2279.xml"/><Relationship Id="rId116" Type="http://schemas.openxmlformats.org/officeDocument/2006/relationships/image" Target="../media/image483.png"/><Relationship Id="rId137" Type="http://schemas.openxmlformats.org/officeDocument/2006/relationships/customXml" Target="../ink/ink2199.xml"/><Relationship Id="rId158" Type="http://schemas.openxmlformats.org/officeDocument/2006/relationships/image" Target="../media/image500.png"/><Relationship Id="rId302" Type="http://schemas.openxmlformats.org/officeDocument/2006/relationships/customXml" Target="../ink/ink2281.xml"/><Relationship Id="rId323" Type="http://schemas.openxmlformats.org/officeDocument/2006/relationships/image" Target="../media/image937.png"/><Relationship Id="rId344" Type="http://schemas.openxmlformats.org/officeDocument/2006/relationships/customXml" Target="../ink/ink2302.xml"/><Relationship Id="rId20" Type="http://schemas.openxmlformats.org/officeDocument/2006/relationships/image" Target="../media/image367.png"/><Relationship Id="rId41" Type="http://schemas.openxmlformats.org/officeDocument/2006/relationships/customXml" Target="../ink/ink2151.xml"/><Relationship Id="rId62" Type="http://schemas.openxmlformats.org/officeDocument/2006/relationships/image" Target="../media/image513.png"/><Relationship Id="rId83" Type="http://schemas.openxmlformats.org/officeDocument/2006/relationships/customXml" Target="../ink/ink2172.xml"/><Relationship Id="rId179" Type="http://schemas.openxmlformats.org/officeDocument/2006/relationships/image" Target="../media/image508.png"/><Relationship Id="rId365" Type="http://schemas.openxmlformats.org/officeDocument/2006/relationships/image" Target="../media/image958.png"/><Relationship Id="rId190" Type="http://schemas.openxmlformats.org/officeDocument/2006/relationships/customXml" Target="../ink/ink2224.xml"/><Relationship Id="rId204" Type="http://schemas.openxmlformats.org/officeDocument/2006/relationships/customXml" Target="../ink/ink2232.xml"/><Relationship Id="rId225" Type="http://schemas.openxmlformats.org/officeDocument/2006/relationships/image" Target="../media/image816.png"/><Relationship Id="rId246" Type="http://schemas.openxmlformats.org/officeDocument/2006/relationships/customXml" Target="../ink/ink2253.xml"/><Relationship Id="rId267" Type="http://schemas.openxmlformats.org/officeDocument/2006/relationships/image" Target="../media/image909.png"/><Relationship Id="rId288" Type="http://schemas.openxmlformats.org/officeDocument/2006/relationships/customXml" Target="../ink/ink2274.xml"/><Relationship Id="rId106" Type="http://schemas.openxmlformats.org/officeDocument/2006/relationships/image" Target="../media/image626.png"/><Relationship Id="rId127" Type="http://schemas.openxmlformats.org/officeDocument/2006/relationships/customXml" Target="../ink/ink2194.xml"/><Relationship Id="rId313" Type="http://schemas.openxmlformats.org/officeDocument/2006/relationships/image" Target="../media/image932.png"/><Relationship Id="rId10" Type="http://schemas.openxmlformats.org/officeDocument/2006/relationships/image" Target="../media/image886.png"/><Relationship Id="rId31" Type="http://schemas.openxmlformats.org/officeDocument/2006/relationships/customXml" Target="../ink/ink2146.xml"/><Relationship Id="rId52" Type="http://schemas.openxmlformats.org/officeDocument/2006/relationships/image" Target="../media/image314.png"/><Relationship Id="rId73" Type="http://schemas.openxmlformats.org/officeDocument/2006/relationships/customXml" Target="../ink/ink2167.xml"/><Relationship Id="rId94" Type="http://schemas.openxmlformats.org/officeDocument/2006/relationships/image" Target="../media/image355.png"/><Relationship Id="rId148" Type="http://schemas.openxmlformats.org/officeDocument/2006/relationships/image" Target="../media/image495.png"/><Relationship Id="rId169" Type="http://schemas.openxmlformats.org/officeDocument/2006/relationships/customXml" Target="../ink/ink2215.xml"/><Relationship Id="rId334" Type="http://schemas.openxmlformats.org/officeDocument/2006/relationships/customXml" Target="../ink/ink2297.xml"/><Relationship Id="rId355" Type="http://schemas.openxmlformats.org/officeDocument/2006/relationships/image" Target="../media/image953.png"/><Relationship Id="rId376" Type="http://schemas.openxmlformats.org/officeDocument/2006/relationships/customXml" Target="../ink/ink2318.xml"/><Relationship Id="rId4" Type="http://schemas.openxmlformats.org/officeDocument/2006/relationships/hyperlink" Target="https://www.netclipart.com/isee/TiTwhb_simple-compass/" TargetMode="External"/><Relationship Id="rId180" Type="http://schemas.openxmlformats.org/officeDocument/2006/relationships/customXml" Target="../ink/ink2219.xml"/><Relationship Id="rId215" Type="http://schemas.openxmlformats.org/officeDocument/2006/relationships/image" Target="../media/image811.png"/><Relationship Id="rId236" Type="http://schemas.openxmlformats.org/officeDocument/2006/relationships/customXml" Target="../ink/ink2248.xml"/><Relationship Id="rId257" Type="http://schemas.openxmlformats.org/officeDocument/2006/relationships/image" Target="../media/image904.png"/><Relationship Id="rId278" Type="http://schemas.openxmlformats.org/officeDocument/2006/relationships/customXml" Target="../ink/ink2269.xml"/><Relationship Id="rId303" Type="http://schemas.openxmlformats.org/officeDocument/2006/relationships/image" Target="../media/image927.png"/><Relationship Id="rId42" Type="http://schemas.openxmlformats.org/officeDocument/2006/relationships/image" Target="../media/image372.png"/><Relationship Id="rId84" Type="http://schemas.openxmlformats.org/officeDocument/2006/relationships/image" Target="../media/image384.png"/><Relationship Id="rId138" Type="http://schemas.openxmlformats.org/officeDocument/2006/relationships/image" Target="../media/image490.png"/><Relationship Id="rId345" Type="http://schemas.openxmlformats.org/officeDocument/2006/relationships/image" Target="../media/image948.png"/><Relationship Id="rId191" Type="http://schemas.openxmlformats.org/officeDocument/2006/relationships/image" Target="../media/image673.png"/><Relationship Id="rId205" Type="http://schemas.openxmlformats.org/officeDocument/2006/relationships/image" Target="../media/image770.png"/><Relationship Id="rId247" Type="http://schemas.openxmlformats.org/officeDocument/2006/relationships/image" Target="../media/image899.png"/><Relationship Id="rId107" Type="http://schemas.openxmlformats.org/officeDocument/2006/relationships/customXml" Target="../ink/ink2184.xml"/><Relationship Id="rId289" Type="http://schemas.openxmlformats.org/officeDocument/2006/relationships/image" Target="../media/image920.png"/><Relationship Id="rId11" Type="http://schemas.openxmlformats.org/officeDocument/2006/relationships/customXml" Target="../ink/ink2136.xml"/><Relationship Id="rId53" Type="http://schemas.openxmlformats.org/officeDocument/2006/relationships/customXml" Target="../ink/ink2157.xml"/><Relationship Id="rId149" Type="http://schemas.openxmlformats.org/officeDocument/2006/relationships/customXml" Target="../ink/ink2205.xml"/><Relationship Id="rId314" Type="http://schemas.openxmlformats.org/officeDocument/2006/relationships/customXml" Target="../ink/ink2287.xml"/><Relationship Id="rId356" Type="http://schemas.openxmlformats.org/officeDocument/2006/relationships/customXml" Target="../ink/ink2308.xml"/><Relationship Id="rId95" Type="http://schemas.openxmlformats.org/officeDocument/2006/relationships/customXml" Target="../ink/ink2178.xml"/><Relationship Id="rId160" Type="http://schemas.openxmlformats.org/officeDocument/2006/relationships/image" Target="../media/image501.png"/><Relationship Id="rId216" Type="http://schemas.openxmlformats.org/officeDocument/2006/relationships/customXml" Target="../ink/ink2238.xml"/><Relationship Id="rId258" Type="http://schemas.openxmlformats.org/officeDocument/2006/relationships/customXml" Target="../ink/ink2259.xml"/><Relationship Id="rId22" Type="http://schemas.openxmlformats.org/officeDocument/2006/relationships/image" Target="../media/image368.png"/><Relationship Id="rId64" Type="http://schemas.openxmlformats.org/officeDocument/2006/relationships/image" Target="../media/image331.png"/><Relationship Id="rId118" Type="http://schemas.openxmlformats.org/officeDocument/2006/relationships/image" Target="../media/image627.png"/><Relationship Id="rId325" Type="http://schemas.openxmlformats.org/officeDocument/2006/relationships/image" Target="../media/image938.png"/><Relationship Id="rId367" Type="http://schemas.openxmlformats.org/officeDocument/2006/relationships/image" Target="../media/image959.png"/><Relationship Id="rId171" Type="http://schemas.openxmlformats.org/officeDocument/2006/relationships/customXml" Target="../ink/ink2216.xml"/><Relationship Id="rId227" Type="http://schemas.openxmlformats.org/officeDocument/2006/relationships/image" Target="../media/image817.png"/><Relationship Id="rId269" Type="http://schemas.openxmlformats.org/officeDocument/2006/relationships/image" Target="../media/image910.png"/><Relationship Id="rId33" Type="http://schemas.openxmlformats.org/officeDocument/2006/relationships/customXml" Target="../ink/ink2147.xml"/><Relationship Id="rId129" Type="http://schemas.openxmlformats.org/officeDocument/2006/relationships/customXml" Target="../ink/ink2195.xml"/><Relationship Id="rId280" Type="http://schemas.openxmlformats.org/officeDocument/2006/relationships/customXml" Target="../ink/ink2270.xml"/><Relationship Id="rId336" Type="http://schemas.openxmlformats.org/officeDocument/2006/relationships/customXml" Target="../ink/ink2298.xml"/><Relationship Id="rId75" Type="http://schemas.openxmlformats.org/officeDocument/2006/relationships/customXml" Target="../ink/ink2168.xml"/><Relationship Id="rId140" Type="http://schemas.openxmlformats.org/officeDocument/2006/relationships/image" Target="../media/image491.png"/><Relationship Id="rId182" Type="http://schemas.openxmlformats.org/officeDocument/2006/relationships/customXml" Target="../ink/ink2220.xml"/><Relationship Id="rId378" Type="http://schemas.openxmlformats.org/officeDocument/2006/relationships/customXml" Target="../ink/ink2319.xml"/><Relationship Id="rId6" Type="http://schemas.openxmlformats.org/officeDocument/2006/relationships/image" Target="../media/image650.png"/><Relationship Id="rId238" Type="http://schemas.openxmlformats.org/officeDocument/2006/relationships/customXml" Target="../ink/ink2249.xml"/><Relationship Id="rId291" Type="http://schemas.openxmlformats.org/officeDocument/2006/relationships/image" Target="../media/image921.png"/><Relationship Id="rId305" Type="http://schemas.openxmlformats.org/officeDocument/2006/relationships/image" Target="../media/image928.png"/><Relationship Id="rId347" Type="http://schemas.openxmlformats.org/officeDocument/2006/relationships/image" Target="../media/image949.png"/><Relationship Id="rId44" Type="http://schemas.openxmlformats.org/officeDocument/2006/relationships/image" Target="../media/image373.png"/><Relationship Id="rId86" Type="http://schemas.openxmlformats.org/officeDocument/2006/relationships/image" Target="../media/image385.png"/><Relationship Id="rId151" Type="http://schemas.openxmlformats.org/officeDocument/2006/relationships/customXml" Target="../ink/ink2206.xml"/><Relationship Id="rId193" Type="http://schemas.openxmlformats.org/officeDocument/2006/relationships/image" Target="../media/image674.png"/><Relationship Id="rId207" Type="http://schemas.openxmlformats.org/officeDocument/2006/relationships/image" Target="../media/image807.png"/><Relationship Id="rId249" Type="http://schemas.openxmlformats.org/officeDocument/2006/relationships/image" Target="../media/image900.png"/><Relationship Id="rId13" Type="http://schemas.openxmlformats.org/officeDocument/2006/relationships/customXml" Target="../ink/ink2137.xml"/><Relationship Id="rId109" Type="http://schemas.openxmlformats.org/officeDocument/2006/relationships/customXml" Target="../ink/ink2185.xml"/><Relationship Id="rId260" Type="http://schemas.openxmlformats.org/officeDocument/2006/relationships/customXml" Target="../ink/ink2260.xml"/><Relationship Id="rId316" Type="http://schemas.openxmlformats.org/officeDocument/2006/relationships/customXml" Target="../ink/ink2288.xml"/><Relationship Id="rId55" Type="http://schemas.openxmlformats.org/officeDocument/2006/relationships/customXml" Target="../ink/ink2158.xml"/><Relationship Id="rId97" Type="http://schemas.openxmlformats.org/officeDocument/2006/relationships/customXml" Target="../ink/ink2179.xml"/><Relationship Id="rId120" Type="http://schemas.openxmlformats.org/officeDocument/2006/relationships/image" Target="../media/image628.png"/><Relationship Id="rId358" Type="http://schemas.openxmlformats.org/officeDocument/2006/relationships/customXml" Target="../ink/ink2309.xml"/><Relationship Id="rId162" Type="http://schemas.openxmlformats.org/officeDocument/2006/relationships/image" Target="../media/image502.png"/><Relationship Id="rId218" Type="http://schemas.openxmlformats.org/officeDocument/2006/relationships/customXml" Target="../ink/ink2239.xml"/><Relationship Id="rId271" Type="http://schemas.openxmlformats.org/officeDocument/2006/relationships/image" Target="../media/image911.png"/><Relationship Id="rId24" Type="http://schemas.openxmlformats.org/officeDocument/2006/relationships/image" Target="../media/image369.png"/><Relationship Id="rId66" Type="http://schemas.openxmlformats.org/officeDocument/2006/relationships/image" Target="../media/image332.png"/><Relationship Id="rId131" Type="http://schemas.openxmlformats.org/officeDocument/2006/relationships/customXml" Target="../ink/ink2196.xml"/><Relationship Id="rId327" Type="http://schemas.openxmlformats.org/officeDocument/2006/relationships/image" Target="../media/image939.png"/><Relationship Id="rId369" Type="http://schemas.openxmlformats.org/officeDocument/2006/relationships/image" Target="../media/image960.png"/><Relationship Id="rId173" Type="http://schemas.openxmlformats.org/officeDocument/2006/relationships/image" Target="../media/image359.png"/><Relationship Id="rId229" Type="http://schemas.openxmlformats.org/officeDocument/2006/relationships/image" Target="../media/image818.png"/><Relationship Id="rId380" Type="http://schemas.openxmlformats.org/officeDocument/2006/relationships/customXml" Target="../ink/ink2320.xml"/><Relationship Id="rId240" Type="http://schemas.openxmlformats.org/officeDocument/2006/relationships/customXml" Target="../ink/ink2250.xml"/><Relationship Id="rId35" Type="http://schemas.openxmlformats.org/officeDocument/2006/relationships/customXml" Target="../ink/ink2148.xml"/><Relationship Id="rId77" Type="http://schemas.openxmlformats.org/officeDocument/2006/relationships/customXml" Target="../ink/ink2169.xml"/><Relationship Id="rId100" Type="http://schemas.openxmlformats.org/officeDocument/2006/relationships/image" Target="../media/image358.png"/><Relationship Id="rId282" Type="http://schemas.openxmlformats.org/officeDocument/2006/relationships/customXml" Target="../ink/ink2271.xml"/><Relationship Id="rId338" Type="http://schemas.openxmlformats.org/officeDocument/2006/relationships/customXml" Target="../ink/ink2299.xml"/><Relationship Id="rId8" Type="http://schemas.openxmlformats.org/officeDocument/2006/relationships/image" Target="../media/image307.png"/><Relationship Id="rId142" Type="http://schemas.openxmlformats.org/officeDocument/2006/relationships/image" Target="../media/image492.png"/><Relationship Id="rId184" Type="http://schemas.openxmlformats.org/officeDocument/2006/relationships/customXml" Target="../ink/ink2221.xml"/><Relationship Id="rId251" Type="http://schemas.openxmlformats.org/officeDocument/2006/relationships/image" Target="../media/image901.png"/><Relationship Id="rId46" Type="http://schemas.openxmlformats.org/officeDocument/2006/relationships/image" Target="../media/image374.png"/><Relationship Id="rId293" Type="http://schemas.openxmlformats.org/officeDocument/2006/relationships/image" Target="../media/image922.png"/><Relationship Id="rId307" Type="http://schemas.openxmlformats.org/officeDocument/2006/relationships/image" Target="../media/image929.png"/><Relationship Id="rId349" Type="http://schemas.openxmlformats.org/officeDocument/2006/relationships/image" Target="../media/image950.png"/><Relationship Id="rId88" Type="http://schemas.openxmlformats.org/officeDocument/2006/relationships/image" Target="../media/image352.png"/><Relationship Id="rId111" Type="http://schemas.openxmlformats.org/officeDocument/2006/relationships/customXml" Target="../ink/ink2186.xml"/><Relationship Id="rId153" Type="http://schemas.openxmlformats.org/officeDocument/2006/relationships/customXml" Target="../ink/ink2207.xml"/><Relationship Id="rId195" Type="http://schemas.openxmlformats.org/officeDocument/2006/relationships/image" Target="../media/image675.png"/><Relationship Id="rId209" Type="http://schemas.openxmlformats.org/officeDocument/2006/relationships/image" Target="../media/image808.png"/><Relationship Id="rId360" Type="http://schemas.openxmlformats.org/officeDocument/2006/relationships/customXml" Target="../ink/ink2310.xml"/><Relationship Id="rId220" Type="http://schemas.openxmlformats.org/officeDocument/2006/relationships/customXml" Target="../ink/ink2240.xml"/><Relationship Id="rId15" Type="http://schemas.openxmlformats.org/officeDocument/2006/relationships/customXml" Target="../ink/ink2138.xml"/><Relationship Id="rId57" Type="http://schemas.openxmlformats.org/officeDocument/2006/relationships/customXml" Target="../ink/ink2159.xml"/><Relationship Id="rId262" Type="http://schemas.openxmlformats.org/officeDocument/2006/relationships/customXml" Target="../ink/ink2261.xml"/><Relationship Id="rId318" Type="http://schemas.openxmlformats.org/officeDocument/2006/relationships/customXml" Target="../ink/ink2289.xml"/><Relationship Id="rId99" Type="http://schemas.openxmlformats.org/officeDocument/2006/relationships/customXml" Target="../ink/ink2180.xml"/><Relationship Id="rId122" Type="http://schemas.openxmlformats.org/officeDocument/2006/relationships/image" Target="../media/image629.png"/><Relationship Id="rId164" Type="http://schemas.openxmlformats.org/officeDocument/2006/relationships/image" Target="../media/image76.png"/><Relationship Id="rId371" Type="http://schemas.openxmlformats.org/officeDocument/2006/relationships/image" Target="../media/image961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5.png"/><Relationship Id="rId299" Type="http://schemas.openxmlformats.org/officeDocument/2006/relationships/image" Target="../media/image1007.png"/><Relationship Id="rId21" Type="http://schemas.openxmlformats.org/officeDocument/2006/relationships/image" Target="../media/image972.png"/><Relationship Id="rId63" Type="http://schemas.openxmlformats.org/officeDocument/2006/relationships/image" Target="../media/image978.png"/><Relationship Id="rId159" Type="http://schemas.openxmlformats.org/officeDocument/2006/relationships/image" Target="../media/image477.png"/><Relationship Id="rId324" Type="http://schemas.openxmlformats.org/officeDocument/2006/relationships/customXml" Target="../ink/ink2479.xml"/><Relationship Id="rId366" Type="http://schemas.openxmlformats.org/officeDocument/2006/relationships/customXml" Target="../ink/ink2500.xml"/><Relationship Id="rId170" Type="http://schemas.openxmlformats.org/officeDocument/2006/relationships/customXml" Target="../ink/ink2402.xml"/><Relationship Id="rId226" Type="http://schemas.openxmlformats.org/officeDocument/2006/relationships/customXml" Target="../ink/ink2430.xml"/><Relationship Id="rId268" Type="http://schemas.openxmlformats.org/officeDocument/2006/relationships/customXml" Target="../ink/ink2451.xml"/><Relationship Id="rId32" Type="http://schemas.openxmlformats.org/officeDocument/2006/relationships/customXml" Target="../ink/ink2333.xml"/><Relationship Id="rId74" Type="http://schemas.openxmlformats.org/officeDocument/2006/relationships/customXml" Target="../ink/ink2354.xml"/><Relationship Id="rId128" Type="http://schemas.openxmlformats.org/officeDocument/2006/relationships/customXml" Target="../ink/ink2381.xml"/><Relationship Id="rId335" Type="http://schemas.openxmlformats.org/officeDocument/2006/relationships/image" Target="../media/image1025.png"/><Relationship Id="rId5" Type="http://schemas.openxmlformats.org/officeDocument/2006/relationships/image" Target="../media/image360.png"/><Relationship Id="rId181" Type="http://schemas.openxmlformats.org/officeDocument/2006/relationships/image" Target="../media/image628.png"/><Relationship Id="rId237" Type="http://schemas.openxmlformats.org/officeDocument/2006/relationships/image" Target="../media/image508.png"/><Relationship Id="rId279" Type="http://schemas.openxmlformats.org/officeDocument/2006/relationships/image" Target="../media/image997.png"/><Relationship Id="rId43" Type="http://schemas.openxmlformats.org/officeDocument/2006/relationships/image" Target="../media/image317.png"/><Relationship Id="rId139" Type="http://schemas.openxmlformats.org/officeDocument/2006/relationships/image" Target="../media/image136.png"/><Relationship Id="rId290" Type="http://schemas.openxmlformats.org/officeDocument/2006/relationships/customXml" Target="../ink/ink2462.xml"/><Relationship Id="rId304" Type="http://schemas.openxmlformats.org/officeDocument/2006/relationships/customXml" Target="../ink/ink2469.xml"/><Relationship Id="rId346" Type="http://schemas.openxmlformats.org/officeDocument/2006/relationships/customXml" Target="../ink/ink2490.xml"/><Relationship Id="rId85" Type="http://schemas.openxmlformats.org/officeDocument/2006/relationships/image" Target="../media/image471.png"/><Relationship Id="rId150" Type="http://schemas.openxmlformats.org/officeDocument/2006/relationships/customXml" Target="../ink/ink2392.xml"/><Relationship Id="rId192" Type="http://schemas.openxmlformats.org/officeDocument/2006/relationships/customXml" Target="../ink/ink2413.xml"/><Relationship Id="rId206" Type="http://schemas.openxmlformats.org/officeDocument/2006/relationships/customXml" Target="../ink/ink2420.xml"/><Relationship Id="rId248" Type="http://schemas.openxmlformats.org/officeDocument/2006/relationships/customXml" Target="../ink/ink2441.xml"/><Relationship Id="rId12" Type="http://schemas.openxmlformats.org/officeDocument/2006/relationships/customXml" Target="../ink/ink2323.xml"/><Relationship Id="rId108" Type="http://schemas.openxmlformats.org/officeDocument/2006/relationships/customXml" Target="../ink/ink2371.xml"/><Relationship Id="rId315" Type="http://schemas.openxmlformats.org/officeDocument/2006/relationships/image" Target="../media/image1015.png"/><Relationship Id="rId357" Type="http://schemas.openxmlformats.org/officeDocument/2006/relationships/image" Target="../media/image1036.png"/><Relationship Id="rId54" Type="http://schemas.openxmlformats.org/officeDocument/2006/relationships/customXml" Target="../ink/ink2344.xml"/><Relationship Id="rId96" Type="http://schemas.openxmlformats.org/officeDocument/2006/relationships/customXml" Target="../ink/ink2365.xml"/><Relationship Id="rId161" Type="http://schemas.openxmlformats.org/officeDocument/2006/relationships/image" Target="../media/image981.png"/><Relationship Id="rId217" Type="http://schemas.openxmlformats.org/officeDocument/2006/relationships/image" Target="../media/image499.png"/><Relationship Id="rId259" Type="http://schemas.openxmlformats.org/officeDocument/2006/relationships/image" Target="../media/image987.png"/><Relationship Id="rId23" Type="http://schemas.openxmlformats.org/officeDocument/2006/relationships/image" Target="../media/image307.png"/><Relationship Id="rId119" Type="http://schemas.openxmlformats.org/officeDocument/2006/relationships/image" Target="../media/image126.png"/><Relationship Id="rId270" Type="http://schemas.openxmlformats.org/officeDocument/2006/relationships/customXml" Target="../ink/ink2452.xml"/><Relationship Id="rId326" Type="http://schemas.openxmlformats.org/officeDocument/2006/relationships/customXml" Target="../ink/ink2480.xml"/><Relationship Id="rId65" Type="http://schemas.openxmlformats.org/officeDocument/2006/relationships/image" Target="../media/image979.png"/><Relationship Id="rId130" Type="http://schemas.openxmlformats.org/officeDocument/2006/relationships/customXml" Target="../ink/ink2382.xml"/><Relationship Id="rId368" Type="http://schemas.openxmlformats.org/officeDocument/2006/relationships/customXml" Target="../ink/ink2501.xml"/><Relationship Id="rId172" Type="http://schemas.openxmlformats.org/officeDocument/2006/relationships/customXml" Target="../ink/ink2403.xml"/><Relationship Id="rId228" Type="http://schemas.openxmlformats.org/officeDocument/2006/relationships/customXml" Target="../ink/ink2431.xml"/><Relationship Id="rId281" Type="http://schemas.openxmlformats.org/officeDocument/2006/relationships/image" Target="../media/image998.png"/><Relationship Id="rId337" Type="http://schemas.openxmlformats.org/officeDocument/2006/relationships/image" Target="../media/image1026.png"/><Relationship Id="rId34" Type="http://schemas.openxmlformats.org/officeDocument/2006/relationships/customXml" Target="../ink/ink2334.xml"/><Relationship Id="rId76" Type="http://schemas.openxmlformats.org/officeDocument/2006/relationships/customXml" Target="../ink/ink2355.xml"/><Relationship Id="rId141" Type="http://schemas.openxmlformats.org/officeDocument/2006/relationships/image" Target="../media/image137.png"/><Relationship Id="rId7" Type="http://schemas.openxmlformats.org/officeDocument/2006/relationships/hyperlink" Target="https://www.netclipart.com/isee/TiTwhb_simple-compass/" TargetMode="External"/><Relationship Id="rId183" Type="http://schemas.openxmlformats.org/officeDocument/2006/relationships/image" Target="../media/image629.png"/><Relationship Id="rId239" Type="http://schemas.openxmlformats.org/officeDocument/2006/relationships/image" Target="../media/image509.png"/><Relationship Id="rId250" Type="http://schemas.openxmlformats.org/officeDocument/2006/relationships/customXml" Target="../ink/ink2442.xml"/><Relationship Id="rId292" Type="http://schemas.openxmlformats.org/officeDocument/2006/relationships/customXml" Target="../ink/ink2463.xml"/><Relationship Id="rId306" Type="http://schemas.openxmlformats.org/officeDocument/2006/relationships/customXml" Target="../ink/ink2470.xml"/><Relationship Id="rId45" Type="http://schemas.openxmlformats.org/officeDocument/2006/relationships/image" Target="../media/image318.png"/><Relationship Id="rId87" Type="http://schemas.openxmlformats.org/officeDocument/2006/relationships/image" Target="../media/image472.png"/><Relationship Id="rId110" Type="http://schemas.openxmlformats.org/officeDocument/2006/relationships/customXml" Target="../ink/ink2372.xml"/><Relationship Id="rId348" Type="http://schemas.openxmlformats.org/officeDocument/2006/relationships/customXml" Target="../ink/ink2491.xml"/><Relationship Id="rId152" Type="http://schemas.openxmlformats.org/officeDocument/2006/relationships/customXml" Target="../ink/ink2393.xml"/><Relationship Id="rId194" Type="http://schemas.openxmlformats.org/officeDocument/2006/relationships/customXml" Target="../ink/ink2414.xml"/><Relationship Id="rId208" Type="http://schemas.openxmlformats.org/officeDocument/2006/relationships/customXml" Target="../ink/ink2421.xml"/><Relationship Id="rId261" Type="http://schemas.openxmlformats.org/officeDocument/2006/relationships/image" Target="../media/image988.png"/><Relationship Id="rId14" Type="http://schemas.openxmlformats.org/officeDocument/2006/relationships/customXml" Target="../ink/ink2324.xml"/><Relationship Id="rId56" Type="http://schemas.openxmlformats.org/officeDocument/2006/relationships/customXml" Target="../ink/ink2345.xml"/><Relationship Id="rId317" Type="http://schemas.openxmlformats.org/officeDocument/2006/relationships/image" Target="../media/image1016.png"/><Relationship Id="rId359" Type="http://schemas.openxmlformats.org/officeDocument/2006/relationships/image" Target="../media/image1037.png"/><Relationship Id="rId98" Type="http://schemas.openxmlformats.org/officeDocument/2006/relationships/customXml" Target="../ink/ink2366.xml"/><Relationship Id="rId121" Type="http://schemas.openxmlformats.org/officeDocument/2006/relationships/image" Target="../media/image127.png"/><Relationship Id="rId163" Type="http://schemas.openxmlformats.org/officeDocument/2006/relationships/image" Target="../media/image478.png"/><Relationship Id="rId219" Type="http://schemas.openxmlformats.org/officeDocument/2006/relationships/image" Target="../media/image500.png"/><Relationship Id="rId370" Type="http://schemas.openxmlformats.org/officeDocument/2006/relationships/customXml" Target="../ink/ink2502.xml"/><Relationship Id="rId230" Type="http://schemas.openxmlformats.org/officeDocument/2006/relationships/customXml" Target="../ink/ink2432.xml"/><Relationship Id="rId25" Type="http://schemas.openxmlformats.org/officeDocument/2006/relationships/image" Target="../media/image973.png"/><Relationship Id="rId67" Type="http://schemas.openxmlformats.org/officeDocument/2006/relationships/image" Target="../media/image980.png"/><Relationship Id="rId272" Type="http://schemas.openxmlformats.org/officeDocument/2006/relationships/customXml" Target="../ink/ink2453.xml"/><Relationship Id="rId328" Type="http://schemas.openxmlformats.org/officeDocument/2006/relationships/customXml" Target="../ink/ink2481.xml"/><Relationship Id="rId132" Type="http://schemas.openxmlformats.org/officeDocument/2006/relationships/customXml" Target="../ink/ink2383.xml"/><Relationship Id="rId174" Type="http://schemas.openxmlformats.org/officeDocument/2006/relationships/customXml" Target="../ink/ink2404.xml"/><Relationship Id="rId241" Type="http://schemas.openxmlformats.org/officeDocument/2006/relationships/image" Target="../media/image510.png"/><Relationship Id="rId36" Type="http://schemas.openxmlformats.org/officeDocument/2006/relationships/customXml" Target="../ink/ink2335.xml"/><Relationship Id="rId283" Type="http://schemas.openxmlformats.org/officeDocument/2006/relationships/image" Target="../media/image999.png"/><Relationship Id="rId339" Type="http://schemas.openxmlformats.org/officeDocument/2006/relationships/image" Target="../media/image1027.png"/><Relationship Id="rId78" Type="http://schemas.openxmlformats.org/officeDocument/2006/relationships/customXml" Target="../ink/ink2356.xml"/><Relationship Id="rId99" Type="http://schemas.openxmlformats.org/officeDocument/2006/relationships/image" Target="../media/image116.png"/><Relationship Id="rId101" Type="http://schemas.openxmlformats.org/officeDocument/2006/relationships/image" Target="../media/image117.png"/><Relationship Id="rId122" Type="http://schemas.openxmlformats.org/officeDocument/2006/relationships/customXml" Target="../ink/ink2378.xml"/><Relationship Id="rId143" Type="http://schemas.openxmlformats.org/officeDocument/2006/relationships/image" Target="../media/image202.png"/><Relationship Id="rId164" Type="http://schemas.openxmlformats.org/officeDocument/2006/relationships/customXml" Target="../ink/ink2399.xml"/><Relationship Id="rId185" Type="http://schemas.openxmlformats.org/officeDocument/2006/relationships/image" Target="../media/image630.png"/><Relationship Id="rId350" Type="http://schemas.openxmlformats.org/officeDocument/2006/relationships/customXml" Target="../ink/ink2492.xml"/><Relationship Id="rId371" Type="http://schemas.openxmlformats.org/officeDocument/2006/relationships/image" Target="../media/image1043.png"/><Relationship Id="rId9" Type="http://schemas.openxmlformats.org/officeDocument/2006/relationships/hyperlink" Target="https://freepngimg.com/png/25491-next-button" TargetMode="External"/><Relationship Id="rId210" Type="http://schemas.openxmlformats.org/officeDocument/2006/relationships/customXml" Target="../ink/ink2422.xml"/><Relationship Id="rId26" Type="http://schemas.openxmlformats.org/officeDocument/2006/relationships/customXml" Target="../ink/ink2330.xml"/><Relationship Id="rId231" Type="http://schemas.openxmlformats.org/officeDocument/2006/relationships/image" Target="../media/image505.png"/><Relationship Id="rId252" Type="http://schemas.openxmlformats.org/officeDocument/2006/relationships/customXml" Target="../ink/ink2443.xml"/><Relationship Id="rId273" Type="http://schemas.openxmlformats.org/officeDocument/2006/relationships/image" Target="../media/image994.png"/><Relationship Id="rId294" Type="http://schemas.openxmlformats.org/officeDocument/2006/relationships/customXml" Target="../ink/ink2464.xml"/><Relationship Id="rId308" Type="http://schemas.openxmlformats.org/officeDocument/2006/relationships/customXml" Target="../ink/ink2471.xml"/><Relationship Id="rId329" Type="http://schemas.openxmlformats.org/officeDocument/2006/relationships/image" Target="../media/image1022.png"/><Relationship Id="rId47" Type="http://schemas.openxmlformats.org/officeDocument/2006/relationships/image" Target="../media/image974.png"/><Relationship Id="rId68" Type="http://schemas.openxmlformats.org/officeDocument/2006/relationships/customXml" Target="../ink/ink2351.xml"/><Relationship Id="rId89" Type="http://schemas.openxmlformats.org/officeDocument/2006/relationships/image" Target="../media/image473.png"/><Relationship Id="rId112" Type="http://schemas.openxmlformats.org/officeDocument/2006/relationships/customXml" Target="../ink/ink2373.xml"/><Relationship Id="rId133" Type="http://schemas.openxmlformats.org/officeDocument/2006/relationships/image" Target="../media/image133.png"/><Relationship Id="rId154" Type="http://schemas.openxmlformats.org/officeDocument/2006/relationships/customXml" Target="../ink/ink2394.xml"/><Relationship Id="rId175" Type="http://schemas.openxmlformats.org/officeDocument/2006/relationships/image" Target="../media/image94.png"/><Relationship Id="rId340" Type="http://schemas.openxmlformats.org/officeDocument/2006/relationships/customXml" Target="../ink/ink2487.xml"/><Relationship Id="rId361" Type="http://schemas.openxmlformats.org/officeDocument/2006/relationships/image" Target="../media/image1038.png"/><Relationship Id="rId196" Type="http://schemas.openxmlformats.org/officeDocument/2006/relationships/customXml" Target="../ink/ink2415.xml"/><Relationship Id="rId200" Type="http://schemas.openxmlformats.org/officeDocument/2006/relationships/customXml" Target="../ink/ink2417.xml"/><Relationship Id="rId16" Type="http://schemas.openxmlformats.org/officeDocument/2006/relationships/customXml" Target="../ink/ink2325.xml"/><Relationship Id="rId221" Type="http://schemas.openxmlformats.org/officeDocument/2006/relationships/image" Target="../media/image501.png"/><Relationship Id="rId242" Type="http://schemas.openxmlformats.org/officeDocument/2006/relationships/customXml" Target="../ink/ink2438.xml"/><Relationship Id="rId263" Type="http://schemas.openxmlformats.org/officeDocument/2006/relationships/image" Target="../media/image989.png"/><Relationship Id="rId284" Type="http://schemas.openxmlformats.org/officeDocument/2006/relationships/customXml" Target="../ink/ink2459.xml"/><Relationship Id="rId319" Type="http://schemas.openxmlformats.org/officeDocument/2006/relationships/image" Target="../media/image1017.png"/><Relationship Id="rId37" Type="http://schemas.openxmlformats.org/officeDocument/2006/relationships/image" Target="../media/image314.png"/><Relationship Id="rId58" Type="http://schemas.openxmlformats.org/officeDocument/2006/relationships/customXml" Target="../ink/ink2346.xml"/><Relationship Id="rId79" Type="http://schemas.openxmlformats.org/officeDocument/2006/relationships/image" Target="../media/image468.png"/><Relationship Id="rId102" Type="http://schemas.openxmlformats.org/officeDocument/2006/relationships/customXml" Target="../ink/ink2368.xml"/><Relationship Id="rId123" Type="http://schemas.openxmlformats.org/officeDocument/2006/relationships/image" Target="../media/image128.png"/><Relationship Id="rId144" Type="http://schemas.openxmlformats.org/officeDocument/2006/relationships/customXml" Target="../ink/ink2389.xml"/><Relationship Id="rId330" Type="http://schemas.openxmlformats.org/officeDocument/2006/relationships/customXml" Target="../ink/ink2482.xml"/><Relationship Id="rId90" Type="http://schemas.openxmlformats.org/officeDocument/2006/relationships/customXml" Target="../ink/ink2362.xml"/><Relationship Id="rId165" Type="http://schemas.openxmlformats.org/officeDocument/2006/relationships/image" Target="../media/image479.png"/><Relationship Id="rId186" Type="http://schemas.openxmlformats.org/officeDocument/2006/relationships/customXml" Target="../ink/ink2410.xml"/><Relationship Id="rId351" Type="http://schemas.openxmlformats.org/officeDocument/2006/relationships/image" Target="../media/image1033.png"/><Relationship Id="rId372" Type="http://schemas.openxmlformats.org/officeDocument/2006/relationships/customXml" Target="../ink/ink2503.xml"/><Relationship Id="rId211" Type="http://schemas.openxmlformats.org/officeDocument/2006/relationships/image" Target="../media/image496.png"/><Relationship Id="rId232" Type="http://schemas.openxmlformats.org/officeDocument/2006/relationships/customXml" Target="../ink/ink2433.xml"/><Relationship Id="rId253" Type="http://schemas.openxmlformats.org/officeDocument/2006/relationships/image" Target="../media/image984.png"/><Relationship Id="rId274" Type="http://schemas.openxmlformats.org/officeDocument/2006/relationships/customXml" Target="../ink/ink2454.xml"/><Relationship Id="rId295" Type="http://schemas.openxmlformats.org/officeDocument/2006/relationships/image" Target="../media/image1005.png"/><Relationship Id="rId309" Type="http://schemas.openxmlformats.org/officeDocument/2006/relationships/image" Target="../media/image1012.png"/><Relationship Id="rId27" Type="http://schemas.openxmlformats.org/officeDocument/2006/relationships/image" Target="../media/image309.png"/><Relationship Id="rId48" Type="http://schemas.openxmlformats.org/officeDocument/2006/relationships/customXml" Target="../ink/ink2341.xml"/><Relationship Id="rId69" Type="http://schemas.openxmlformats.org/officeDocument/2006/relationships/image" Target="../media/image463.png"/><Relationship Id="rId113" Type="http://schemas.openxmlformats.org/officeDocument/2006/relationships/image" Target="../media/image123.png"/><Relationship Id="rId134" Type="http://schemas.openxmlformats.org/officeDocument/2006/relationships/customXml" Target="../ink/ink2384.xml"/><Relationship Id="rId320" Type="http://schemas.openxmlformats.org/officeDocument/2006/relationships/customXml" Target="../ink/ink2477.xml"/><Relationship Id="rId80" Type="http://schemas.openxmlformats.org/officeDocument/2006/relationships/customXml" Target="../ink/ink2357.xml"/><Relationship Id="rId155" Type="http://schemas.openxmlformats.org/officeDocument/2006/relationships/image" Target="../media/image208.png"/><Relationship Id="rId176" Type="http://schemas.openxmlformats.org/officeDocument/2006/relationships/customXml" Target="../ink/ink2405.xml"/><Relationship Id="rId197" Type="http://schemas.openxmlformats.org/officeDocument/2006/relationships/image" Target="../media/image489.png"/><Relationship Id="rId341" Type="http://schemas.openxmlformats.org/officeDocument/2006/relationships/image" Target="../media/image1028.png"/><Relationship Id="rId362" Type="http://schemas.openxmlformats.org/officeDocument/2006/relationships/customXml" Target="../ink/ink2498.xml"/><Relationship Id="rId201" Type="http://schemas.openxmlformats.org/officeDocument/2006/relationships/image" Target="../media/image491.png"/><Relationship Id="rId222" Type="http://schemas.openxmlformats.org/officeDocument/2006/relationships/customXml" Target="../ink/ink2428.xml"/><Relationship Id="rId243" Type="http://schemas.openxmlformats.org/officeDocument/2006/relationships/image" Target="../media/image511.png"/><Relationship Id="rId264" Type="http://schemas.openxmlformats.org/officeDocument/2006/relationships/customXml" Target="../ink/ink2449.xml"/><Relationship Id="rId285" Type="http://schemas.openxmlformats.org/officeDocument/2006/relationships/image" Target="../media/image1000.png"/><Relationship Id="rId17" Type="http://schemas.openxmlformats.org/officeDocument/2006/relationships/image" Target="../media/image970.png"/><Relationship Id="rId38" Type="http://schemas.openxmlformats.org/officeDocument/2006/relationships/customXml" Target="../ink/ink2336.xml"/><Relationship Id="rId59" Type="http://schemas.openxmlformats.org/officeDocument/2006/relationships/image" Target="../media/image976.png"/><Relationship Id="rId103" Type="http://schemas.openxmlformats.org/officeDocument/2006/relationships/image" Target="../media/image118.png"/><Relationship Id="rId124" Type="http://schemas.openxmlformats.org/officeDocument/2006/relationships/customXml" Target="../ink/ink2379.xml"/><Relationship Id="rId310" Type="http://schemas.openxmlformats.org/officeDocument/2006/relationships/customXml" Target="../ink/ink2472.xml"/><Relationship Id="rId70" Type="http://schemas.openxmlformats.org/officeDocument/2006/relationships/customXml" Target="../ink/ink2352.xml"/><Relationship Id="rId91" Type="http://schemas.openxmlformats.org/officeDocument/2006/relationships/image" Target="../media/image474.png"/><Relationship Id="rId145" Type="http://schemas.openxmlformats.org/officeDocument/2006/relationships/image" Target="../media/image203.png"/><Relationship Id="rId166" Type="http://schemas.openxmlformats.org/officeDocument/2006/relationships/customXml" Target="../ink/ink2400.xml"/><Relationship Id="rId187" Type="http://schemas.openxmlformats.org/officeDocument/2006/relationships/image" Target="../media/image484.png"/><Relationship Id="rId331" Type="http://schemas.openxmlformats.org/officeDocument/2006/relationships/image" Target="../media/image1023.png"/><Relationship Id="rId352" Type="http://schemas.openxmlformats.org/officeDocument/2006/relationships/customXml" Target="../ink/ink2493.xml"/><Relationship Id="rId373" Type="http://schemas.openxmlformats.org/officeDocument/2006/relationships/image" Target="../media/image104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23.xml"/><Relationship Id="rId233" Type="http://schemas.openxmlformats.org/officeDocument/2006/relationships/image" Target="../media/image506.png"/><Relationship Id="rId254" Type="http://schemas.openxmlformats.org/officeDocument/2006/relationships/customXml" Target="../ink/ink2444.xml"/><Relationship Id="rId28" Type="http://schemas.openxmlformats.org/officeDocument/2006/relationships/customXml" Target="../ink/ink2331.xml"/><Relationship Id="rId49" Type="http://schemas.openxmlformats.org/officeDocument/2006/relationships/image" Target="../media/image332.png"/><Relationship Id="rId114" Type="http://schemas.openxmlformats.org/officeDocument/2006/relationships/customXml" Target="../ink/ink2374.xml"/><Relationship Id="rId275" Type="http://schemas.openxmlformats.org/officeDocument/2006/relationships/image" Target="../media/image995.png"/><Relationship Id="rId296" Type="http://schemas.openxmlformats.org/officeDocument/2006/relationships/customXml" Target="../ink/ink2465.xml"/><Relationship Id="rId300" Type="http://schemas.openxmlformats.org/officeDocument/2006/relationships/customXml" Target="../ink/ink2467.xml"/><Relationship Id="rId60" Type="http://schemas.openxmlformats.org/officeDocument/2006/relationships/customXml" Target="../ink/ink2347.xml"/><Relationship Id="rId81" Type="http://schemas.openxmlformats.org/officeDocument/2006/relationships/image" Target="../media/image469.png"/><Relationship Id="rId135" Type="http://schemas.openxmlformats.org/officeDocument/2006/relationships/image" Target="../media/image134.png"/><Relationship Id="rId156" Type="http://schemas.openxmlformats.org/officeDocument/2006/relationships/customXml" Target="../ink/ink2395.xml"/><Relationship Id="rId177" Type="http://schemas.openxmlformats.org/officeDocument/2006/relationships/image" Target="../media/image483.png"/><Relationship Id="rId198" Type="http://schemas.openxmlformats.org/officeDocument/2006/relationships/customXml" Target="../ink/ink2416.xml"/><Relationship Id="rId321" Type="http://schemas.openxmlformats.org/officeDocument/2006/relationships/image" Target="../media/image1018.png"/><Relationship Id="rId342" Type="http://schemas.openxmlformats.org/officeDocument/2006/relationships/customXml" Target="../ink/ink2488.xml"/><Relationship Id="rId363" Type="http://schemas.openxmlformats.org/officeDocument/2006/relationships/image" Target="../media/image1039.png"/><Relationship Id="rId202" Type="http://schemas.openxmlformats.org/officeDocument/2006/relationships/customXml" Target="../ink/ink2418.xml"/><Relationship Id="rId223" Type="http://schemas.openxmlformats.org/officeDocument/2006/relationships/image" Target="../media/image502.png"/><Relationship Id="rId244" Type="http://schemas.openxmlformats.org/officeDocument/2006/relationships/customXml" Target="../ink/ink2439.xml"/><Relationship Id="rId18" Type="http://schemas.openxmlformats.org/officeDocument/2006/relationships/customXml" Target="../ink/ink2326.xml"/><Relationship Id="rId39" Type="http://schemas.openxmlformats.org/officeDocument/2006/relationships/image" Target="../media/image315.png"/><Relationship Id="rId265" Type="http://schemas.openxmlformats.org/officeDocument/2006/relationships/image" Target="../media/image990.png"/><Relationship Id="rId286" Type="http://schemas.openxmlformats.org/officeDocument/2006/relationships/customXml" Target="../ink/ink2460.xml"/><Relationship Id="rId50" Type="http://schemas.openxmlformats.org/officeDocument/2006/relationships/customXml" Target="../ink/ink2342.xml"/><Relationship Id="rId104" Type="http://schemas.openxmlformats.org/officeDocument/2006/relationships/customXml" Target="../ink/ink2369.xml"/><Relationship Id="rId125" Type="http://schemas.openxmlformats.org/officeDocument/2006/relationships/image" Target="../media/image129.png"/><Relationship Id="rId146" Type="http://schemas.openxmlformats.org/officeDocument/2006/relationships/customXml" Target="../ink/ink2390.xml"/><Relationship Id="rId167" Type="http://schemas.openxmlformats.org/officeDocument/2006/relationships/image" Target="../media/image626.png"/><Relationship Id="rId188" Type="http://schemas.openxmlformats.org/officeDocument/2006/relationships/customXml" Target="../ink/ink2411.xml"/><Relationship Id="rId311" Type="http://schemas.openxmlformats.org/officeDocument/2006/relationships/image" Target="../media/image1013.png"/><Relationship Id="rId332" Type="http://schemas.openxmlformats.org/officeDocument/2006/relationships/customXml" Target="../ink/ink2483.xml"/><Relationship Id="rId353" Type="http://schemas.openxmlformats.org/officeDocument/2006/relationships/image" Target="../media/image1034.png"/><Relationship Id="rId374" Type="http://schemas.openxmlformats.org/officeDocument/2006/relationships/customXml" Target="../ink/ink2504.xml"/><Relationship Id="rId71" Type="http://schemas.openxmlformats.org/officeDocument/2006/relationships/image" Target="../media/image464.png"/><Relationship Id="rId92" Type="http://schemas.openxmlformats.org/officeDocument/2006/relationships/customXml" Target="../ink/ink2363.xml"/><Relationship Id="rId213" Type="http://schemas.openxmlformats.org/officeDocument/2006/relationships/image" Target="../media/image497.png"/><Relationship Id="rId234" Type="http://schemas.openxmlformats.org/officeDocument/2006/relationships/customXml" Target="../ink/ink2434.xml"/><Relationship Id="rId2" Type="http://schemas.openxmlformats.org/officeDocument/2006/relationships/image" Target="../media/image359.png"/><Relationship Id="rId29" Type="http://schemas.openxmlformats.org/officeDocument/2006/relationships/image" Target="../media/image310.png"/><Relationship Id="rId255" Type="http://schemas.openxmlformats.org/officeDocument/2006/relationships/image" Target="../media/image985.png"/><Relationship Id="rId276" Type="http://schemas.openxmlformats.org/officeDocument/2006/relationships/customXml" Target="../ink/ink2455.xml"/><Relationship Id="rId297" Type="http://schemas.openxmlformats.org/officeDocument/2006/relationships/image" Target="../media/image1006.png"/><Relationship Id="rId40" Type="http://schemas.openxmlformats.org/officeDocument/2006/relationships/customXml" Target="../ink/ink2337.xml"/><Relationship Id="rId115" Type="http://schemas.openxmlformats.org/officeDocument/2006/relationships/image" Target="../media/image124.png"/><Relationship Id="rId136" Type="http://schemas.openxmlformats.org/officeDocument/2006/relationships/customXml" Target="../ink/ink2385.xml"/><Relationship Id="rId157" Type="http://schemas.openxmlformats.org/officeDocument/2006/relationships/image" Target="../media/image476.png"/><Relationship Id="rId178" Type="http://schemas.openxmlformats.org/officeDocument/2006/relationships/customXml" Target="../ink/ink2406.xml"/><Relationship Id="rId301" Type="http://schemas.openxmlformats.org/officeDocument/2006/relationships/image" Target="../media/image1008.png"/><Relationship Id="rId322" Type="http://schemas.openxmlformats.org/officeDocument/2006/relationships/customXml" Target="../ink/ink2478.xml"/><Relationship Id="rId343" Type="http://schemas.openxmlformats.org/officeDocument/2006/relationships/image" Target="../media/image1029.png"/><Relationship Id="rId364" Type="http://schemas.openxmlformats.org/officeDocument/2006/relationships/customXml" Target="../ink/ink2499.xml"/><Relationship Id="rId61" Type="http://schemas.openxmlformats.org/officeDocument/2006/relationships/image" Target="../media/image977.png"/><Relationship Id="rId82" Type="http://schemas.openxmlformats.org/officeDocument/2006/relationships/customXml" Target="../ink/ink2358.xml"/><Relationship Id="rId199" Type="http://schemas.openxmlformats.org/officeDocument/2006/relationships/image" Target="../media/image490.png"/><Relationship Id="rId203" Type="http://schemas.openxmlformats.org/officeDocument/2006/relationships/image" Target="../media/image492.png"/><Relationship Id="rId19" Type="http://schemas.openxmlformats.org/officeDocument/2006/relationships/image" Target="../media/image971.png"/><Relationship Id="rId224" Type="http://schemas.openxmlformats.org/officeDocument/2006/relationships/customXml" Target="../ink/ink2429.xml"/><Relationship Id="rId245" Type="http://schemas.openxmlformats.org/officeDocument/2006/relationships/image" Target="../media/image512.png"/><Relationship Id="rId266" Type="http://schemas.openxmlformats.org/officeDocument/2006/relationships/customXml" Target="../ink/ink2450.xml"/><Relationship Id="rId287" Type="http://schemas.openxmlformats.org/officeDocument/2006/relationships/image" Target="../media/image1001.png"/><Relationship Id="rId30" Type="http://schemas.openxmlformats.org/officeDocument/2006/relationships/customXml" Target="../ink/ink2332.xml"/><Relationship Id="rId105" Type="http://schemas.openxmlformats.org/officeDocument/2006/relationships/image" Target="../media/image119.png"/><Relationship Id="rId126" Type="http://schemas.openxmlformats.org/officeDocument/2006/relationships/customXml" Target="../ink/ink2380.xml"/><Relationship Id="rId147" Type="http://schemas.openxmlformats.org/officeDocument/2006/relationships/image" Target="../media/image204.png"/><Relationship Id="rId168" Type="http://schemas.openxmlformats.org/officeDocument/2006/relationships/customXml" Target="../ink/ink2401.xml"/><Relationship Id="rId312" Type="http://schemas.openxmlformats.org/officeDocument/2006/relationships/customXml" Target="../ink/ink2473.xml"/><Relationship Id="rId333" Type="http://schemas.openxmlformats.org/officeDocument/2006/relationships/image" Target="../media/image1024.png"/><Relationship Id="rId354" Type="http://schemas.openxmlformats.org/officeDocument/2006/relationships/customXml" Target="../ink/ink2494.xml"/><Relationship Id="rId51" Type="http://schemas.openxmlformats.org/officeDocument/2006/relationships/image" Target="../media/image333.png"/><Relationship Id="rId72" Type="http://schemas.openxmlformats.org/officeDocument/2006/relationships/customXml" Target="../ink/ink2353.xml"/><Relationship Id="rId93" Type="http://schemas.openxmlformats.org/officeDocument/2006/relationships/image" Target="../media/image475.png"/><Relationship Id="rId189" Type="http://schemas.openxmlformats.org/officeDocument/2006/relationships/image" Target="../media/image485.png"/><Relationship Id="rId375" Type="http://schemas.openxmlformats.org/officeDocument/2006/relationships/image" Target="../media/image1045.png"/><Relationship Id="rId3" Type="http://schemas.microsoft.com/office/2007/relationships/hdphoto" Target="../media/hdphoto2.wdp"/><Relationship Id="rId214" Type="http://schemas.openxmlformats.org/officeDocument/2006/relationships/customXml" Target="../ink/ink2424.xml"/><Relationship Id="rId235" Type="http://schemas.openxmlformats.org/officeDocument/2006/relationships/image" Target="../media/image507.png"/><Relationship Id="rId256" Type="http://schemas.openxmlformats.org/officeDocument/2006/relationships/customXml" Target="../ink/ink2445.xml"/><Relationship Id="rId277" Type="http://schemas.openxmlformats.org/officeDocument/2006/relationships/image" Target="../media/image996.png"/><Relationship Id="rId298" Type="http://schemas.openxmlformats.org/officeDocument/2006/relationships/customXml" Target="../ink/ink2466.xml"/><Relationship Id="rId116" Type="http://schemas.openxmlformats.org/officeDocument/2006/relationships/customXml" Target="../ink/ink2375.xml"/><Relationship Id="rId137" Type="http://schemas.openxmlformats.org/officeDocument/2006/relationships/image" Target="../media/image135.png"/><Relationship Id="rId158" Type="http://schemas.openxmlformats.org/officeDocument/2006/relationships/customXml" Target="../ink/ink2396.xml"/><Relationship Id="rId302" Type="http://schemas.openxmlformats.org/officeDocument/2006/relationships/customXml" Target="../ink/ink2468.xml"/><Relationship Id="rId323" Type="http://schemas.openxmlformats.org/officeDocument/2006/relationships/image" Target="../media/image1019.png"/><Relationship Id="rId344" Type="http://schemas.openxmlformats.org/officeDocument/2006/relationships/customXml" Target="../ink/ink2489.xml"/><Relationship Id="rId20" Type="http://schemas.openxmlformats.org/officeDocument/2006/relationships/customXml" Target="../ink/ink2327.xml"/><Relationship Id="rId41" Type="http://schemas.openxmlformats.org/officeDocument/2006/relationships/image" Target="../media/image316.png"/><Relationship Id="rId62" Type="http://schemas.openxmlformats.org/officeDocument/2006/relationships/customXml" Target="../ink/ink2348.xml"/><Relationship Id="rId83" Type="http://schemas.openxmlformats.org/officeDocument/2006/relationships/image" Target="../media/image470.png"/><Relationship Id="rId179" Type="http://schemas.openxmlformats.org/officeDocument/2006/relationships/image" Target="../media/image627.png"/><Relationship Id="rId365" Type="http://schemas.openxmlformats.org/officeDocument/2006/relationships/image" Target="../media/image1040.png"/><Relationship Id="rId190" Type="http://schemas.openxmlformats.org/officeDocument/2006/relationships/customXml" Target="../ink/ink2412.xml"/><Relationship Id="rId204" Type="http://schemas.openxmlformats.org/officeDocument/2006/relationships/customXml" Target="../ink/ink2419.xml"/><Relationship Id="rId225" Type="http://schemas.openxmlformats.org/officeDocument/2006/relationships/image" Target="../media/image76.png"/><Relationship Id="rId246" Type="http://schemas.openxmlformats.org/officeDocument/2006/relationships/customXml" Target="../ink/ink2440.xml"/><Relationship Id="rId267" Type="http://schemas.openxmlformats.org/officeDocument/2006/relationships/image" Target="../media/image991.png"/><Relationship Id="rId288" Type="http://schemas.openxmlformats.org/officeDocument/2006/relationships/customXml" Target="../ink/ink2461.xml"/><Relationship Id="rId106" Type="http://schemas.openxmlformats.org/officeDocument/2006/relationships/customXml" Target="../ink/ink2370.xml"/><Relationship Id="rId127" Type="http://schemas.openxmlformats.org/officeDocument/2006/relationships/image" Target="../media/image130.png"/><Relationship Id="rId313" Type="http://schemas.openxmlformats.org/officeDocument/2006/relationships/image" Target="../media/image1014.png"/><Relationship Id="rId10" Type="http://schemas.openxmlformats.org/officeDocument/2006/relationships/customXml" Target="../ink/ink2322.xml"/><Relationship Id="rId31" Type="http://schemas.openxmlformats.org/officeDocument/2006/relationships/image" Target="../media/image311.png"/><Relationship Id="rId52" Type="http://schemas.openxmlformats.org/officeDocument/2006/relationships/customXml" Target="../ink/ink2343.xml"/><Relationship Id="rId73" Type="http://schemas.openxmlformats.org/officeDocument/2006/relationships/image" Target="../media/image465.png"/><Relationship Id="rId94" Type="http://schemas.openxmlformats.org/officeDocument/2006/relationships/customXml" Target="../ink/ink2364.xml"/><Relationship Id="rId148" Type="http://schemas.openxmlformats.org/officeDocument/2006/relationships/customXml" Target="../ink/ink2391.xml"/><Relationship Id="rId169" Type="http://schemas.openxmlformats.org/officeDocument/2006/relationships/image" Target="../media/image481.png"/><Relationship Id="rId334" Type="http://schemas.openxmlformats.org/officeDocument/2006/relationships/customXml" Target="../ink/ink2484.xml"/><Relationship Id="rId355" Type="http://schemas.openxmlformats.org/officeDocument/2006/relationships/image" Target="../media/image1035.png"/><Relationship Id="rId4" Type="http://schemas.openxmlformats.org/officeDocument/2006/relationships/hyperlink" Target="https://www.kissclipart.com/pirate-png-clipart-pirate-clip-art-pgpncl/" TargetMode="External"/><Relationship Id="rId180" Type="http://schemas.openxmlformats.org/officeDocument/2006/relationships/customXml" Target="../ink/ink2407.xml"/><Relationship Id="rId215" Type="http://schemas.openxmlformats.org/officeDocument/2006/relationships/image" Target="../media/image498.png"/><Relationship Id="rId236" Type="http://schemas.openxmlformats.org/officeDocument/2006/relationships/customXml" Target="../ink/ink2435.xml"/><Relationship Id="rId257" Type="http://schemas.openxmlformats.org/officeDocument/2006/relationships/image" Target="../media/image986.png"/><Relationship Id="rId278" Type="http://schemas.openxmlformats.org/officeDocument/2006/relationships/customXml" Target="../ink/ink2456.xml"/><Relationship Id="rId303" Type="http://schemas.openxmlformats.org/officeDocument/2006/relationships/image" Target="../media/image1009.png"/><Relationship Id="rId42" Type="http://schemas.openxmlformats.org/officeDocument/2006/relationships/customXml" Target="../ink/ink2338.xml"/><Relationship Id="rId84" Type="http://schemas.openxmlformats.org/officeDocument/2006/relationships/customXml" Target="../ink/ink2359.xml"/><Relationship Id="rId138" Type="http://schemas.openxmlformats.org/officeDocument/2006/relationships/customXml" Target="../ink/ink2386.xml"/><Relationship Id="rId345" Type="http://schemas.openxmlformats.org/officeDocument/2006/relationships/image" Target="../media/image1030.png"/><Relationship Id="rId191" Type="http://schemas.openxmlformats.org/officeDocument/2006/relationships/image" Target="../media/image486.png"/><Relationship Id="rId205" Type="http://schemas.openxmlformats.org/officeDocument/2006/relationships/image" Target="../media/image493.png"/><Relationship Id="rId247" Type="http://schemas.openxmlformats.org/officeDocument/2006/relationships/image" Target="../media/image897.png"/><Relationship Id="rId107" Type="http://schemas.openxmlformats.org/officeDocument/2006/relationships/image" Target="../media/image120.png"/><Relationship Id="rId289" Type="http://schemas.openxmlformats.org/officeDocument/2006/relationships/image" Target="../media/image1002.png"/><Relationship Id="rId11" Type="http://schemas.openxmlformats.org/officeDocument/2006/relationships/image" Target="../media/image650.png"/><Relationship Id="rId53" Type="http://schemas.openxmlformats.org/officeDocument/2006/relationships/image" Target="../media/image334.png"/><Relationship Id="rId149" Type="http://schemas.openxmlformats.org/officeDocument/2006/relationships/image" Target="../media/image205.png"/><Relationship Id="rId314" Type="http://schemas.openxmlformats.org/officeDocument/2006/relationships/customXml" Target="../ink/ink2474.xml"/><Relationship Id="rId356" Type="http://schemas.openxmlformats.org/officeDocument/2006/relationships/customXml" Target="../ink/ink2495.xml"/><Relationship Id="rId95" Type="http://schemas.openxmlformats.org/officeDocument/2006/relationships/image" Target="../media/image114.png"/><Relationship Id="rId160" Type="http://schemas.openxmlformats.org/officeDocument/2006/relationships/customXml" Target="../ink/ink2397.xml"/><Relationship Id="rId216" Type="http://schemas.openxmlformats.org/officeDocument/2006/relationships/customXml" Target="../ink/ink2425.xml"/><Relationship Id="rId258" Type="http://schemas.openxmlformats.org/officeDocument/2006/relationships/customXml" Target="../ink/ink2446.xml"/><Relationship Id="rId22" Type="http://schemas.openxmlformats.org/officeDocument/2006/relationships/customXml" Target="../ink/ink2328.xml"/><Relationship Id="rId64" Type="http://schemas.openxmlformats.org/officeDocument/2006/relationships/customXml" Target="../ink/ink2349.xml"/><Relationship Id="rId118" Type="http://schemas.openxmlformats.org/officeDocument/2006/relationships/customXml" Target="../ink/ink2376.xml"/><Relationship Id="rId325" Type="http://schemas.openxmlformats.org/officeDocument/2006/relationships/image" Target="../media/image1020.png"/><Relationship Id="rId367" Type="http://schemas.openxmlformats.org/officeDocument/2006/relationships/image" Target="../media/image1041.png"/><Relationship Id="rId171" Type="http://schemas.openxmlformats.org/officeDocument/2006/relationships/image" Target="../media/image92.png"/><Relationship Id="rId227" Type="http://schemas.openxmlformats.org/officeDocument/2006/relationships/image" Target="../media/image503.png"/><Relationship Id="rId269" Type="http://schemas.openxmlformats.org/officeDocument/2006/relationships/image" Target="../media/image992.png"/><Relationship Id="rId33" Type="http://schemas.openxmlformats.org/officeDocument/2006/relationships/image" Target="../media/image312.png"/><Relationship Id="rId129" Type="http://schemas.openxmlformats.org/officeDocument/2006/relationships/image" Target="../media/image131.png"/><Relationship Id="rId280" Type="http://schemas.openxmlformats.org/officeDocument/2006/relationships/customXml" Target="../ink/ink2457.xml"/><Relationship Id="rId336" Type="http://schemas.openxmlformats.org/officeDocument/2006/relationships/customXml" Target="../ink/ink2485.xml"/><Relationship Id="rId75" Type="http://schemas.openxmlformats.org/officeDocument/2006/relationships/image" Target="../media/image466.png"/><Relationship Id="rId140" Type="http://schemas.openxmlformats.org/officeDocument/2006/relationships/customXml" Target="../ink/ink2387.xml"/><Relationship Id="rId182" Type="http://schemas.openxmlformats.org/officeDocument/2006/relationships/customXml" Target="../ink/ink2408.xml"/><Relationship Id="rId6" Type="http://schemas.microsoft.com/office/2007/relationships/hdphoto" Target="../media/hdphoto3.wdp"/><Relationship Id="rId238" Type="http://schemas.openxmlformats.org/officeDocument/2006/relationships/customXml" Target="../ink/ink2436.xml"/><Relationship Id="rId291" Type="http://schemas.openxmlformats.org/officeDocument/2006/relationships/image" Target="../media/image1003.png"/><Relationship Id="rId305" Type="http://schemas.openxmlformats.org/officeDocument/2006/relationships/image" Target="../media/image1010.png"/><Relationship Id="rId347" Type="http://schemas.openxmlformats.org/officeDocument/2006/relationships/image" Target="../media/image1031.png"/><Relationship Id="rId44" Type="http://schemas.openxmlformats.org/officeDocument/2006/relationships/customXml" Target="../ink/ink2339.xml"/><Relationship Id="rId86" Type="http://schemas.openxmlformats.org/officeDocument/2006/relationships/customXml" Target="../ink/ink2360.xml"/><Relationship Id="rId151" Type="http://schemas.openxmlformats.org/officeDocument/2006/relationships/image" Target="../media/image206.png"/><Relationship Id="rId193" Type="http://schemas.openxmlformats.org/officeDocument/2006/relationships/image" Target="../media/image487.png"/><Relationship Id="rId207" Type="http://schemas.openxmlformats.org/officeDocument/2006/relationships/image" Target="../media/image494.png"/><Relationship Id="rId249" Type="http://schemas.openxmlformats.org/officeDocument/2006/relationships/image" Target="../media/image982.png"/><Relationship Id="rId13" Type="http://schemas.openxmlformats.org/officeDocument/2006/relationships/image" Target="../media/image968.png"/><Relationship Id="rId109" Type="http://schemas.openxmlformats.org/officeDocument/2006/relationships/image" Target="../media/image121.png"/><Relationship Id="rId260" Type="http://schemas.openxmlformats.org/officeDocument/2006/relationships/customXml" Target="../ink/ink2447.xml"/><Relationship Id="rId316" Type="http://schemas.openxmlformats.org/officeDocument/2006/relationships/customXml" Target="../ink/ink2475.xml"/><Relationship Id="rId55" Type="http://schemas.openxmlformats.org/officeDocument/2006/relationships/image" Target="../media/image975.png"/><Relationship Id="rId97" Type="http://schemas.openxmlformats.org/officeDocument/2006/relationships/image" Target="../media/image115.png"/><Relationship Id="rId120" Type="http://schemas.openxmlformats.org/officeDocument/2006/relationships/customXml" Target="../ink/ink2377.xml"/><Relationship Id="rId358" Type="http://schemas.openxmlformats.org/officeDocument/2006/relationships/customXml" Target="../ink/ink2496.xml"/><Relationship Id="rId162" Type="http://schemas.openxmlformats.org/officeDocument/2006/relationships/customXml" Target="../ink/ink2398.xml"/><Relationship Id="rId218" Type="http://schemas.openxmlformats.org/officeDocument/2006/relationships/customXml" Target="../ink/ink2426.xml"/><Relationship Id="rId271" Type="http://schemas.openxmlformats.org/officeDocument/2006/relationships/image" Target="../media/image993.png"/><Relationship Id="rId24" Type="http://schemas.openxmlformats.org/officeDocument/2006/relationships/customXml" Target="../ink/ink2329.xml"/><Relationship Id="rId66" Type="http://schemas.openxmlformats.org/officeDocument/2006/relationships/customXml" Target="../ink/ink2350.xml"/><Relationship Id="rId131" Type="http://schemas.openxmlformats.org/officeDocument/2006/relationships/image" Target="../media/image132.png"/><Relationship Id="rId327" Type="http://schemas.openxmlformats.org/officeDocument/2006/relationships/image" Target="../media/image1021.png"/><Relationship Id="rId369" Type="http://schemas.openxmlformats.org/officeDocument/2006/relationships/image" Target="../media/image1042.png"/><Relationship Id="rId173" Type="http://schemas.openxmlformats.org/officeDocument/2006/relationships/image" Target="../media/image482.png"/><Relationship Id="rId229" Type="http://schemas.openxmlformats.org/officeDocument/2006/relationships/image" Target="../media/image504.png"/><Relationship Id="rId240" Type="http://schemas.openxmlformats.org/officeDocument/2006/relationships/customXml" Target="../ink/ink2437.xml"/><Relationship Id="rId35" Type="http://schemas.openxmlformats.org/officeDocument/2006/relationships/image" Target="../media/image313.png"/><Relationship Id="rId77" Type="http://schemas.openxmlformats.org/officeDocument/2006/relationships/image" Target="../media/image467.png"/><Relationship Id="rId100" Type="http://schemas.openxmlformats.org/officeDocument/2006/relationships/customXml" Target="../ink/ink2367.xml"/><Relationship Id="rId282" Type="http://schemas.openxmlformats.org/officeDocument/2006/relationships/customXml" Target="../ink/ink2458.xml"/><Relationship Id="rId338" Type="http://schemas.openxmlformats.org/officeDocument/2006/relationships/customXml" Target="../ink/ink2486.xml"/><Relationship Id="rId8" Type="http://schemas.openxmlformats.org/officeDocument/2006/relationships/image" Target="../media/image361.png"/><Relationship Id="rId142" Type="http://schemas.openxmlformats.org/officeDocument/2006/relationships/customXml" Target="../ink/ink2388.xml"/><Relationship Id="rId184" Type="http://schemas.openxmlformats.org/officeDocument/2006/relationships/customXml" Target="../ink/ink2409.xml"/><Relationship Id="rId251" Type="http://schemas.openxmlformats.org/officeDocument/2006/relationships/image" Target="../media/image983.png"/><Relationship Id="rId46" Type="http://schemas.openxmlformats.org/officeDocument/2006/relationships/customXml" Target="../ink/ink2340.xml"/><Relationship Id="rId293" Type="http://schemas.openxmlformats.org/officeDocument/2006/relationships/image" Target="../media/image1004.png"/><Relationship Id="rId307" Type="http://schemas.openxmlformats.org/officeDocument/2006/relationships/image" Target="../media/image1011.png"/><Relationship Id="rId349" Type="http://schemas.openxmlformats.org/officeDocument/2006/relationships/image" Target="../media/image1032.png"/><Relationship Id="rId88" Type="http://schemas.openxmlformats.org/officeDocument/2006/relationships/customXml" Target="../ink/ink2361.xml"/><Relationship Id="rId111" Type="http://schemas.openxmlformats.org/officeDocument/2006/relationships/image" Target="../media/image122.png"/><Relationship Id="rId153" Type="http://schemas.openxmlformats.org/officeDocument/2006/relationships/image" Target="../media/image207.png"/><Relationship Id="rId195" Type="http://schemas.openxmlformats.org/officeDocument/2006/relationships/image" Target="../media/image488.png"/><Relationship Id="rId209" Type="http://schemas.openxmlformats.org/officeDocument/2006/relationships/image" Target="../media/image495.png"/><Relationship Id="rId360" Type="http://schemas.openxmlformats.org/officeDocument/2006/relationships/customXml" Target="../ink/ink2497.xml"/><Relationship Id="rId220" Type="http://schemas.openxmlformats.org/officeDocument/2006/relationships/customXml" Target="../ink/ink2427.xml"/><Relationship Id="rId15" Type="http://schemas.openxmlformats.org/officeDocument/2006/relationships/image" Target="../media/image969.png"/><Relationship Id="rId57" Type="http://schemas.openxmlformats.org/officeDocument/2006/relationships/image" Target="../media/image336.png"/><Relationship Id="rId262" Type="http://schemas.openxmlformats.org/officeDocument/2006/relationships/customXml" Target="../ink/ink2448.xml"/><Relationship Id="rId318" Type="http://schemas.openxmlformats.org/officeDocument/2006/relationships/customXml" Target="../ink/ink2476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60.xml"/><Relationship Id="rId299" Type="http://schemas.openxmlformats.org/officeDocument/2006/relationships/customXml" Target="../ink/ink2651.xml"/><Relationship Id="rId21" Type="http://schemas.openxmlformats.org/officeDocument/2006/relationships/customXml" Target="../ink/ink2512.xml"/><Relationship Id="rId63" Type="http://schemas.openxmlformats.org/officeDocument/2006/relationships/customXml" Target="../ink/ink2533.xml"/><Relationship Id="rId159" Type="http://schemas.openxmlformats.org/officeDocument/2006/relationships/customXml" Target="../ink/ink2581.xml"/><Relationship Id="rId324" Type="http://schemas.openxmlformats.org/officeDocument/2006/relationships/image" Target="../media/image1112.png"/><Relationship Id="rId170" Type="http://schemas.openxmlformats.org/officeDocument/2006/relationships/image" Target="../media/image94.png"/><Relationship Id="rId226" Type="http://schemas.openxmlformats.org/officeDocument/2006/relationships/image" Target="../media/image505.png"/><Relationship Id="rId268" Type="http://schemas.openxmlformats.org/officeDocument/2006/relationships/image" Target="../media/image1086.png"/><Relationship Id="rId32" Type="http://schemas.openxmlformats.org/officeDocument/2006/relationships/image" Target="../media/image1053.png"/><Relationship Id="rId74" Type="http://schemas.openxmlformats.org/officeDocument/2006/relationships/image" Target="../media/image373.png"/><Relationship Id="rId128" Type="http://schemas.openxmlformats.org/officeDocument/2006/relationships/image" Target="../media/image472.png"/><Relationship Id="rId335" Type="http://schemas.openxmlformats.org/officeDocument/2006/relationships/customXml" Target="../ink/ink2669.xml"/><Relationship Id="rId5" Type="http://schemas.microsoft.com/office/2007/relationships/hdphoto" Target="../media/hdphoto3.wdp"/><Relationship Id="rId181" Type="http://schemas.openxmlformats.org/officeDocument/2006/relationships/customXml" Target="../ink/ink2592.xml"/><Relationship Id="rId237" Type="http://schemas.openxmlformats.org/officeDocument/2006/relationships/customXml" Target="../ink/ink2620.xml"/><Relationship Id="rId279" Type="http://schemas.openxmlformats.org/officeDocument/2006/relationships/customXml" Target="../ink/ink2641.xml"/><Relationship Id="rId43" Type="http://schemas.openxmlformats.org/officeDocument/2006/relationships/customXml" Target="../ink/ink2523.xml"/><Relationship Id="rId139" Type="http://schemas.openxmlformats.org/officeDocument/2006/relationships/customXml" Target="../ink/ink2571.xml"/><Relationship Id="rId290" Type="http://schemas.openxmlformats.org/officeDocument/2006/relationships/image" Target="../media/image1095.png"/><Relationship Id="rId304" Type="http://schemas.openxmlformats.org/officeDocument/2006/relationships/image" Target="../media/image1102.png"/><Relationship Id="rId85" Type="http://schemas.openxmlformats.org/officeDocument/2006/relationships/customXml" Target="../ink/ink2544.xml"/><Relationship Id="rId150" Type="http://schemas.openxmlformats.org/officeDocument/2006/relationships/image" Target="../media/image1072.png"/><Relationship Id="rId192" Type="http://schemas.openxmlformats.org/officeDocument/2006/relationships/image" Target="../media/image489.png"/><Relationship Id="rId206" Type="http://schemas.openxmlformats.org/officeDocument/2006/relationships/image" Target="../media/image496.png"/><Relationship Id="rId248" Type="http://schemas.openxmlformats.org/officeDocument/2006/relationships/image" Target="../media/image1076.png"/><Relationship Id="rId12" Type="http://schemas.openxmlformats.org/officeDocument/2006/relationships/image" Target="../media/image1046.png"/><Relationship Id="rId108" Type="http://schemas.openxmlformats.org/officeDocument/2006/relationships/image" Target="../media/image344.png"/><Relationship Id="rId315" Type="http://schemas.openxmlformats.org/officeDocument/2006/relationships/customXml" Target="../ink/ink2659.xml"/><Relationship Id="rId54" Type="http://schemas.openxmlformats.org/officeDocument/2006/relationships/image" Target="../media/image369.png"/><Relationship Id="rId96" Type="http://schemas.openxmlformats.org/officeDocument/2006/relationships/image" Target="../media/image333.png"/><Relationship Id="rId161" Type="http://schemas.openxmlformats.org/officeDocument/2006/relationships/customXml" Target="../ink/ink2582.xml"/><Relationship Id="rId217" Type="http://schemas.openxmlformats.org/officeDocument/2006/relationships/customXml" Target="../ink/ink2610.xml"/><Relationship Id="rId259" Type="http://schemas.openxmlformats.org/officeDocument/2006/relationships/customXml" Target="../ink/ink2631.xml"/><Relationship Id="rId23" Type="http://schemas.openxmlformats.org/officeDocument/2006/relationships/customXml" Target="../ink/ink2513.xml"/><Relationship Id="rId119" Type="http://schemas.openxmlformats.org/officeDocument/2006/relationships/customXml" Target="../ink/ink2561.xml"/><Relationship Id="rId270" Type="http://schemas.openxmlformats.org/officeDocument/2006/relationships/image" Target="../media/image673.png"/><Relationship Id="rId326" Type="http://schemas.openxmlformats.org/officeDocument/2006/relationships/image" Target="../media/image1113.png"/><Relationship Id="rId65" Type="http://schemas.openxmlformats.org/officeDocument/2006/relationships/customXml" Target="../ink/ink2534.xml"/><Relationship Id="rId130" Type="http://schemas.openxmlformats.org/officeDocument/2006/relationships/image" Target="../media/image473.png"/><Relationship Id="rId172" Type="http://schemas.openxmlformats.org/officeDocument/2006/relationships/image" Target="../media/image483.png"/><Relationship Id="rId228" Type="http://schemas.openxmlformats.org/officeDocument/2006/relationships/image" Target="../media/image506.png"/><Relationship Id="rId281" Type="http://schemas.openxmlformats.org/officeDocument/2006/relationships/customXml" Target="../ink/ink2642.xml"/><Relationship Id="rId337" Type="http://schemas.openxmlformats.org/officeDocument/2006/relationships/customXml" Target="../ink/ink2670.xml"/><Relationship Id="rId34" Type="http://schemas.openxmlformats.org/officeDocument/2006/relationships/image" Target="../media/image1054.png"/><Relationship Id="rId76" Type="http://schemas.openxmlformats.org/officeDocument/2006/relationships/image" Target="../media/image374.png"/><Relationship Id="rId141" Type="http://schemas.openxmlformats.org/officeDocument/2006/relationships/customXml" Target="../ink/ink2572.xml"/><Relationship Id="rId7" Type="http://schemas.openxmlformats.org/officeDocument/2006/relationships/customXml" Target="../ink/ink2505.xml"/><Relationship Id="rId183" Type="http://schemas.openxmlformats.org/officeDocument/2006/relationships/customXml" Target="../ink/ink2593.xml"/><Relationship Id="rId239" Type="http://schemas.openxmlformats.org/officeDocument/2006/relationships/customXml" Target="../ink/ink2621.xml"/><Relationship Id="rId250" Type="http://schemas.openxmlformats.org/officeDocument/2006/relationships/image" Target="../media/image1077.png"/><Relationship Id="rId292" Type="http://schemas.openxmlformats.org/officeDocument/2006/relationships/image" Target="../media/image1096.png"/><Relationship Id="rId306" Type="http://schemas.openxmlformats.org/officeDocument/2006/relationships/image" Target="../media/image1103.png"/><Relationship Id="rId45" Type="http://schemas.openxmlformats.org/officeDocument/2006/relationships/customXml" Target="../ink/ink2524.xml"/><Relationship Id="rId87" Type="http://schemas.openxmlformats.org/officeDocument/2006/relationships/customXml" Target="../ink/ink2545.xml"/><Relationship Id="rId110" Type="http://schemas.openxmlformats.org/officeDocument/2006/relationships/image" Target="../media/image1060.png"/><Relationship Id="rId152" Type="http://schemas.openxmlformats.org/officeDocument/2006/relationships/image" Target="../media/image1073.png"/><Relationship Id="rId194" Type="http://schemas.openxmlformats.org/officeDocument/2006/relationships/image" Target="../media/image490.png"/><Relationship Id="rId208" Type="http://schemas.openxmlformats.org/officeDocument/2006/relationships/image" Target="../media/image497.png"/><Relationship Id="rId261" Type="http://schemas.openxmlformats.org/officeDocument/2006/relationships/customXml" Target="../ink/ink2632.xml"/><Relationship Id="rId14" Type="http://schemas.openxmlformats.org/officeDocument/2006/relationships/image" Target="../media/image1047.png"/><Relationship Id="rId35" Type="http://schemas.openxmlformats.org/officeDocument/2006/relationships/customXml" Target="../ink/ink2519.xml"/><Relationship Id="rId56" Type="http://schemas.openxmlformats.org/officeDocument/2006/relationships/image" Target="../media/image824.png"/><Relationship Id="rId77" Type="http://schemas.openxmlformats.org/officeDocument/2006/relationships/customXml" Target="../ink/ink2540.xml"/><Relationship Id="rId100" Type="http://schemas.openxmlformats.org/officeDocument/2006/relationships/image" Target="../media/image1059.png"/><Relationship Id="rId282" Type="http://schemas.openxmlformats.org/officeDocument/2006/relationships/image" Target="../media/image1091.png"/><Relationship Id="rId317" Type="http://schemas.openxmlformats.org/officeDocument/2006/relationships/customXml" Target="../ink/ink2660.xml"/><Relationship Id="rId338" Type="http://schemas.openxmlformats.org/officeDocument/2006/relationships/image" Target="../media/image1119.png"/><Relationship Id="rId8" Type="http://schemas.openxmlformats.org/officeDocument/2006/relationships/image" Target="../media/image650.png"/><Relationship Id="rId98" Type="http://schemas.openxmlformats.org/officeDocument/2006/relationships/image" Target="../media/image1058.png"/><Relationship Id="rId121" Type="http://schemas.openxmlformats.org/officeDocument/2006/relationships/customXml" Target="../ink/ink2562.xml"/><Relationship Id="rId142" Type="http://schemas.openxmlformats.org/officeDocument/2006/relationships/image" Target="../media/image128.png"/><Relationship Id="rId163" Type="http://schemas.openxmlformats.org/officeDocument/2006/relationships/customXml" Target="../ink/ink2583.xml"/><Relationship Id="rId184" Type="http://schemas.openxmlformats.org/officeDocument/2006/relationships/image" Target="../media/image485.png"/><Relationship Id="rId219" Type="http://schemas.openxmlformats.org/officeDocument/2006/relationships/customXml" Target="../ink/ink2611.xml"/><Relationship Id="rId230" Type="http://schemas.openxmlformats.org/officeDocument/2006/relationships/image" Target="../media/image507.png"/><Relationship Id="rId251" Type="http://schemas.openxmlformats.org/officeDocument/2006/relationships/customXml" Target="../ink/ink2627.xml"/><Relationship Id="rId25" Type="http://schemas.openxmlformats.org/officeDocument/2006/relationships/customXml" Target="../ink/ink2514.xml"/><Relationship Id="rId46" Type="http://schemas.openxmlformats.org/officeDocument/2006/relationships/image" Target="../media/image311.png"/><Relationship Id="rId67" Type="http://schemas.openxmlformats.org/officeDocument/2006/relationships/customXml" Target="../ink/ink2535.xml"/><Relationship Id="rId272" Type="http://schemas.openxmlformats.org/officeDocument/2006/relationships/image" Target="../media/image675.png"/><Relationship Id="rId293" Type="http://schemas.openxmlformats.org/officeDocument/2006/relationships/customXml" Target="../ink/ink2648.xml"/><Relationship Id="rId307" Type="http://schemas.openxmlformats.org/officeDocument/2006/relationships/customXml" Target="../ink/ink2655.xml"/><Relationship Id="rId328" Type="http://schemas.openxmlformats.org/officeDocument/2006/relationships/image" Target="../media/image1114.png"/><Relationship Id="rId88" Type="http://schemas.openxmlformats.org/officeDocument/2006/relationships/image" Target="../media/image317.png"/><Relationship Id="rId111" Type="http://schemas.openxmlformats.org/officeDocument/2006/relationships/customXml" Target="../ink/ink2557.xml"/><Relationship Id="rId132" Type="http://schemas.openxmlformats.org/officeDocument/2006/relationships/image" Target="../media/image474.png"/><Relationship Id="rId153" Type="http://schemas.openxmlformats.org/officeDocument/2006/relationships/customXml" Target="../ink/ink2578.xml"/><Relationship Id="rId174" Type="http://schemas.openxmlformats.org/officeDocument/2006/relationships/image" Target="../media/image627.png"/><Relationship Id="rId195" Type="http://schemas.openxmlformats.org/officeDocument/2006/relationships/customXml" Target="../ink/ink2599.xml"/><Relationship Id="rId209" Type="http://schemas.openxmlformats.org/officeDocument/2006/relationships/customXml" Target="../ink/ink2606.xml"/><Relationship Id="rId220" Type="http://schemas.openxmlformats.org/officeDocument/2006/relationships/image" Target="../media/image76.png"/><Relationship Id="rId241" Type="http://schemas.openxmlformats.org/officeDocument/2006/relationships/customXml" Target="../ink/ink2622.xml"/><Relationship Id="rId15" Type="http://schemas.openxmlformats.org/officeDocument/2006/relationships/customXml" Target="../ink/ink2509.xml"/><Relationship Id="rId36" Type="http://schemas.openxmlformats.org/officeDocument/2006/relationships/image" Target="../media/image1055.png"/><Relationship Id="rId57" Type="http://schemas.openxmlformats.org/officeDocument/2006/relationships/customXml" Target="../ink/ink2530.xml"/><Relationship Id="rId262" Type="http://schemas.openxmlformats.org/officeDocument/2006/relationships/image" Target="../media/image1083.png"/><Relationship Id="rId283" Type="http://schemas.openxmlformats.org/officeDocument/2006/relationships/customXml" Target="../ink/ink2643.xml"/><Relationship Id="rId318" Type="http://schemas.openxmlformats.org/officeDocument/2006/relationships/image" Target="../media/image1109.png"/><Relationship Id="rId339" Type="http://schemas.openxmlformats.org/officeDocument/2006/relationships/customXml" Target="../ink/ink2671.xml"/><Relationship Id="rId78" Type="http://schemas.openxmlformats.org/officeDocument/2006/relationships/image" Target="../media/image312.png"/><Relationship Id="rId99" Type="http://schemas.openxmlformats.org/officeDocument/2006/relationships/customXml" Target="../ink/ink2551.xml"/><Relationship Id="rId101" Type="http://schemas.openxmlformats.org/officeDocument/2006/relationships/customXml" Target="../ink/ink2552.xml"/><Relationship Id="rId122" Type="http://schemas.openxmlformats.org/officeDocument/2006/relationships/image" Target="../media/image1066.png"/><Relationship Id="rId143" Type="http://schemas.openxmlformats.org/officeDocument/2006/relationships/customXml" Target="../ink/ink2573.xml"/><Relationship Id="rId164" Type="http://schemas.openxmlformats.org/officeDocument/2006/relationships/image" Target="../media/image481.png"/><Relationship Id="rId185" Type="http://schemas.openxmlformats.org/officeDocument/2006/relationships/customXml" Target="../ink/ink2594.xml"/><Relationship Id="rId9" Type="http://schemas.openxmlformats.org/officeDocument/2006/relationships/customXml" Target="../ink/ink2506.xml"/><Relationship Id="rId210" Type="http://schemas.openxmlformats.org/officeDocument/2006/relationships/image" Target="../media/image498.png"/><Relationship Id="rId26" Type="http://schemas.openxmlformats.org/officeDocument/2006/relationships/image" Target="../media/image1052.png"/><Relationship Id="rId231" Type="http://schemas.openxmlformats.org/officeDocument/2006/relationships/customXml" Target="../ink/ink2617.xml"/><Relationship Id="rId252" Type="http://schemas.openxmlformats.org/officeDocument/2006/relationships/image" Target="../media/image1078.png"/><Relationship Id="rId273" Type="http://schemas.openxmlformats.org/officeDocument/2006/relationships/customXml" Target="../ink/ink2638.xml"/><Relationship Id="rId294" Type="http://schemas.openxmlformats.org/officeDocument/2006/relationships/image" Target="../media/image1097.png"/><Relationship Id="rId308" Type="http://schemas.openxmlformats.org/officeDocument/2006/relationships/image" Target="../media/image1104.png"/><Relationship Id="rId329" Type="http://schemas.openxmlformats.org/officeDocument/2006/relationships/customXml" Target="../ink/ink2666.xml"/><Relationship Id="rId47" Type="http://schemas.openxmlformats.org/officeDocument/2006/relationships/customXml" Target="../ink/ink2525.xml"/><Relationship Id="rId68" Type="http://schemas.openxmlformats.org/officeDocument/2006/relationships/image" Target="../media/image371.png"/><Relationship Id="rId89" Type="http://schemas.openxmlformats.org/officeDocument/2006/relationships/customXml" Target="../ink/ink2546.xml"/><Relationship Id="rId112" Type="http://schemas.openxmlformats.org/officeDocument/2006/relationships/image" Target="../media/image1061.png"/><Relationship Id="rId133" Type="http://schemas.openxmlformats.org/officeDocument/2006/relationships/customXml" Target="../ink/ink2568.xml"/><Relationship Id="rId154" Type="http://schemas.openxmlformats.org/officeDocument/2006/relationships/image" Target="../media/image136.png"/><Relationship Id="rId175" Type="http://schemas.openxmlformats.org/officeDocument/2006/relationships/customXml" Target="../ink/ink2589.xml"/><Relationship Id="rId340" Type="http://schemas.openxmlformats.org/officeDocument/2006/relationships/image" Target="../media/image1120.png"/><Relationship Id="rId196" Type="http://schemas.openxmlformats.org/officeDocument/2006/relationships/image" Target="../media/image491.png"/><Relationship Id="rId200" Type="http://schemas.openxmlformats.org/officeDocument/2006/relationships/image" Target="../media/image493.png"/><Relationship Id="rId16" Type="http://schemas.openxmlformats.org/officeDocument/2006/relationships/image" Target="../media/image1048.png"/><Relationship Id="rId221" Type="http://schemas.openxmlformats.org/officeDocument/2006/relationships/customXml" Target="../ink/ink2612.xml"/><Relationship Id="rId242" Type="http://schemas.openxmlformats.org/officeDocument/2006/relationships/image" Target="../media/image897.png"/><Relationship Id="rId263" Type="http://schemas.openxmlformats.org/officeDocument/2006/relationships/customXml" Target="../ink/ink2633.xml"/><Relationship Id="rId284" Type="http://schemas.openxmlformats.org/officeDocument/2006/relationships/image" Target="../media/image1092.png"/><Relationship Id="rId319" Type="http://schemas.openxmlformats.org/officeDocument/2006/relationships/customXml" Target="../ink/ink2661.xml"/><Relationship Id="rId37" Type="http://schemas.openxmlformats.org/officeDocument/2006/relationships/customXml" Target="../ink/ink2520.xml"/><Relationship Id="rId58" Type="http://schemas.openxmlformats.org/officeDocument/2006/relationships/image" Target="../media/image825.png"/><Relationship Id="rId79" Type="http://schemas.openxmlformats.org/officeDocument/2006/relationships/customXml" Target="../ink/ink2541.xml"/><Relationship Id="rId102" Type="http://schemas.openxmlformats.org/officeDocument/2006/relationships/image" Target="../media/image336.png"/><Relationship Id="rId123" Type="http://schemas.openxmlformats.org/officeDocument/2006/relationships/customXml" Target="../ink/ink2563.xml"/><Relationship Id="rId144" Type="http://schemas.openxmlformats.org/officeDocument/2006/relationships/image" Target="../media/image1070.png"/><Relationship Id="rId330" Type="http://schemas.openxmlformats.org/officeDocument/2006/relationships/image" Target="../media/image1115.png"/><Relationship Id="rId90" Type="http://schemas.openxmlformats.org/officeDocument/2006/relationships/image" Target="../media/image318.png"/><Relationship Id="rId165" Type="http://schemas.openxmlformats.org/officeDocument/2006/relationships/customXml" Target="../ink/ink2584.xml"/><Relationship Id="rId186" Type="http://schemas.openxmlformats.org/officeDocument/2006/relationships/image" Target="../media/image486.png"/><Relationship Id="rId211" Type="http://schemas.openxmlformats.org/officeDocument/2006/relationships/customXml" Target="../ink/ink2607.xml"/><Relationship Id="rId232" Type="http://schemas.openxmlformats.org/officeDocument/2006/relationships/image" Target="../media/image508.png"/><Relationship Id="rId253" Type="http://schemas.openxmlformats.org/officeDocument/2006/relationships/customXml" Target="../ink/ink2628.xml"/><Relationship Id="rId274" Type="http://schemas.openxmlformats.org/officeDocument/2006/relationships/image" Target="../media/image1087.png"/><Relationship Id="rId295" Type="http://schemas.openxmlformats.org/officeDocument/2006/relationships/customXml" Target="../ink/ink2649.xml"/><Relationship Id="rId309" Type="http://schemas.openxmlformats.org/officeDocument/2006/relationships/customXml" Target="../ink/ink2656.xml"/><Relationship Id="rId27" Type="http://schemas.openxmlformats.org/officeDocument/2006/relationships/customXml" Target="../ink/ink2515.xml"/><Relationship Id="rId48" Type="http://schemas.openxmlformats.org/officeDocument/2006/relationships/image" Target="../media/image366.png"/><Relationship Id="rId69" Type="http://schemas.openxmlformats.org/officeDocument/2006/relationships/customXml" Target="../ink/ink2536.xml"/><Relationship Id="rId113" Type="http://schemas.openxmlformats.org/officeDocument/2006/relationships/customXml" Target="../ink/ink2558.xml"/><Relationship Id="rId134" Type="http://schemas.openxmlformats.org/officeDocument/2006/relationships/image" Target="../media/image475.png"/><Relationship Id="rId320" Type="http://schemas.openxmlformats.org/officeDocument/2006/relationships/image" Target="../media/image1110.png"/><Relationship Id="rId80" Type="http://schemas.openxmlformats.org/officeDocument/2006/relationships/image" Target="../media/image313.png"/><Relationship Id="rId155" Type="http://schemas.openxmlformats.org/officeDocument/2006/relationships/customXml" Target="../ink/ink2579.xml"/><Relationship Id="rId176" Type="http://schemas.openxmlformats.org/officeDocument/2006/relationships/image" Target="../media/image628.png"/><Relationship Id="rId197" Type="http://schemas.openxmlformats.org/officeDocument/2006/relationships/customXml" Target="../ink/ink2600.xml"/><Relationship Id="rId341" Type="http://schemas.openxmlformats.org/officeDocument/2006/relationships/customXml" Target="../ink/ink2672.xml"/><Relationship Id="rId201" Type="http://schemas.openxmlformats.org/officeDocument/2006/relationships/customXml" Target="../ink/ink2602.xml"/><Relationship Id="rId222" Type="http://schemas.openxmlformats.org/officeDocument/2006/relationships/image" Target="../media/image503.png"/><Relationship Id="rId243" Type="http://schemas.openxmlformats.org/officeDocument/2006/relationships/customXml" Target="../ink/ink2623.xml"/><Relationship Id="rId264" Type="http://schemas.openxmlformats.org/officeDocument/2006/relationships/image" Target="../media/image1084.png"/><Relationship Id="rId285" Type="http://schemas.openxmlformats.org/officeDocument/2006/relationships/customXml" Target="../ink/ink2644.xml"/><Relationship Id="rId17" Type="http://schemas.openxmlformats.org/officeDocument/2006/relationships/customXml" Target="../ink/ink2510.xml"/><Relationship Id="rId38" Type="http://schemas.openxmlformats.org/officeDocument/2006/relationships/image" Target="../media/image307.png"/><Relationship Id="rId59" Type="http://schemas.openxmlformats.org/officeDocument/2006/relationships/customXml" Target="../ink/ink2531.xml"/><Relationship Id="rId103" Type="http://schemas.openxmlformats.org/officeDocument/2006/relationships/customXml" Target="../ink/ink2553.xml"/><Relationship Id="rId124" Type="http://schemas.openxmlformats.org/officeDocument/2006/relationships/image" Target="../media/image470.png"/><Relationship Id="rId310" Type="http://schemas.openxmlformats.org/officeDocument/2006/relationships/image" Target="../media/image1105.png"/><Relationship Id="rId70" Type="http://schemas.openxmlformats.org/officeDocument/2006/relationships/image" Target="../media/image573.png"/><Relationship Id="rId91" Type="http://schemas.openxmlformats.org/officeDocument/2006/relationships/customXml" Target="../ink/ink2547.xml"/><Relationship Id="rId145" Type="http://schemas.openxmlformats.org/officeDocument/2006/relationships/customXml" Target="../ink/ink2574.xml"/><Relationship Id="rId166" Type="http://schemas.openxmlformats.org/officeDocument/2006/relationships/image" Target="../media/image92.png"/><Relationship Id="rId187" Type="http://schemas.openxmlformats.org/officeDocument/2006/relationships/customXml" Target="../ink/ink2595.xml"/><Relationship Id="rId331" Type="http://schemas.openxmlformats.org/officeDocument/2006/relationships/customXml" Target="../ink/ink266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99.png"/><Relationship Id="rId233" Type="http://schemas.openxmlformats.org/officeDocument/2006/relationships/customXml" Target="../ink/ink2618.xml"/><Relationship Id="rId254" Type="http://schemas.openxmlformats.org/officeDocument/2006/relationships/image" Target="../media/image1079.png"/><Relationship Id="rId28" Type="http://schemas.openxmlformats.org/officeDocument/2006/relationships/image" Target="../media/image364.png"/><Relationship Id="rId49" Type="http://schemas.openxmlformats.org/officeDocument/2006/relationships/customXml" Target="../ink/ink2526.xml"/><Relationship Id="rId114" Type="http://schemas.openxmlformats.org/officeDocument/2006/relationships/image" Target="../media/image1062.png"/><Relationship Id="rId275" Type="http://schemas.openxmlformats.org/officeDocument/2006/relationships/customXml" Target="../ink/ink2639.xml"/><Relationship Id="rId296" Type="http://schemas.openxmlformats.org/officeDocument/2006/relationships/image" Target="../media/image1098.png"/><Relationship Id="rId300" Type="http://schemas.openxmlformats.org/officeDocument/2006/relationships/image" Target="../media/image1100.png"/><Relationship Id="rId60" Type="http://schemas.openxmlformats.org/officeDocument/2006/relationships/image" Target="../media/image370.png"/><Relationship Id="rId81" Type="http://schemas.openxmlformats.org/officeDocument/2006/relationships/customXml" Target="../ink/ink2542.xml"/><Relationship Id="rId135" Type="http://schemas.openxmlformats.org/officeDocument/2006/relationships/customXml" Target="../ink/ink2569.xml"/><Relationship Id="rId156" Type="http://schemas.openxmlformats.org/officeDocument/2006/relationships/image" Target="../media/image1074.png"/><Relationship Id="rId177" Type="http://schemas.openxmlformats.org/officeDocument/2006/relationships/customXml" Target="../ink/ink2590.xml"/><Relationship Id="rId198" Type="http://schemas.openxmlformats.org/officeDocument/2006/relationships/image" Target="../media/image492.png"/><Relationship Id="rId321" Type="http://schemas.openxmlformats.org/officeDocument/2006/relationships/customXml" Target="../ink/ink2662.xml"/><Relationship Id="rId342" Type="http://schemas.openxmlformats.org/officeDocument/2006/relationships/image" Target="../media/image1121.png"/><Relationship Id="rId202" Type="http://schemas.openxmlformats.org/officeDocument/2006/relationships/image" Target="../media/image494.png"/><Relationship Id="rId223" Type="http://schemas.openxmlformats.org/officeDocument/2006/relationships/customXml" Target="../ink/ink2613.xml"/><Relationship Id="rId244" Type="http://schemas.openxmlformats.org/officeDocument/2006/relationships/image" Target="../media/image982.png"/><Relationship Id="rId18" Type="http://schemas.openxmlformats.org/officeDocument/2006/relationships/image" Target="../media/image1049.png"/><Relationship Id="rId39" Type="http://schemas.openxmlformats.org/officeDocument/2006/relationships/customXml" Target="../ink/ink2521.xml"/><Relationship Id="rId265" Type="http://schemas.openxmlformats.org/officeDocument/2006/relationships/customXml" Target="../ink/ink2634.xml"/><Relationship Id="rId286" Type="http://schemas.openxmlformats.org/officeDocument/2006/relationships/image" Target="../media/image1093.png"/><Relationship Id="rId50" Type="http://schemas.openxmlformats.org/officeDocument/2006/relationships/image" Target="../media/image367.png"/><Relationship Id="rId104" Type="http://schemas.openxmlformats.org/officeDocument/2006/relationships/image" Target="../media/image342.png"/><Relationship Id="rId125" Type="http://schemas.openxmlformats.org/officeDocument/2006/relationships/customXml" Target="../ink/ink2564.xml"/><Relationship Id="rId146" Type="http://schemas.openxmlformats.org/officeDocument/2006/relationships/image" Target="../media/image130.png"/><Relationship Id="rId167" Type="http://schemas.openxmlformats.org/officeDocument/2006/relationships/customXml" Target="../ink/ink2585.xml"/><Relationship Id="rId188" Type="http://schemas.openxmlformats.org/officeDocument/2006/relationships/image" Target="../media/image487.png"/><Relationship Id="rId311" Type="http://schemas.openxmlformats.org/officeDocument/2006/relationships/customXml" Target="../ink/ink2657.xml"/><Relationship Id="rId332" Type="http://schemas.openxmlformats.org/officeDocument/2006/relationships/image" Target="../media/image1116.png"/><Relationship Id="rId71" Type="http://schemas.openxmlformats.org/officeDocument/2006/relationships/customXml" Target="../ink/ink2537.xml"/><Relationship Id="rId92" Type="http://schemas.openxmlformats.org/officeDocument/2006/relationships/image" Target="../media/image1057.png"/><Relationship Id="rId213" Type="http://schemas.openxmlformats.org/officeDocument/2006/relationships/customXml" Target="../ink/ink2608.xml"/><Relationship Id="rId234" Type="http://schemas.openxmlformats.org/officeDocument/2006/relationships/image" Target="../media/image509.png"/><Relationship Id="rId2" Type="http://schemas.openxmlformats.org/officeDocument/2006/relationships/image" Target="../media/image361.png"/><Relationship Id="rId29" Type="http://schemas.openxmlformats.org/officeDocument/2006/relationships/customXml" Target="../ink/ink2516.xml"/><Relationship Id="rId255" Type="http://schemas.openxmlformats.org/officeDocument/2006/relationships/customXml" Target="../ink/ink2629.xml"/><Relationship Id="rId276" Type="http://schemas.openxmlformats.org/officeDocument/2006/relationships/image" Target="../media/image1088.png"/><Relationship Id="rId297" Type="http://schemas.openxmlformats.org/officeDocument/2006/relationships/customXml" Target="../ink/ink2650.xml"/><Relationship Id="rId40" Type="http://schemas.openxmlformats.org/officeDocument/2006/relationships/image" Target="../media/image1056.png"/><Relationship Id="rId115" Type="http://schemas.openxmlformats.org/officeDocument/2006/relationships/customXml" Target="../ink/ink2559.xml"/><Relationship Id="rId136" Type="http://schemas.openxmlformats.org/officeDocument/2006/relationships/image" Target="../media/image1067.png"/><Relationship Id="rId157" Type="http://schemas.openxmlformats.org/officeDocument/2006/relationships/customXml" Target="../ink/ink2580.xml"/><Relationship Id="rId178" Type="http://schemas.openxmlformats.org/officeDocument/2006/relationships/image" Target="../media/image629.png"/><Relationship Id="rId301" Type="http://schemas.openxmlformats.org/officeDocument/2006/relationships/customXml" Target="../ink/ink2652.xml"/><Relationship Id="rId322" Type="http://schemas.openxmlformats.org/officeDocument/2006/relationships/image" Target="../media/image1111.png"/><Relationship Id="rId343" Type="http://schemas.openxmlformats.org/officeDocument/2006/relationships/image" Target="../media/image359.png"/><Relationship Id="rId61" Type="http://schemas.openxmlformats.org/officeDocument/2006/relationships/customXml" Target="../ink/ink2532.xml"/><Relationship Id="rId82" Type="http://schemas.openxmlformats.org/officeDocument/2006/relationships/image" Target="../media/image314.png"/><Relationship Id="rId199" Type="http://schemas.openxmlformats.org/officeDocument/2006/relationships/customXml" Target="../ink/ink2601.xml"/><Relationship Id="rId203" Type="http://schemas.openxmlformats.org/officeDocument/2006/relationships/customXml" Target="../ink/ink2603.xml"/><Relationship Id="rId19" Type="http://schemas.openxmlformats.org/officeDocument/2006/relationships/customXml" Target="../ink/ink2511.xml"/><Relationship Id="rId224" Type="http://schemas.openxmlformats.org/officeDocument/2006/relationships/image" Target="../media/image504.png"/><Relationship Id="rId245" Type="http://schemas.openxmlformats.org/officeDocument/2006/relationships/customXml" Target="../ink/ink2624.xml"/><Relationship Id="rId266" Type="http://schemas.openxmlformats.org/officeDocument/2006/relationships/image" Target="../media/image1085.png"/><Relationship Id="rId287" Type="http://schemas.openxmlformats.org/officeDocument/2006/relationships/customXml" Target="../ink/ink2645.xml"/><Relationship Id="rId30" Type="http://schemas.openxmlformats.org/officeDocument/2006/relationships/image" Target="../media/image305.png"/><Relationship Id="rId105" Type="http://schemas.openxmlformats.org/officeDocument/2006/relationships/customXml" Target="../ink/ink2554.xml"/><Relationship Id="rId126" Type="http://schemas.openxmlformats.org/officeDocument/2006/relationships/image" Target="../media/image471.png"/><Relationship Id="rId147" Type="http://schemas.openxmlformats.org/officeDocument/2006/relationships/customXml" Target="../ink/ink2575.xml"/><Relationship Id="rId168" Type="http://schemas.openxmlformats.org/officeDocument/2006/relationships/image" Target="../media/image482.png"/><Relationship Id="rId312" Type="http://schemas.openxmlformats.org/officeDocument/2006/relationships/image" Target="../media/image1106.png"/><Relationship Id="rId333" Type="http://schemas.openxmlformats.org/officeDocument/2006/relationships/customXml" Target="../ink/ink2668.xml"/><Relationship Id="rId51" Type="http://schemas.openxmlformats.org/officeDocument/2006/relationships/customXml" Target="../ink/ink2527.xml"/><Relationship Id="rId72" Type="http://schemas.openxmlformats.org/officeDocument/2006/relationships/image" Target="../media/image372.png"/><Relationship Id="rId93" Type="http://schemas.openxmlformats.org/officeDocument/2006/relationships/customXml" Target="../ink/ink2548.xml"/><Relationship Id="rId189" Type="http://schemas.openxmlformats.org/officeDocument/2006/relationships/customXml" Target="../ink/ink2596.xml"/><Relationship Id="rId3" Type="http://schemas.openxmlformats.org/officeDocument/2006/relationships/hyperlink" Target="https://freepngimg.com/png/25491-next-button" TargetMode="External"/><Relationship Id="rId214" Type="http://schemas.openxmlformats.org/officeDocument/2006/relationships/image" Target="../media/image500.png"/><Relationship Id="rId235" Type="http://schemas.openxmlformats.org/officeDocument/2006/relationships/customXml" Target="../ink/ink2619.xml"/><Relationship Id="rId256" Type="http://schemas.openxmlformats.org/officeDocument/2006/relationships/image" Target="../media/image1080.png"/><Relationship Id="rId277" Type="http://schemas.openxmlformats.org/officeDocument/2006/relationships/customXml" Target="../ink/ink2640.xml"/><Relationship Id="rId298" Type="http://schemas.openxmlformats.org/officeDocument/2006/relationships/image" Target="../media/image1099.png"/><Relationship Id="rId116" Type="http://schemas.openxmlformats.org/officeDocument/2006/relationships/image" Target="../media/image1063.png"/><Relationship Id="rId137" Type="http://schemas.openxmlformats.org/officeDocument/2006/relationships/customXml" Target="../ink/ink2570.xml"/><Relationship Id="rId158" Type="http://schemas.openxmlformats.org/officeDocument/2006/relationships/image" Target="../media/image478.png"/><Relationship Id="rId302" Type="http://schemas.openxmlformats.org/officeDocument/2006/relationships/image" Target="../media/image1101.png"/><Relationship Id="rId323" Type="http://schemas.openxmlformats.org/officeDocument/2006/relationships/customXml" Target="../ink/ink2663.xml"/><Relationship Id="rId344" Type="http://schemas.microsoft.com/office/2007/relationships/hdphoto" Target="../media/hdphoto2.wdp"/><Relationship Id="rId20" Type="http://schemas.openxmlformats.org/officeDocument/2006/relationships/image" Target="../media/image1050.png"/><Relationship Id="rId41" Type="http://schemas.openxmlformats.org/officeDocument/2006/relationships/customXml" Target="../ink/ink2522.xml"/><Relationship Id="rId62" Type="http://schemas.openxmlformats.org/officeDocument/2006/relationships/image" Target="../media/image826.png"/><Relationship Id="rId83" Type="http://schemas.openxmlformats.org/officeDocument/2006/relationships/customXml" Target="../ink/ink2543.xml"/><Relationship Id="rId179" Type="http://schemas.openxmlformats.org/officeDocument/2006/relationships/customXml" Target="../ink/ink2591.xml"/><Relationship Id="rId190" Type="http://schemas.openxmlformats.org/officeDocument/2006/relationships/image" Target="../media/image488.png"/><Relationship Id="rId204" Type="http://schemas.openxmlformats.org/officeDocument/2006/relationships/image" Target="../media/image495.png"/><Relationship Id="rId225" Type="http://schemas.openxmlformats.org/officeDocument/2006/relationships/customXml" Target="../ink/ink2614.xml"/><Relationship Id="rId246" Type="http://schemas.openxmlformats.org/officeDocument/2006/relationships/image" Target="../media/image1075.png"/><Relationship Id="rId267" Type="http://schemas.openxmlformats.org/officeDocument/2006/relationships/customXml" Target="../ink/ink2635.xml"/><Relationship Id="rId288" Type="http://schemas.openxmlformats.org/officeDocument/2006/relationships/image" Target="../media/image1094.png"/><Relationship Id="rId106" Type="http://schemas.openxmlformats.org/officeDocument/2006/relationships/image" Target="../media/image343.png"/><Relationship Id="rId127" Type="http://schemas.openxmlformats.org/officeDocument/2006/relationships/customXml" Target="../ink/ink2565.xml"/><Relationship Id="rId313" Type="http://schemas.openxmlformats.org/officeDocument/2006/relationships/customXml" Target="../ink/ink2658.xml"/><Relationship Id="rId10" Type="http://schemas.openxmlformats.org/officeDocument/2006/relationships/image" Target="../media/image301.png"/><Relationship Id="rId31" Type="http://schemas.openxmlformats.org/officeDocument/2006/relationships/customXml" Target="../ink/ink2517.xml"/><Relationship Id="rId52" Type="http://schemas.openxmlformats.org/officeDocument/2006/relationships/image" Target="../media/image368.png"/><Relationship Id="rId73" Type="http://schemas.openxmlformats.org/officeDocument/2006/relationships/customXml" Target="../ink/ink2538.xml"/><Relationship Id="rId94" Type="http://schemas.openxmlformats.org/officeDocument/2006/relationships/image" Target="../media/image332.png"/><Relationship Id="rId148" Type="http://schemas.openxmlformats.org/officeDocument/2006/relationships/image" Target="../media/image1071.png"/><Relationship Id="rId169" Type="http://schemas.openxmlformats.org/officeDocument/2006/relationships/customXml" Target="../ink/ink2586.xml"/><Relationship Id="rId334" Type="http://schemas.openxmlformats.org/officeDocument/2006/relationships/image" Target="../media/image1117.png"/><Relationship Id="rId4" Type="http://schemas.openxmlformats.org/officeDocument/2006/relationships/image" Target="../media/image360.png"/><Relationship Id="rId180" Type="http://schemas.openxmlformats.org/officeDocument/2006/relationships/image" Target="../media/image630.png"/><Relationship Id="rId215" Type="http://schemas.openxmlformats.org/officeDocument/2006/relationships/customXml" Target="../ink/ink2609.xml"/><Relationship Id="rId236" Type="http://schemas.openxmlformats.org/officeDocument/2006/relationships/image" Target="../media/image510.png"/><Relationship Id="rId257" Type="http://schemas.openxmlformats.org/officeDocument/2006/relationships/customXml" Target="../ink/ink2630.xml"/><Relationship Id="rId278" Type="http://schemas.openxmlformats.org/officeDocument/2006/relationships/image" Target="../media/image1089.png"/><Relationship Id="rId303" Type="http://schemas.openxmlformats.org/officeDocument/2006/relationships/customXml" Target="../ink/ink2653.xml"/><Relationship Id="rId42" Type="http://schemas.openxmlformats.org/officeDocument/2006/relationships/image" Target="../media/image309.png"/><Relationship Id="rId84" Type="http://schemas.openxmlformats.org/officeDocument/2006/relationships/image" Target="../media/image315.png"/><Relationship Id="rId138" Type="http://schemas.openxmlformats.org/officeDocument/2006/relationships/image" Target="../media/image1068.png"/><Relationship Id="rId345" Type="http://schemas.openxmlformats.org/officeDocument/2006/relationships/hyperlink" Target="https://www.kissclipart.com/pirate-png-clipart-pirate-clip-art-pgpncl/" TargetMode="External"/><Relationship Id="rId191" Type="http://schemas.openxmlformats.org/officeDocument/2006/relationships/customXml" Target="../ink/ink2597.xml"/><Relationship Id="rId205" Type="http://schemas.openxmlformats.org/officeDocument/2006/relationships/customXml" Target="../ink/ink2604.xml"/><Relationship Id="rId247" Type="http://schemas.openxmlformats.org/officeDocument/2006/relationships/customXml" Target="../ink/ink2625.xml"/><Relationship Id="rId107" Type="http://schemas.openxmlformats.org/officeDocument/2006/relationships/customXml" Target="../ink/ink2555.xml"/><Relationship Id="rId289" Type="http://schemas.openxmlformats.org/officeDocument/2006/relationships/customXml" Target="../ink/ink2646.xml"/><Relationship Id="rId11" Type="http://schemas.openxmlformats.org/officeDocument/2006/relationships/customXml" Target="../ink/ink2507.xml"/><Relationship Id="rId53" Type="http://schemas.openxmlformats.org/officeDocument/2006/relationships/customXml" Target="../ink/ink2528.xml"/><Relationship Id="rId149" Type="http://schemas.openxmlformats.org/officeDocument/2006/relationships/customXml" Target="../ink/ink2576.xml"/><Relationship Id="rId314" Type="http://schemas.openxmlformats.org/officeDocument/2006/relationships/image" Target="../media/image1107.png"/><Relationship Id="rId95" Type="http://schemas.openxmlformats.org/officeDocument/2006/relationships/customXml" Target="../ink/ink2549.xml"/><Relationship Id="rId160" Type="http://schemas.openxmlformats.org/officeDocument/2006/relationships/image" Target="../media/image479.png"/><Relationship Id="rId216" Type="http://schemas.openxmlformats.org/officeDocument/2006/relationships/image" Target="../media/image501.png"/><Relationship Id="rId258" Type="http://schemas.openxmlformats.org/officeDocument/2006/relationships/image" Target="../media/image1081.png"/><Relationship Id="rId22" Type="http://schemas.openxmlformats.org/officeDocument/2006/relationships/image" Target="../media/image1051.png"/><Relationship Id="rId64" Type="http://schemas.openxmlformats.org/officeDocument/2006/relationships/image" Target="../media/image827.png"/><Relationship Id="rId118" Type="http://schemas.openxmlformats.org/officeDocument/2006/relationships/image" Target="../media/image1064.png"/><Relationship Id="rId325" Type="http://schemas.openxmlformats.org/officeDocument/2006/relationships/customXml" Target="../ink/ink2664.xml"/><Relationship Id="rId171" Type="http://schemas.openxmlformats.org/officeDocument/2006/relationships/customXml" Target="../ink/ink2587.xml"/><Relationship Id="rId227" Type="http://schemas.openxmlformats.org/officeDocument/2006/relationships/customXml" Target="../ink/ink2615.xml"/><Relationship Id="rId269" Type="http://schemas.openxmlformats.org/officeDocument/2006/relationships/customXml" Target="../ink/ink2636.xml"/><Relationship Id="rId33" Type="http://schemas.openxmlformats.org/officeDocument/2006/relationships/customXml" Target="../ink/ink2518.xml"/><Relationship Id="rId129" Type="http://schemas.openxmlformats.org/officeDocument/2006/relationships/customXml" Target="../ink/ink2566.xml"/><Relationship Id="rId280" Type="http://schemas.openxmlformats.org/officeDocument/2006/relationships/image" Target="../media/image1090.png"/><Relationship Id="rId336" Type="http://schemas.openxmlformats.org/officeDocument/2006/relationships/image" Target="../media/image1118.png"/><Relationship Id="rId75" Type="http://schemas.openxmlformats.org/officeDocument/2006/relationships/customXml" Target="../ink/ink2539.xml"/><Relationship Id="rId140" Type="http://schemas.openxmlformats.org/officeDocument/2006/relationships/image" Target="../media/image1069.png"/><Relationship Id="rId182" Type="http://schemas.openxmlformats.org/officeDocument/2006/relationships/image" Target="../media/image484.png"/><Relationship Id="rId6" Type="http://schemas.openxmlformats.org/officeDocument/2006/relationships/hyperlink" Target="https://www.netclipart.com/isee/TiTwhb_simple-compass/" TargetMode="External"/><Relationship Id="rId238" Type="http://schemas.openxmlformats.org/officeDocument/2006/relationships/image" Target="../media/image511.png"/><Relationship Id="rId291" Type="http://schemas.openxmlformats.org/officeDocument/2006/relationships/customXml" Target="../ink/ink2647.xml"/><Relationship Id="rId305" Type="http://schemas.openxmlformats.org/officeDocument/2006/relationships/customXml" Target="../ink/ink2654.xml"/><Relationship Id="rId44" Type="http://schemas.openxmlformats.org/officeDocument/2006/relationships/image" Target="../media/image310.png"/><Relationship Id="rId86" Type="http://schemas.openxmlformats.org/officeDocument/2006/relationships/image" Target="../media/image316.png"/><Relationship Id="rId151" Type="http://schemas.openxmlformats.org/officeDocument/2006/relationships/customXml" Target="../ink/ink2577.xml"/><Relationship Id="rId193" Type="http://schemas.openxmlformats.org/officeDocument/2006/relationships/customXml" Target="../ink/ink2598.xml"/><Relationship Id="rId207" Type="http://schemas.openxmlformats.org/officeDocument/2006/relationships/customXml" Target="../ink/ink2605.xml"/><Relationship Id="rId249" Type="http://schemas.openxmlformats.org/officeDocument/2006/relationships/customXml" Target="../ink/ink2626.xml"/><Relationship Id="rId13" Type="http://schemas.openxmlformats.org/officeDocument/2006/relationships/customXml" Target="../ink/ink2508.xml"/><Relationship Id="rId109" Type="http://schemas.openxmlformats.org/officeDocument/2006/relationships/customXml" Target="../ink/ink2556.xml"/><Relationship Id="rId260" Type="http://schemas.openxmlformats.org/officeDocument/2006/relationships/image" Target="../media/image1082.png"/><Relationship Id="rId316" Type="http://schemas.openxmlformats.org/officeDocument/2006/relationships/image" Target="../media/image1108.png"/><Relationship Id="rId55" Type="http://schemas.openxmlformats.org/officeDocument/2006/relationships/customXml" Target="../ink/ink2529.xml"/><Relationship Id="rId97" Type="http://schemas.openxmlformats.org/officeDocument/2006/relationships/customXml" Target="../ink/ink2550.xml"/><Relationship Id="rId120" Type="http://schemas.openxmlformats.org/officeDocument/2006/relationships/image" Target="../media/image1065.png"/><Relationship Id="rId162" Type="http://schemas.openxmlformats.org/officeDocument/2006/relationships/image" Target="../media/image626.png"/><Relationship Id="rId218" Type="http://schemas.openxmlformats.org/officeDocument/2006/relationships/image" Target="../media/image502.png"/><Relationship Id="rId271" Type="http://schemas.openxmlformats.org/officeDocument/2006/relationships/customXml" Target="../ink/ink2637.xml"/><Relationship Id="rId24" Type="http://schemas.openxmlformats.org/officeDocument/2006/relationships/image" Target="../media/image362.png"/><Relationship Id="rId66" Type="http://schemas.openxmlformats.org/officeDocument/2006/relationships/image" Target="../media/image447.png"/><Relationship Id="rId131" Type="http://schemas.openxmlformats.org/officeDocument/2006/relationships/customXml" Target="../ink/ink2567.xml"/><Relationship Id="rId327" Type="http://schemas.openxmlformats.org/officeDocument/2006/relationships/customXml" Target="../ink/ink2665.xml"/><Relationship Id="rId173" Type="http://schemas.openxmlformats.org/officeDocument/2006/relationships/customXml" Target="../ink/ink2588.xml"/><Relationship Id="rId229" Type="http://schemas.openxmlformats.org/officeDocument/2006/relationships/customXml" Target="../ink/ink2616.xml"/><Relationship Id="rId240" Type="http://schemas.openxmlformats.org/officeDocument/2006/relationships/image" Target="../media/image512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85.xml"/><Relationship Id="rId117" Type="http://schemas.openxmlformats.org/officeDocument/2006/relationships/image" Target="../media/image1179.png"/><Relationship Id="rId21" Type="http://schemas.openxmlformats.org/officeDocument/2006/relationships/image" Target="../media/image1131.png"/><Relationship Id="rId42" Type="http://schemas.openxmlformats.org/officeDocument/2006/relationships/customXml" Target="../ink/ink2693.xml"/><Relationship Id="rId47" Type="http://schemas.openxmlformats.org/officeDocument/2006/relationships/image" Target="../media/image1144.png"/><Relationship Id="rId63" Type="http://schemas.openxmlformats.org/officeDocument/2006/relationships/image" Target="../media/image1152.png"/><Relationship Id="rId68" Type="http://schemas.openxmlformats.org/officeDocument/2006/relationships/customXml" Target="../ink/ink2706.xml"/><Relationship Id="rId84" Type="http://schemas.openxmlformats.org/officeDocument/2006/relationships/customXml" Target="../ink/ink2714.xml"/><Relationship Id="rId89" Type="http://schemas.openxmlformats.org/officeDocument/2006/relationships/image" Target="../media/image1165.png"/><Relationship Id="rId112" Type="http://schemas.openxmlformats.org/officeDocument/2006/relationships/customXml" Target="../ink/ink2728.xml"/><Relationship Id="rId16" Type="http://schemas.openxmlformats.org/officeDocument/2006/relationships/customXml" Target="../ink/ink2680.xml"/><Relationship Id="rId107" Type="http://schemas.openxmlformats.org/officeDocument/2006/relationships/image" Target="../media/image1174.png"/><Relationship Id="rId11" Type="http://schemas.openxmlformats.org/officeDocument/2006/relationships/image" Target="../media/image1126.png"/><Relationship Id="rId32" Type="http://schemas.openxmlformats.org/officeDocument/2006/relationships/customXml" Target="../ink/ink2688.xml"/><Relationship Id="rId37" Type="http://schemas.openxmlformats.org/officeDocument/2006/relationships/image" Target="../media/image1139.png"/><Relationship Id="rId53" Type="http://schemas.openxmlformats.org/officeDocument/2006/relationships/image" Target="../media/image1147.png"/><Relationship Id="rId58" Type="http://schemas.openxmlformats.org/officeDocument/2006/relationships/customXml" Target="../ink/ink2701.xml"/><Relationship Id="rId74" Type="http://schemas.openxmlformats.org/officeDocument/2006/relationships/customXml" Target="../ink/ink2709.xml"/><Relationship Id="rId79" Type="http://schemas.openxmlformats.org/officeDocument/2006/relationships/image" Target="../media/image1160.png"/><Relationship Id="rId102" Type="http://schemas.openxmlformats.org/officeDocument/2006/relationships/customXml" Target="../ink/ink2723.xml"/><Relationship Id="rId5" Type="http://schemas.openxmlformats.org/officeDocument/2006/relationships/image" Target="../media/image1123.png"/><Relationship Id="rId90" Type="http://schemas.openxmlformats.org/officeDocument/2006/relationships/customXml" Target="../ink/ink2717.xml"/><Relationship Id="rId95" Type="http://schemas.openxmlformats.org/officeDocument/2006/relationships/image" Target="../media/image1168.png"/><Relationship Id="rId22" Type="http://schemas.openxmlformats.org/officeDocument/2006/relationships/customXml" Target="../ink/ink2683.xml"/><Relationship Id="rId27" Type="http://schemas.openxmlformats.org/officeDocument/2006/relationships/image" Target="../media/image1134.png"/><Relationship Id="rId43" Type="http://schemas.openxmlformats.org/officeDocument/2006/relationships/image" Target="../media/image1142.png"/><Relationship Id="rId48" Type="http://schemas.openxmlformats.org/officeDocument/2006/relationships/customXml" Target="../ink/ink2696.xml"/><Relationship Id="rId64" Type="http://schemas.openxmlformats.org/officeDocument/2006/relationships/customXml" Target="../ink/ink2704.xml"/><Relationship Id="rId69" Type="http://schemas.openxmlformats.org/officeDocument/2006/relationships/image" Target="../media/image1155.png"/><Relationship Id="rId113" Type="http://schemas.openxmlformats.org/officeDocument/2006/relationships/image" Target="../media/image1177.png"/><Relationship Id="rId118" Type="http://schemas.openxmlformats.org/officeDocument/2006/relationships/customXml" Target="../ink/ink2731.xml"/><Relationship Id="rId80" Type="http://schemas.openxmlformats.org/officeDocument/2006/relationships/customXml" Target="../ink/ink2712.xml"/><Relationship Id="rId85" Type="http://schemas.openxmlformats.org/officeDocument/2006/relationships/image" Target="../media/image1163.png"/><Relationship Id="rId12" Type="http://schemas.openxmlformats.org/officeDocument/2006/relationships/customXml" Target="../ink/ink2678.xml"/><Relationship Id="rId17" Type="http://schemas.openxmlformats.org/officeDocument/2006/relationships/image" Target="../media/image1129.png"/><Relationship Id="rId33" Type="http://schemas.openxmlformats.org/officeDocument/2006/relationships/image" Target="../media/image1137.png"/><Relationship Id="rId38" Type="http://schemas.openxmlformats.org/officeDocument/2006/relationships/customXml" Target="../ink/ink2691.xml"/><Relationship Id="rId59" Type="http://schemas.openxmlformats.org/officeDocument/2006/relationships/image" Target="../media/image1150.png"/><Relationship Id="rId103" Type="http://schemas.openxmlformats.org/officeDocument/2006/relationships/image" Target="../media/image1172.png"/><Relationship Id="rId108" Type="http://schemas.openxmlformats.org/officeDocument/2006/relationships/customXml" Target="../ink/ink2726.xml"/><Relationship Id="rId54" Type="http://schemas.openxmlformats.org/officeDocument/2006/relationships/customXml" Target="../ink/ink2699.xml"/><Relationship Id="rId70" Type="http://schemas.openxmlformats.org/officeDocument/2006/relationships/customXml" Target="../ink/ink2707.xml"/><Relationship Id="rId75" Type="http://schemas.openxmlformats.org/officeDocument/2006/relationships/image" Target="../media/image1158.png"/><Relationship Id="rId91" Type="http://schemas.openxmlformats.org/officeDocument/2006/relationships/image" Target="../media/image1166.png"/><Relationship Id="rId96" Type="http://schemas.openxmlformats.org/officeDocument/2006/relationships/customXml" Target="../ink/ink27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75.xml"/><Relationship Id="rId23" Type="http://schemas.openxmlformats.org/officeDocument/2006/relationships/image" Target="../media/image1132.png"/><Relationship Id="rId28" Type="http://schemas.openxmlformats.org/officeDocument/2006/relationships/customXml" Target="../ink/ink2686.xml"/><Relationship Id="rId49" Type="http://schemas.openxmlformats.org/officeDocument/2006/relationships/image" Target="../media/image1145.png"/><Relationship Id="rId114" Type="http://schemas.openxmlformats.org/officeDocument/2006/relationships/customXml" Target="../ink/ink2729.xml"/><Relationship Id="rId119" Type="http://schemas.openxmlformats.org/officeDocument/2006/relationships/image" Target="../media/image1180.png"/><Relationship Id="rId10" Type="http://schemas.openxmlformats.org/officeDocument/2006/relationships/customXml" Target="../ink/ink2677.xml"/><Relationship Id="rId31" Type="http://schemas.openxmlformats.org/officeDocument/2006/relationships/image" Target="../media/image1136.png"/><Relationship Id="rId44" Type="http://schemas.openxmlformats.org/officeDocument/2006/relationships/customXml" Target="../ink/ink2694.xml"/><Relationship Id="rId52" Type="http://schemas.openxmlformats.org/officeDocument/2006/relationships/customXml" Target="../ink/ink2698.xml"/><Relationship Id="rId60" Type="http://schemas.openxmlformats.org/officeDocument/2006/relationships/customXml" Target="../ink/ink2702.xml"/><Relationship Id="rId65" Type="http://schemas.openxmlformats.org/officeDocument/2006/relationships/image" Target="../media/image1153.png"/><Relationship Id="rId73" Type="http://schemas.openxmlformats.org/officeDocument/2006/relationships/image" Target="../media/image1157.png"/><Relationship Id="rId78" Type="http://schemas.openxmlformats.org/officeDocument/2006/relationships/customXml" Target="../ink/ink2711.xml"/><Relationship Id="rId81" Type="http://schemas.openxmlformats.org/officeDocument/2006/relationships/image" Target="../media/image1161.png"/><Relationship Id="rId86" Type="http://schemas.openxmlformats.org/officeDocument/2006/relationships/customXml" Target="../ink/ink2715.xml"/><Relationship Id="rId94" Type="http://schemas.openxmlformats.org/officeDocument/2006/relationships/customXml" Target="../ink/ink2719.xml"/><Relationship Id="rId99" Type="http://schemas.openxmlformats.org/officeDocument/2006/relationships/image" Target="../media/image1170.png"/><Relationship Id="rId101" Type="http://schemas.openxmlformats.org/officeDocument/2006/relationships/image" Target="../media/image1171.png"/><Relationship Id="rId4" Type="http://schemas.openxmlformats.org/officeDocument/2006/relationships/customXml" Target="../ink/ink2674.xml"/><Relationship Id="rId9" Type="http://schemas.openxmlformats.org/officeDocument/2006/relationships/image" Target="../media/image1125.png"/><Relationship Id="rId13" Type="http://schemas.openxmlformats.org/officeDocument/2006/relationships/image" Target="../media/image1127.png"/><Relationship Id="rId18" Type="http://schemas.openxmlformats.org/officeDocument/2006/relationships/customXml" Target="../ink/ink2681.xml"/><Relationship Id="rId39" Type="http://schemas.openxmlformats.org/officeDocument/2006/relationships/image" Target="../media/image1140.png"/><Relationship Id="rId109" Type="http://schemas.openxmlformats.org/officeDocument/2006/relationships/image" Target="../media/image1175.png"/><Relationship Id="rId34" Type="http://schemas.openxmlformats.org/officeDocument/2006/relationships/customXml" Target="../ink/ink2689.xml"/><Relationship Id="rId50" Type="http://schemas.openxmlformats.org/officeDocument/2006/relationships/customXml" Target="../ink/ink2697.xml"/><Relationship Id="rId55" Type="http://schemas.openxmlformats.org/officeDocument/2006/relationships/image" Target="../media/image1148.png"/><Relationship Id="rId76" Type="http://schemas.openxmlformats.org/officeDocument/2006/relationships/customXml" Target="../ink/ink2710.xml"/><Relationship Id="rId97" Type="http://schemas.openxmlformats.org/officeDocument/2006/relationships/image" Target="../media/image1169.png"/><Relationship Id="rId104" Type="http://schemas.openxmlformats.org/officeDocument/2006/relationships/customXml" Target="../ink/ink2724.xml"/><Relationship Id="rId7" Type="http://schemas.openxmlformats.org/officeDocument/2006/relationships/image" Target="../media/image1124.png"/><Relationship Id="rId71" Type="http://schemas.openxmlformats.org/officeDocument/2006/relationships/image" Target="../media/image1156.png"/><Relationship Id="rId92" Type="http://schemas.openxmlformats.org/officeDocument/2006/relationships/customXml" Target="../ink/ink2718.xml"/><Relationship Id="rId2" Type="http://schemas.openxmlformats.org/officeDocument/2006/relationships/customXml" Target="../ink/ink2673.xml"/><Relationship Id="rId29" Type="http://schemas.openxmlformats.org/officeDocument/2006/relationships/image" Target="../media/image1135.png"/><Relationship Id="rId24" Type="http://schemas.openxmlformats.org/officeDocument/2006/relationships/customXml" Target="../ink/ink2684.xml"/><Relationship Id="rId40" Type="http://schemas.openxmlformats.org/officeDocument/2006/relationships/customXml" Target="../ink/ink2692.xml"/><Relationship Id="rId45" Type="http://schemas.openxmlformats.org/officeDocument/2006/relationships/image" Target="../media/image1143.png"/><Relationship Id="rId66" Type="http://schemas.openxmlformats.org/officeDocument/2006/relationships/customXml" Target="../ink/ink2705.xml"/><Relationship Id="rId87" Type="http://schemas.openxmlformats.org/officeDocument/2006/relationships/image" Target="../media/image1164.png"/><Relationship Id="rId110" Type="http://schemas.openxmlformats.org/officeDocument/2006/relationships/customXml" Target="../ink/ink2727.xml"/><Relationship Id="rId115" Type="http://schemas.openxmlformats.org/officeDocument/2006/relationships/image" Target="../media/image1178.png"/><Relationship Id="rId61" Type="http://schemas.openxmlformats.org/officeDocument/2006/relationships/image" Target="../media/image1151.png"/><Relationship Id="rId82" Type="http://schemas.openxmlformats.org/officeDocument/2006/relationships/customXml" Target="../ink/ink2713.xml"/><Relationship Id="rId19" Type="http://schemas.openxmlformats.org/officeDocument/2006/relationships/image" Target="../media/image1130.png"/><Relationship Id="rId14" Type="http://schemas.openxmlformats.org/officeDocument/2006/relationships/customXml" Target="../ink/ink2679.xml"/><Relationship Id="rId30" Type="http://schemas.openxmlformats.org/officeDocument/2006/relationships/customXml" Target="../ink/ink2687.xml"/><Relationship Id="rId35" Type="http://schemas.openxmlformats.org/officeDocument/2006/relationships/image" Target="../media/image1138.png"/><Relationship Id="rId56" Type="http://schemas.openxmlformats.org/officeDocument/2006/relationships/customXml" Target="../ink/ink2700.xml"/><Relationship Id="rId77" Type="http://schemas.openxmlformats.org/officeDocument/2006/relationships/image" Target="../media/image1159.png"/><Relationship Id="rId100" Type="http://schemas.openxmlformats.org/officeDocument/2006/relationships/customXml" Target="../ink/ink2722.xml"/><Relationship Id="rId105" Type="http://schemas.openxmlformats.org/officeDocument/2006/relationships/image" Target="../media/image1173.png"/><Relationship Id="rId8" Type="http://schemas.openxmlformats.org/officeDocument/2006/relationships/customXml" Target="../ink/ink2676.xml"/><Relationship Id="rId51" Type="http://schemas.openxmlformats.org/officeDocument/2006/relationships/image" Target="../media/image1146.png"/><Relationship Id="rId72" Type="http://schemas.openxmlformats.org/officeDocument/2006/relationships/customXml" Target="../ink/ink2708.xml"/><Relationship Id="rId93" Type="http://schemas.openxmlformats.org/officeDocument/2006/relationships/image" Target="../media/image1167.png"/><Relationship Id="rId98" Type="http://schemas.openxmlformats.org/officeDocument/2006/relationships/customXml" Target="../ink/ink2721.xml"/><Relationship Id="rId3" Type="http://schemas.openxmlformats.org/officeDocument/2006/relationships/image" Target="../media/image1122.png"/><Relationship Id="rId25" Type="http://schemas.openxmlformats.org/officeDocument/2006/relationships/image" Target="../media/image1133.png"/><Relationship Id="rId46" Type="http://schemas.openxmlformats.org/officeDocument/2006/relationships/customXml" Target="../ink/ink2695.xml"/><Relationship Id="rId67" Type="http://schemas.openxmlformats.org/officeDocument/2006/relationships/image" Target="../media/image1154.png"/><Relationship Id="rId116" Type="http://schemas.openxmlformats.org/officeDocument/2006/relationships/customXml" Target="../ink/ink2730.xml"/><Relationship Id="rId20" Type="http://schemas.openxmlformats.org/officeDocument/2006/relationships/customXml" Target="../ink/ink2682.xml"/><Relationship Id="rId41" Type="http://schemas.openxmlformats.org/officeDocument/2006/relationships/image" Target="../media/image1141.png"/><Relationship Id="rId62" Type="http://schemas.openxmlformats.org/officeDocument/2006/relationships/customXml" Target="../ink/ink2703.xml"/><Relationship Id="rId83" Type="http://schemas.openxmlformats.org/officeDocument/2006/relationships/image" Target="../media/image1162.png"/><Relationship Id="rId88" Type="http://schemas.openxmlformats.org/officeDocument/2006/relationships/customXml" Target="../ink/ink2716.xml"/><Relationship Id="rId111" Type="http://schemas.openxmlformats.org/officeDocument/2006/relationships/image" Target="../media/image1176.png"/><Relationship Id="rId15" Type="http://schemas.openxmlformats.org/officeDocument/2006/relationships/image" Target="../media/image1128.png"/><Relationship Id="rId36" Type="http://schemas.openxmlformats.org/officeDocument/2006/relationships/customXml" Target="../ink/ink2690.xml"/><Relationship Id="rId57" Type="http://schemas.openxmlformats.org/officeDocument/2006/relationships/image" Target="../media/image1149.png"/><Relationship Id="rId106" Type="http://schemas.openxmlformats.org/officeDocument/2006/relationships/customXml" Target="../ink/ink27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image" Target="../media/image188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44" Type="http://schemas.openxmlformats.org/officeDocument/2006/relationships/customXml" Target="../ink/ink222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24" Type="http://schemas.openxmlformats.org/officeDocument/2006/relationships/customXml" Target="../ink/ink212.xml"/><Relationship Id="rId466" Type="http://schemas.openxmlformats.org/officeDocument/2006/relationships/customXml" Target="../ink/ink23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477" Type="http://schemas.openxmlformats.org/officeDocument/2006/relationships/hyperlink" Target="http://pixabay.com/en/sailing-ship-boat-sail-pirate-28930/" TargetMode="Externa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457" Type="http://schemas.openxmlformats.org/officeDocument/2006/relationships/image" Target="../media/image228.png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479" Type="http://schemas.openxmlformats.org/officeDocument/2006/relationships/hyperlink" Target="https://pixabay.com/en/rock-terrain-jagged-nature-575597/" TargetMode="External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459" Type="http://schemas.openxmlformats.org/officeDocument/2006/relationships/image" Target="../media/image229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customXml" Target="../ink/ink235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hyperlink" Target="https://pixabay.com/vectors/hill-soil-grass-ground-meadow-576591/" TargetMode="External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5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30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image" Target="../media/image220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400" Type="http://schemas.openxmlformats.org/officeDocument/2006/relationships/customXml" Target="../ink/ink200.xml"/><Relationship Id="rId421" Type="http://schemas.openxmlformats.org/officeDocument/2006/relationships/image" Target="../media/image210.png"/><Relationship Id="rId442" Type="http://schemas.openxmlformats.org/officeDocument/2006/relationships/customXml" Target="../ink/ink221.xml"/><Relationship Id="rId463" Type="http://schemas.openxmlformats.org/officeDocument/2006/relationships/image" Target="../media/image231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2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32" Type="http://schemas.openxmlformats.org/officeDocument/2006/relationships/customXml" Target="../ink/ink216.xml"/><Relationship Id="rId453" Type="http://schemas.openxmlformats.org/officeDocument/2006/relationships/image" Target="../media/image226.png"/><Relationship Id="rId474" Type="http://schemas.openxmlformats.org/officeDocument/2006/relationships/customXml" Target="../ink/ink237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376" Type="http://schemas.openxmlformats.org/officeDocument/2006/relationships/customXml" Target="../ink/ink188.xml"/><Relationship Id="rId397" Type="http://schemas.openxmlformats.org/officeDocument/2006/relationships/image" Target="../media/image198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22" Type="http://schemas.openxmlformats.org/officeDocument/2006/relationships/customXml" Target="../ink/ink211.xml"/><Relationship Id="rId443" Type="http://schemas.openxmlformats.org/officeDocument/2006/relationships/image" Target="../media/image221.png"/><Relationship Id="rId464" Type="http://schemas.openxmlformats.org/officeDocument/2006/relationships/customXml" Target="../ink/ink232.xml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476" Type="http://schemas.openxmlformats.org/officeDocument/2006/relationships/image" Target="../media/image238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image" Target="../media/image239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image" Target="../media/image240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473" Type="http://schemas.openxmlformats.org/officeDocument/2006/relationships/image" Target="../media/image236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0.xml"/><Relationship Id="rId117" Type="http://schemas.microsoft.com/office/2007/relationships/hdphoto" Target="../media/hdphoto1.wdp"/><Relationship Id="rId21" Type="http://schemas.openxmlformats.org/officeDocument/2006/relationships/image" Target="../media/image250.png"/><Relationship Id="rId42" Type="http://schemas.openxmlformats.org/officeDocument/2006/relationships/customXml" Target="../ink/ink258.xml"/><Relationship Id="rId47" Type="http://schemas.openxmlformats.org/officeDocument/2006/relationships/image" Target="../media/image263.png"/><Relationship Id="rId63" Type="http://schemas.openxmlformats.org/officeDocument/2006/relationships/image" Target="../media/image271.png"/><Relationship Id="rId68" Type="http://schemas.openxmlformats.org/officeDocument/2006/relationships/customXml" Target="../ink/ink271.xml"/><Relationship Id="rId84" Type="http://schemas.openxmlformats.org/officeDocument/2006/relationships/customXml" Target="../ink/ink279.xml"/><Relationship Id="rId89" Type="http://schemas.openxmlformats.org/officeDocument/2006/relationships/image" Target="../media/image284.png"/><Relationship Id="rId112" Type="http://schemas.openxmlformats.org/officeDocument/2006/relationships/customXml" Target="../ink/ink293.xml"/><Relationship Id="rId16" Type="http://schemas.openxmlformats.org/officeDocument/2006/relationships/customXml" Target="../ink/ink245.xml"/><Relationship Id="rId107" Type="http://schemas.openxmlformats.org/officeDocument/2006/relationships/image" Target="../media/image293.png"/><Relationship Id="rId11" Type="http://schemas.openxmlformats.org/officeDocument/2006/relationships/image" Target="../media/image245.png"/><Relationship Id="rId32" Type="http://schemas.openxmlformats.org/officeDocument/2006/relationships/customXml" Target="../ink/ink253.xml"/><Relationship Id="rId37" Type="http://schemas.openxmlformats.org/officeDocument/2006/relationships/image" Target="../media/image258.png"/><Relationship Id="rId53" Type="http://schemas.openxmlformats.org/officeDocument/2006/relationships/image" Target="../media/image266.png"/><Relationship Id="rId58" Type="http://schemas.openxmlformats.org/officeDocument/2006/relationships/customXml" Target="../ink/ink266.xml"/><Relationship Id="rId74" Type="http://schemas.openxmlformats.org/officeDocument/2006/relationships/customXml" Target="../ink/ink274.xml"/><Relationship Id="rId79" Type="http://schemas.openxmlformats.org/officeDocument/2006/relationships/image" Target="../media/image279.png"/><Relationship Id="rId102" Type="http://schemas.openxmlformats.org/officeDocument/2006/relationships/customXml" Target="../ink/ink288.xml"/><Relationship Id="rId5" Type="http://schemas.openxmlformats.org/officeDocument/2006/relationships/image" Target="../media/image242.png"/><Relationship Id="rId90" Type="http://schemas.openxmlformats.org/officeDocument/2006/relationships/customXml" Target="../ink/ink282.xml"/><Relationship Id="rId95" Type="http://schemas.openxmlformats.org/officeDocument/2006/relationships/image" Target="../media/image287.png"/><Relationship Id="rId22" Type="http://schemas.openxmlformats.org/officeDocument/2006/relationships/customXml" Target="../ink/ink248.xml"/><Relationship Id="rId27" Type="http://schemas.openxmlformats.org/officeDocument/2006/relationships/image" Target="../media/image253.png"/><Relationship Id="rId43" Type="http://schemas.openxmlformats.org/officeDocument/2006/relationships/image" Target="../media/image261.png"/><Relationship Id="rId48" Type="http://schemas.openxmlformats.org/officeDocument/2006/relationships/customXml" Target="../ink/ink261.xml"/><Relationship Id="rId64" Type="http://schemas.openxmlformats.org/officeDocument/2006/relationships/customXml" Target="../ink/ink269.xml"/><Relationship Id="rId69" Type="http://schemas.openxmlformats.org/officeDocument/2006/relationships/image" Target="../media/image274.png"/><Relationship Id="rId113" Type="http://schemas.openxmlformats.org/officeDocument/2006/relationships/image" Target="../media/image296.png"/><Relationship Id="rId118" Type="http://schemas.openxmlformats.org/officeDocument/2006/relationships/hyperlink" Target="https://www.kissclipart.com/pirate-png-clipart-pirate-clip-art-pgpncl/" TargetMode="External"/><Relationship Id="rId80" Type="http://schemas.openxmlformats.org/officeDocument/2006/relationships/customXml" Target="../ink/ink277.xml"/><Relationship Id="rId85" Type="http://schemas.openxmlformats.org/officeDocument/2006/relationships/image" Target="../media/image282.png"/><Relationship Id="rId12" Type="http://schemas.openxmlformats.org/officeDocument/2006/relationships/customXml" Target="../ink/ink243.xml"/><Relationship Id="rId17" Type="http://schemas.openxmlformats.org/officeDocument/2006/relationships/image" Target="../media/image248.png"/><Relationship Id="rId33" Type="http://schemas.openxmlformats.org/officeDocument/2006/relationships/image" Target="../media/image256.png"/><Relationship Id="rId38" Type="http://schemas.openxmlformats.org/officeDocument/2006/relationships/customXml" Target="../ink/ink256.xml"/><Relationship Id="rId59" Type="http://schemas.openxmlformats.org/officeDocument/2006/relationships/image" Target="../media/image269.png"/><Relationship Id="rId103" Type="http://schemas.openxmlformats.org/officeDocument/2006/relationships/image" Target="../media/image291.png"/><Relationship Id="rId108" Type="http://schemas.openxmlformats.org/officeDocument/2006/relationships/customXml" Target="../ink/ink291.xml"/><Relationship Id="rId54" Type="http://schemas.openxmlformats.org/officeDocument/2006/relationships/customXml" Target="../ink/ink264.xml"/><Relationship Id="rId70" Type="http://schemas.openxmlformats.org/officeDocument/2006/relationships/customXml" Target="../ink/ink272.xml"/><Relationship Id="rId75" Type="http://schemas.openxmlformats.org/officeDocument/2006/relationships/image" Target="../media/image277.png"/><Relationship Id="rId91" Type="http://schemas.openxmlformats.org/officeDocument/2006/relationships/image" Target="../media/image285.png"/><Relationship Id="rId96" Type="http://schemas.openxmlformats.org/officeDocument/2006/relationships/customXml" Target="../ink/ink2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0.xml"/><Relationship Id="rId23" Type="http://schemas.openxmlformats.org/officeDocument/2006/relationships/image" Target="../media/image251.png"/><Relationship Id="rId28" Type="http://schemas.openxmlformats.org/officeDocument/2006/relationships/customXml" Target="../ink/ink251.xml"/><Relationship Id="rId49" Type="http://schemas.openxmlformats.org/officeDocument/2006/relationships/image" Target="../media/image264.png"/><Relationship Id="rId114" Type="http://schemas.openxmlformats.org/officeDocument/2006/relationships/customXml" Target="../ink/ink294.xml"/><Relationship Id="rId10" Type="http://schemas.openxmlformats.org/officeDocument/2006/relationships/customXml" Target="../ink/ink242.xml"/><Relationship Id="rId31" Type="http://schemas.openxmlformats.org/officeDocument/2006/relationships/image" Target="../media/image255.png"/><Relationship Id="rId44" Type="http://schemas.openxmlformats.org/officeDocument/2006/relationships/customXml" Target="../ink/ink259.xml"/><Relationship Id="rId52" Type="http://schemas.openxmlformats.org/officeDocument/2006/relationships/customXml" Target="../ink/ink263.xml"/><Relationship Id="rId60" Type="http://schemas.openxmlformats.org/officeDocument/2006/relationships/customXml" Target="../ink/ink267.xml"/><Relationship Id="rId65" Type="http://schemas.openxmlformats.org/officeDocument/2006/relationships/image" Target="../media/image272.png"/><Relationship Id="rId73" Type="http://schemas.openxmlformats.org/officeDocument/2006/relationships/image" Target="../media/image276.png"/><Relationship Id="rId78" Type="http://schemas.openxmlformats.org/officeDocument/2006/relationships/customXml" Target="../ink/ink276.xml"/><Relationship Id="rId81" Type="http://schemas.openxmlformats.org/officeDocument/2006/relationships/image" Target="../media/image280.png"/><Relationship Id="rId86" Type="http://schemas.openxmlformats.org/officeDocument/2006/relationships/customXml" Target="../ink/ink280.xml"/><Relationship Id="rId94" Type="http://schemas.openxmlformats.org/officeDocument/2006/relationships/customXml" Target="../ink/ink284.xml"/><Relationship Id="rId99" Type="http://schemas.openxmlformats.org/officeDocument/2006/relationships/image" Target="../media/image289.png"/><Relationship Id="rId101" Type="http://schemas.openxmlformats.org/officeDocument/2006/relationships/image" Target="../media/image290.png"/><Relationship Id="rId4" Type="http://schemas.openxmlformats.org/officeDocument/2006/relationships/customXml" Target="../ink/ink239.xml"/><Relationship Id="rId9" Type="http://schemas.openxmlformats.org/officeDocument/2006/relationships/image" Target="../media/image244.png"/><Relationship Id="rId13" Type="http://schemas.openxmlformats.org/officeDocument/2006/relationships/image" Target="../media/image246.png"/><Relationship Id="rId18" Type="http://schemas.openxmlformats.org/officeDocument/2006/relationships/customXml" Target="../ink/ink246.xml"/><Relationship Id="rId39" Type="http://schemas.openxmlformats.org/officeDocument/2006/relationships/image" Target="../media/image259.png"/><Relationship Id="rId109" Type="http://schemas.openxmlformats.org/officeDocument/2006/relationships/image" Target="../media/image294.png"/><Relationship Id="rId34" Type="http://schemas.openxmlformats.org/officeDocument/2006/relationships/customXml" Target="../ink/ink254.xml"/><Relationship Id="rId50" Type="http://schemas.openxmlformats.org/officeDocument/2006/relationships/customXml" Target="../ink/ink262.xml"/><Relationship Id="rId55" Type="http://schemas.openxmlformats.org/officeDocument/2006/relationships/image" Target="../media/image267.png"/><Relationship Id="rId76" Type="http://schemas.openxmlformats.org/officeDocument/2006/relationships/customXml" Target="../ink/ink275.xml"/><Relationship Id="rId97" Type="http://schemas.openxmlformats.org/officeDocument/2006/relationships/image" Target="../media/image288.png"/><Relationship Id="rId104" Type="http://schemas.openxmlformats.org/officeDocument/2006/relationships/customXml" Target="../ink/ink289.xml"/><Relationship Id="rId7" Type="http://schemas.openxmlformats.org/officeDocument/2006/relationships/image" Target="../media/image243.png"/><Relationship Id="rId71" Type="http://schemas.openxmlformats.org/officeDocument/2006/relationships/image" Target="../media/image275.png"/><Relationship Id="rId92" Type="http://schemas.openxmlformats.org/officeDocument/2006/relationships/customXml" Target="../ink/ink283.xml"/><Relationship Id="rId2" Type="http://schemas.openxmlformats.org/officeDocument/2006/relationships/customXml" Target="../ink/ink238.xml"/><Relationship Id="rId29" Type="http://schemas.openxmlformats.org/officeDocument/2006/relationships/image" Target="../media/image254.png"/><Relationship Id="rId24" Type="http://schemas.openxmlformats.org/officeDocument/2006/relationships/customXml" Target="../ink/ink249.xml"/><Relationship Id="rId40" Type="http://schemas.openxmlformats.org/officeDocument/2006/relationships/customXml" Target="../ink/ink257.xml"/><Relationship Id="rId45" Type="http://schemas.openxmlformats.org/officeDocument/2006/relationships/image" Target="../media/image262.png"/><Relationship Id="rId66" Type="http://schemas.openxmlformats.org/officeDocument/2006/relationships/customXml" Target="../ink/ink270.xml"/><Relationship Id="rId87" Type="http://schemas.openxmlformats.org/officeDocument/2006/relationships/image" Target="../media/image283.png"/><Relationship Id="rId110" Type="http://schemas.openxmlformats.org/officeDocument/2006/relationships/customXml" Target="../ink/ink292.xml"/><Relationship Id="rId115" Type="http://schemas.openxmlformats.org/officeDocument/2006/relationships/image" Target="../media/image297.png"/><Relationship Id="rId61" Type="http://schemas.openxmlformats.org/officeDocument/2006/relationships/image" Target="../media/image270.png"/><Relationship Id="rId82" Type="http://schemas.openxmlformats.org/officeDocument/2006/relationships/customXml" Target="../ink/ink278.xml"/><Relationship Id="rId19" Type="http://schemas.openxmlformats.org/officeDocument/2006/relationships/image" Target="../media/image249.png"/><Relationship Id="rId14" Type="http://schemas.openxmlformats.org/officeDocument/2006/relationships/customXml" Target="../ink/ink244.xml"/><Relationship Id="rId30" Type="http://schemas.openxmlformats.org/officeDocument/2006/relationships/customXml" Target="../ink/ink252.xml"/><Relationship Id="rId35" Type="http://schemas.openxmlformats.org/officeDocument/2006/relationships/image" Target="../media/image257.png"/><Relationship Id="rId56" Type="http://schemas.openxmlformats.org/officeDocument/2006/relationships/customXml" Target="../ink/ink265.xml"/><Relationship Id="rId77" Type="http://schemas.openxmlformats.org/officeDocument/2006/relationships/image" Target="../media/image278.png"/><Relationship Id="rId100" Type="http://schemas.openxmlformats.org/officeDocument/2006/relationships/customXml" Target="../ink/ink287.xml"/><Relationship Id="rId105" Type="http://schemas.openxmlformats.org/officeDocument/2006/relationships/image" Target="../media/image292.png"/><Relationship Id="rId8" Type="http://schemas.openxmlformats.org/officeDocument/2006/relationships/customXml" Target="../ink/ink241.xml"/><Relationship Id="rId51" Type="http://schemas.openxmlformats.org/officeDocument/2006/relationships/image" Target="../media/image265.png"/><Relationship Id="rId72" Type="http://schemas.openxmlformats.org/officeDocument/2006/relationships/customXml" Target="../ink/ink273.xml"/><Relationship Id="rId93" Type="http://schemas.openxmlformats.org/officeDocument/2006/relationships/image" Target="../media/image286.png"/><Relationship Id="rId98" Type="http://schemas.openxmlformats.org/officeDocument/2006/relationships/customXml" Target="../ink/ink286.xml"/><Relationship Id="rId3" Type="http://schemas.openxmlformats.org/officeDocument/2006/relationships/image" Target="../media/image241.png"/><Relationship Id="rId25" Type="http://schemas.openxmlformats.org/officeDocument/2006/relationships/image" Target="../media/image252.png"/><Relationship Id="rId46" Type="http://schemas.openxmlformats.org/officeDocument/2006/relationships/customXml" Target="../ink/ink260.xml"/><Relationship Id="rId67" Type="http://schemas.openxmlformats.org/officeDocument/2006/relationships/image" Target="../media/image273.png"/><Relationship Id="rId116" Type="http://schemas.openxmlformats.org/officeDocument/2006/relationships/image" Target="../media/image298.png"/><Relationship Id="rId20" Type="http://schemas.openxmlformats.org/officeDocument/2006/relationships/customXml" Target="../ink/ink247.xml"/><Relationship Id="rId41" Type="http://schemas.openxmlformats.org/officeDocument/2006/relationships/image" Target="../media/image260.png"/><Relationship Id="rId62" Type="http://schemas.openxmlformats.org/officeDocument/2006/relationships/customXml" Target="../ink/ink268.xml"/><Relationship Id="rId83" Type="http://schemas.openxmlformats.org/officeDocument/2006/relationships/image" Target="../media/image281.png"/><Relationship Id="rId88" Type="http://schemas.openxmlformats.org/officeDocument/2006/relationships/customXml" Target="../ink/ink281.xml"/><Relationship Id="rId111" Type="http://schemas.openxmlformats.org/officeDocument/2006/relationships/image" Target="../media/image295.png"/><Relationship Id="rId15" Type="http://schemas.openxmlformats.org/officeDocument/2006/relationships/image" Target="../media/image247.png"/><Relationship Id="rId36" Type="http://schemas.openxmlformats.org/officeDocument/2006/relationships/customXml" Target="../ink/ink255.xml"/><Relationship Id="rId57" Type="http://schemas.openxmlformats.org/officeDocument/2006/relationships/image" Target="../media/image268.png"/><Relationship Id="rId106" Type="http://schemas.openxmlformats.org/officeDocument/2006/relationships/customXml" Target="../ink/ink29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6.png"/><Relationship Id="rId21" Type="http://schemas.openxmlformats.org/officeDocument/2006/relationships/image" Target="../media/image215.png"/><Relationship Id="rId42" Type="http://schemas.openxmlformats.org/officeDocument/2006/relationships/customXml" Target="../ink/ink315.xml"/><Relationship Id="rId63" Type="http://schemas.openxmlformats.org/officeDocument/2006/relationships/image" Target="../media/image309.png"/><Relationship Id="rId84" Type="http://schemas.openxmlformats.org/officeDocument/2006/relationships/customXml" Target="../ink/ink336.xml"/><Relationship Id="rId138" Type="http://schemas.openxmlformats.org/officeDocument/2006/relationships/customXml" Target="../ink/ink363.xml"/><Relationship Id="rId159" Type="http://schemas.openxmlformats.org/officeDocument/2006/relationships/image" Target="../media/image357.png"/><Relationship Id="rId107" Type="http://schemas.openxmlformats.org/officeDocument/2006/relationships/image" Target="../media/image331.png"/><Relationship Id="rId11" Type="http://schemas.openxmlformats.org/officeDocument/2006/relationships/image" Target="../media/image303.png"/><Relationship Id="rId32" Type="http://schemas.openxmlformats.org/officeDocument/2006/relationships/customXml" Target="../ink/ink310.xml"/><Relationship Id="rId53" Type="http://schemas.openxmlformats.org/officeDocument/2006/relationships/image" Target="../media/image231.png"/><Relationship Id="rId74" Type="http://schemas.openxmlformats.org/officeDocument/2006/relationships/customXml" Target="../ink/ink331.xml"/><Relationship Id="rId128" Type="http://schemas.openxmlformats.org/officeDocument/2006/relationships/customXml" Target="../ink/ink358.xml"/><Relationship Id="rId149" Type="http://schemas.openxmlformats.org/officeDocument/2006/relationships/image" Target="../media/image352.png"/><Relationship Id="rId5" Type="http://schemas.openxmlformats.org/officeDocument/2006/relationships/image" Target="../media/image300.png"/><Relationship Id="rId95" Type="http://schemas.openxmlformats.org/officeDocument/2006/relationships/image" Target="../media/image325.png"/><Relationship Id="rId160" Type="http://schemas.openxmlformats.org/officeDocument/2006/relationships/customXml" Target="../ink/ink374.xml"/><Relationship Id="rId22" Type="http://schemas.openxmlformats.org/officeDocument/2006/relationships/customXml" Target="../ink/ink305.xml"/><Relationship Id="rId43" Type="http://schemas.openxmlformats.org/officeDocument/2006/relationships/image" Target="../media/image226.png"/><Relationship Id="rId64" Type="http://schemas.openxmlformats.org/officeDocument/2006/relationships/customXml" Target="../ink/ink326.xml"/><Relationship Id="rId118" Type="http://schemas.openxmlformats.org/officeDocument/2006/relationships/customXml" Target="../ink/ink353.xml"/><Relationship Id="rId139" Type="http://schemas.openxmlformats.org/officeDocument/2006/relationships/image" Target="../media/image347.png"/><Relationship Id="rId85" Type="http://schemas.openxmlformats.org/officeDocument/2006/relationships/image" Target="../media/image320.png"/><Relationship Id="rId150" Type="http://schemas.openxmlformats.org/officeDocument/2006/relationships/customXml" Target="../ink/ink369.xml"/><Relationship Id="rId12" Type="http://schemas.openxmlformats.org/officeDocument/2006/relationships/customXml" Target="../ink/ink300.xml"/><Relationship Id="rId33" Type="http://schemas.openxmlformats.org/officeDocument/2006/relationships/image" Target="../media/image221.png"/><Relationship Id="rId108" Type="http://schemas.openxmlformats.org/officeDocument/2006/relationships/customXml" Target="../ink/ink348.xml"/><Relationship Id="rId129" Type="http://schemas.openxmlformats.org/officeDocument/2006/relationships/image" Target="../media/image342.png"/><Relationship Id="rId54" Type="http://schemas.openxmlformats.org/officeDocument/2006/relationships/customXml" Target="../ink/ink321.xml"/><Relationship Id="rId70" Type="http://schemas.openxmlformats.org/officeDocument/2006/relationships/customXml" Target="../ink/ink329.xml"/><Relationship Id="rId75" Type="http://schemas.openxmlformats.org/officeDocument/2006/relationships/image" Target="../media/image315.png"/><Relationship Id="rId91" Type="http://schemas.openxmlformats.org/officeDocument/2006/relationships/image" Target="../media/image323.png"/><Relationship Id="rId96" Type="http://schemas.openxmlformats.org/officeDocument/2006/relationships/customXml" Target="../ink/ink342.xml"/><Relationship Id="rId140" Type="http://schemas.openxmlformats.org/officeDocument/2006/relationships/customXml" Target="../ink/ink364.xml"/><Relationship Id="rId145" Type="http://schemas.openxmlformats.org/officeDocument/2006/relationships/image" Target="../media/image350.png"/><Relationship Id="rId161" Type="http://schemas.openxmlformats.org/officeDocument/2006/relationships/image" Target="../media/image358.png"/><Relationship Id="rId16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7.xml"/><Relationship Id="rId23" Type="http://schemas.openxmlformats.org/officeDocument/2006/relationships/image" Target="../media/image216.png"/><Relationship Id="rId28" Type="http://schemas.openxmlformats.org/officeDocument/2006/relationships/customXml" Target="../ink/ink308.xml"/><Relationship Id="rId49" Type="http://schemas.openxmlformats.org/officeDocument/2006/relationships/image" Target="../media/image229.png"/><Relationship Id="rId114" Type="http://schemas.openxmlformats.org/officeDocument/2006/relationships/customXml" Target="../ink/ink351.xml"/><Relationship Id="rId119" Type="http://schemas.openxmlformats.org/officeDocument/2006/relationships/image" Target="../media/image337.png"/><Relationship Id="rId44" Type="http://schemas.openxmlformats.org/officeDocument/2006/relationships/customXml" Target="../ink/ink316.xml"/><Relationship Id="rId60" Type="http://schemas.openxmlformats.org/officeDocument/2006/relationships/customXml" Target="../ink/ink324.xml"/><Relationship Id="rId65" Type="http://schemas.openxmlformats.org/officeDocument/2006/relationships/image" Target="../media/image310.png"/><Relationship Id="rId81" Type="http://schemas.openxmlformats.org/officeDocument/2006/relationships/image" Target="../media/image318.png"/><Relationship Id="rId86" Type="http://schemas.openxmlformats.org/officeDocument/2006/relationships/customXml" Target="../ink/ink337.xml"/><Relationship Id="rId130" Type="http://schemas.openxmlformats.org/officeDocument/2006/relationships/customXml" Target="../ink/ink359.xml"/><Relationship Id="rId135" Type="http://schemas.openxmlformats.org/officeDocument/2006/relationships/image" Target="../media/image345.png"/><Relationship Id="rId151" Type="http://schemas.openxmlformats.org/officeDocument/2006/relationships/image" Target="../media/image353.png"/><Relationship Id="rId156" Type="http://schemas.openxmlformats.org/officeDocument/2006/relationships/customXml" Target="../ink/ink372.xml"/><Relationship Id="rId13" Type="http://schemas.openxmlformats.org/officeDocument/2006/relationships/image" Target="../media/image212.png"/><Relationship Id="rId18" Type="http://schemas.openxmlformats.org/officeDocument/2006/relationships/customXml" Target="../ink/ink303.xml"/><Relationship Id="rId39" Type="http://schemas.openxmlformats.org/officeDocument/2006/relationships/image" Target="../media/image224.png"/><Relationship Id="rId109" Type="http://schemas.openxmlformats.org/officeDocument/2006/relationships/image" Target="../media/image332.png"/><Relationship Id="rId34" Type="http://schemas.openxmlformats.org/officeDocument/2006/relationships/customXml" Target="../ink/ink311.xml"/><Relationship Id="rId50" Type="http://schemas.openxmlformats.org/officeDocument/2006/relationships/customXml" Target="../ink/ink319.xml"/><Relationship Id="rId55" Type="http://schemas.openxmlformats.org/officeDocument/2006/relationships/image" Target="../media/image305.png"/><Relationship Id="rId76" Type="http://schemas.openxmlformats.org/officeDocument/2006/relationships/customXml" Target="../ink/ink332.xml"/><Relationship Id="rId97" Type="http://schemas.openxmlformats.org/officeDocument/2006/relationships/image" Target="../media/image326.png"/><Relationship Id="rId104" Type="http://schemas.openxmlformats.org/officeDocument/2006/relationships/customXml" Target="../ink/ink346.xml"/><Relationship Id="rId120" Type="http://schemas.openxmlformats.org/officeDocument/2006/relationships/customXml" Target="../ink/ink354.xml"/><Relationship Id="rId125" Type="http://schemas.openxmlformats.org/officeDocument/2006/relationships/image" Target="../media/image340.png"/><Relationship Id="rId141" Type="http://schemas.openxmlformats.org/officeDocument/2006/relationships/image" Target="../media/image348.png"/><Relationship Id="rId146" Type="http://schemas.openxmlformats.org/officeDocument/2006/relationships/customXml" Target="../ink/ink367.xml"/><Relationship Id="rId167" Type="http://schemas.openxmlformats.org/officeDocument/2006/relationships/hyperlink" Target="https://www.netclipart.com/isee/TiTwhb_simple-compass/" TargetMode="External"/><Relationship Id="rId7" Type="http://schemas.openxmlformats.org/officeDocument/2006/relationships/image" Target="../media/image301.png"/><Relationship Id="rId71" Type="http://schemas.openxmlformats.org/officeDocument/2006/relationships/image" Target="../media/image313.png"/><Relationship Id="rId92" Type="http://schemas.openxmlformats.org/officeDocument/2006/relationships/customXml" Target="../ink/ink340.xml"/><Relationship Id="rId162" Type="http://schemas.openxmlformats.org/officeDocument/2006/relationships/image" Target="../media/image359.png"/><Relationship Id="rId2" Type="http://schemas.openxmlformats.org/officeDocument/2006/relationships/customXml" Target="../ink/ink295.xml"/><Relationship Id="rId29" Type="http://schemas.openxmlformats.org/officeDocument/2006/relationships/image" Target="../media/image219.png"/><Relationship Id="rId24" Type="http://schemas.openxmlformats.org/officeDocument/2006/relationships/customXml" Target="../ink/ink306.xml"/><Relationship Id="rId40" Type="http://schemas.openxmlformats.org/officeDocument/2006/relationships/customXml" Target="../ink/ink314.xml"/><Relationship Id="rId45" Type="http://schemas.openxmlformats.org/officeDocument/2006/relationships/image" Target="../media/image227.png"/><Relationship Id="rId66" Type="http://schemas.openxmlformats.org/officeDocument/2006/relationships/customXml" Target="../ink/ink327.xml"/><Relationship Id="rId87" Type="http://schemas.openxmlformats.org/officeDocument/2006/relationships/image" Target="../media/image321.png"/><Relationship Id="rId110" Type="http://schemas.openxmlformats.org/officeDocument/2006/relationships/customXml" Target="../ink/ink349.xml"/><Relationship Id="rId115" Type="http://schemas.openxmlformats.org/officeDocument/2006/relationships/image" Target="../media/image335.png"/><Relationship Id="rId131" Type="http://schemas.openxmlformats.org/officeDocument/2006/relationships/image" Target="../media/image343.png"/><Relationship Id="rId136" Type="http://schemas.openxmlformats.org/officeDocument/2006/relationships/customXml" Target="../ink/ink362.xml"/><Relationship Id="rId157" Type="http://schemas.openxmlformats.org/officeDocument/2006/relationships/image" Target="../media/image356.png"/><Relationship Id="rId61" Type="http://schemas.openxmlformats.org/officeDocument/2006/relationships/image" Target="../media/image308.png"/><Relationship Id="rId82" Type="http://schemas.openxmlformats.org/officeDocument/2006/relationships/customXml" Target="../ink/ink335.xml"/><Relationship Id="rId152" Type="http://schemas.openxmlformats.org/officeDocument/2006/relationships/customXml" Target="../ink/ink370.xml"/><Relationship Id="rId19" Type="http://schemas.openxmlformats.org/officeDocument/2006/relationships/image" Target="../media/image214.png"/><Relationship Id="rId14" Type="http://schemas.openxmlformats.org/officeDocument/2006/relationships/customXml" Target="../ink/ink301.xml"/><Relationship Id="rId30" Type="http://schemas.openxmlformats.org/officeDocument/2006/relationships/customXml" Target="../ink/ink309.xml"/><Relationship Id="rId35" Type="http://schemas.openxmlformats.org/officeDocument/2006/relationships/image" Target="../media/image222.png"/><Relationship Id="rId56" Type="http://schemas.openxmlformats.org/officeDocument/2006/relationships/customXml" Target="../ink/ink322.xml"/><Relationship Id="rId77" Type="http://schemas.openxmlformats.org/officeDocument/2006/relationships/image" Target="../media/image316.png"/><Relationship Id="rId100" Type="http://schemas.openxmlformats.org/officeDocument/2006/relationships/customXml" Target="../ink/ink344.xml"/><Relationship Id="rId105" Type="http://schemas.openxmlformats.org/officeDocument/2006/relationships/image" Target="../media/image330.png"/><Relationship Id="rId126" Type="http://schemas.openxmlformats.org/officeDocument/2006/relationships/customXml" Target="../ink/ink357.xml"/><Relationship Id="rId147" Type="http://schemas.openxmlformats.org/officeDocument/2006/relationships/image" Target="../media/image351.png"/><Relationship Id="rId168" Type="http://schemas.openxmlformats.org/officeDocument/2006/relationships/image" Target="../media/image361.png"/><Relationship Id="rId8" Type="http://schemas.openxmlformats.org/officeDocument/2006/relationships/customXml" Target="../ink/ink298.xml"/><Relationship Id="rId51" Type="http://schemas.openxmlformats.org/officeDocument/2006/relationships/image" Target="../media/image230.png"/><Relationship Id="rId72" Type="http://schemas.openxmlformats.org/officeDocument/2006/relationships/customXml" Target="../ink/ink330.xml"/><Relationship Id="rId93" Type="http://schemas.openxmlformats.org/officeDocument/2006/relationships/image" Target="../media/image324.png"/><Relationship Id="rId98" Type="http://schemas.openxmlformats.org/officeDocument/2006/relationships/customXml" Target="../ink/ink343.xml"/><Relationship Id="rId121" Type="http://schemas.openxmlformats.org/officeDocument/2006/relationships/image" Target="../media/image338.png"/><Relationship Id="rId142" Type="http://schemas.openxmlformats.org/officeDocument/2006/relationships/customXml" Target="../ink/ink365.xml"/><Relationship Id="rId163" Type="http://schemas.microsoft.com/office/2007/relationships/hdphoto" Target="../media/hdphoto2.wdp"/><Relationship Id="rId3" Type="http://schemas.openxmlformats.org/officeDocument/2006/relationships/image" Target="../media/image299.png"/><Relationship Id="rId25" Type="http://schemas.openxmlformats.org/officeDocument/2006/relationships/image" Target="../media/image217.png"/><Relationship Id="rId46" Type="http://schemas.openxmlformats.org/officeDocument/2006/relationships/customXml" Target="../ink/ink317.xml"/><Relationship Id="rId67" Type="http://schemas.openxmlformats.org/officeDocument/2006/relationships/image" Target="../media/image311.png"/><Relationship Id="rId116" Type="http://schemas.openxmlformats.org/officeDocument/2006/relationships/customXml" Target="../ink/ink352.xml"/><Relationship Id="rId137" Type="http://schemas.openxmlformats.org/officeDocument/2006/relationships/image" Target="../media/image346.png"/><Relationship Id="rId158" Type="http://schemas.openxmlformats.org/officeDocument/2006/relationships/customXml" Target="../ink/ink373.xml"/><Relationship Id="rId20" Type="http://schemas.openxmlformats.org/officeDocument/2006/relationships/customXml" Target="../ink/ink304.xml"/><Relationship Id="rId41" Type="http://schemas.openxmlformats.org/officeDocument/2006/relationships/image" Target="../media/image225.png"/><Relationship Id="rId62" Type="http://schemas.openxmlformats.org/officeDocument/2006/relationships/customXml" Target="../ink/ink325.xml"/><Relationship Id="rId83" Type="http://schemas.openxmlformats.org/officeDocument/2006/relationships/image" Target="../media/image319.png"/><Relationship Id="rId88" Type="http://schemas.openxmlformats.org/officeDocument/2006/relationships/customXml" Target="../ink/ink338.xml"/><Relationship Id="rId111" Type="http://schemas.openxmlformats.org/officeDocument/2006/relationships/image" Target="../media/image333.png"/><Relationship Id="rId132" Type="http://schemas.openxmlformats.org/officeDocument/2006/relationships/customXml" Target="../ink/ink360.xml"/><Relationship Id="rId153" Type="http://schemas.openxmlformats.org/officeDocument/2006/relationships/image" Target="../media/image354.png"/><Relationship Id="rId15" Type="http://schemas.openxmlformats.org/officeDocument/2006/relationships/image" Target="../media/image213.png"/><Relationship Id="rId36" Type="http://schemas.openxmlformats.org/officeDocument/2006/relationships/customXml" Target="../ink/ink312.xml"/><Relationship Id="rId57" Type="http://schemas.openxmlformats.org/officeDocument/2006/relationships/image" Target="../media/image306.png"/><Relationship Id="rId106" Type="http://schemas.openxmlformats.org/officeDocument/2006/relationships/customXml" Target="../ink/ink347.xml"/><Relationship Id="rId127" Type="http://schemas.openxmlformats.org/officeDocument/2006/relationships/image" Target="../media/image341.png"/><Relationship Id="rId10" Type="http://schemas.openxmlformats.org/officeDocument/2006/relationships/customXml" Target="../ink/ink299.xml"/><Relationship Id="rId31" Type="http://schemas.openxmlformats.org/officeDocument/2006/relationships/image" Target="../media/image220.png"/><Relationship Id="rId52" Type="http://schemas.openxmlformats.org/officeDocument/2006/relationships/customXml" Target="../ink/ink320.xml"/><Relationship Id="rId73" Type="http://schemas.openxmlformats.org/officeDocument/2006/relationships/image" Target="../media/image314.png"/><Relationship Id="rId78" Type="http://schemas.openxmlformats.org/officeDocument/2006/relationships/customXml" Target="../ink/ink333.xml"/><Relationship Id="rId94" Type="http://schemas.openxmlformats.org/officeDocument/2006/relationships/customXml" Target="../ink/ink341.xml"/><Relationship Id="rId99" Type="http://schemas.openxmlformats.org/officeDocument/2006/relationships/image" Target="../media/image327.png"/><Relationship Id="rId101" Type="http://schemas.openxmlformats.org/officeDocument/2006/relationships/image" Target="../media/image328.png"/><Relationship Id="rId122" Type="http://schemas.openxmlformats.org/officeDocument/2006/relationships/customXml" Target="../ink/ink355.xml"/><Relationship Id="rId143" Type="http://schemas.openxmlformats.org/officeDocument/2006/relationships/image" Target="../media/image349.png"/><Relationship Id="rId148" Type="http://schemas.openxmlformats.org/officeDocument/2006/relationships/customXml" Target="../ink/ink368.xml"/><Relationship Id="rId164" Type="http://schemas.openxmlformats.org/officeDocument/2006/relationships/hyperlink" Target="https://www.kissclipart.com/pirate-png-clipart-pirate-clip-art-pgpncl/" TargetMode="External"/><Relationship Id="rId169" Type="http://schemas.openxmlformats.org/officeDocument/2006/relationships/hyperlink" Target="https://freepngimg.com/png/25491-next-button" TargetMode="External"/><Relationship Id="rId4" Type="http://schemas.openxmlformats.org/officeDocument/2006/relationships/customXml" Target="../ink/ink296.xml"/><Relationship Id="rId9" Type="http://schemas.openxmlformats.org/officeDocument/2006/relationships/image" Target="../media/image302.png"/><Relationship Id="rId26" Type="http://schemas.openxmlformats.org/officeDocument/2006/relationships/customXml" Target="../ink/ink307.xml"/><Relationship Id="rId47" Type="http://schemas.openxmlformats.org/officeDocument/2006/relationships/image" Target="../media/image228.png"/><Relationship Id="rId68" Type="http://schemas.openxmlformats.org/officeDocument/2006/relationships/customXml" Target="../ink/ink328.xml"/><Relationship Id="rId89" Type="http://schemas.openxmlformats.org/officeDocument/2006/relationships/image" Target="../media/image322.png"/><Relationship Id="rId112" Type="http://schemas.openxmlformats.org/officeDocument/2006/relationships/customXml" Target="../ink/ink350.xml"/><Relationship Id="rId133" Type="http://schemas.openxmlformats.org/officeDocument/2006/relationships/image" Target="../media/image344.png"/><Relationship Id="rId154" Type="http://schemas.openxmlformats.org/officeDocument/2006/relationships/customXml" Target="../ink/ink371.xml"/><Relationship Id="rId16" Type="http://schemas.openxmlformats.org/officeDocument/2006/relationships/customXml" Target="../ink/ink302.xml"/><Relationship Id="rId37" Type="http://schemas.openxmlformats.org/officeDocument/2006/relationships/image" Target="../media/image223.png"/><Relationship Id="rId58" Type="http://schemas.openxmlformats.org/officeDocument/2006/relationships/customXml" Target="../ink/ink323.xml"/><Relationship Id="rId79" Type="http://schemas.openxmlformats.org/officeDocument/2006/relationships/image" Target="../media/image317.png"/><Relationship Id="rId102" Type="http://schemas.openxmlformats.org/officeDocument/2006/relationships/customXml" Target="../ink/ink345.xml"/><Relationship Id="rId123" Type="http://schemas.openxmlformats.org/officeDocument/2006/relationships/image" Target="../media/image339.png"/><Relationship Id="rId144" Type="http://schemas.openxmlformats.org/officeDocument/2006/relationships/customXml" Target="../ink/ink366.xml"/><Relationship Id="rId90" Type="http://schemas.openxmlformats.org/officeDocument/2006/relationships/customXml" Target="../ink/ink339.xml"/><Relationship Id="rId165" Type="http://schemas.openxmlformats.org/officeDocument/2006/relationships/image" Target="../media/image360.png"/><Relationship Id="rId27" Type="http://schemas.openxmlformats.org/officeDocument/2006/relationships/image" Target="../media/image218.png"/><Relationship Id="rId48" Type="http://schemas.openxmlformats.org/officeDocument/2006/relationships/customXml" Target="../ink/ink318.xml"/><Relationship Id="rId69" Type="http://schemas.openxmlformats.org/officeDocument/2006/relationships/image" Target="../media/image312.png"/><Relationship Id="rId113" Type="http://schemas.openxmlformats.org/officeDocument/2006/relationships/image" Target="../media/image334.png"/><Relationship Id="rId134" Type="http://schemas.openxmlformats.org/officeDocument/2006/relationships/customXml" Target="../ink/ink361.xml"/><Relationship Id="rId80" Type="http://schemas.openxmlformats.org/officeDocument/2006/relationships/customXml" Target="../ink/ink334.xml"/><Relationship Id="rId155" Type="http://schemas.openxmlformats.org/officeDocument/2006/relationships/image" Target="../media/image355.png"/><Relationship Id="rId17" Type="http://schemas.openxmlformats.org/officeDocument/2006/relationships/image" Target="../media/image304.png"/><Relationship Id="rId38" Type="http://schemas.openxmlformats.org/officeDocument/2006/relationships/customXml" Target="../ink/ink313.xml"/><Relationship Id="rId59" Type="http://schemas.openxmlformats.org/officeDocument/2006/relationships/image" Target="../media/image307.png"/><Relationship Id="rId103" Type="http://schemas.openxmlformats.org/officeDocument/2006/relationships/image" Target="../media/image329.png"/><Relationship Id="rId124" Type="http://schemas.openxmlformats.org/officeDocument/2006/relationships/customXml" Target="../ink/ink356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2.png"/><Relationship Id="rId21" Type="http://schemas.openxmlformats.org/officeDocument/2006/relationships/image" Target="../media/image223.png"/><Relationship Id="rId42" Type="http://schemas.openxmlformats.org/officeDocument/2006/relationships/customXml" Target="../ink/ink395.xml"/><Relationship Id="rId63" Type="http://schemas.openxmlformats.org/officeDocument/2006/relationships/image" Target="../media/image367.png"/><Relationship Id="rId84" Type="http://schemas.openxmlformats.org/officeDocument/2006/relationships/customXml" Target="../ink/ink416.xml"/><Relationship Id="rId138" Type="http://schemas.openxmlformats.org/officeDocument/2006/relationships/customXml" Target="../ink/ink443.xml"/><Relationship Id="rId159" Type="http://schemas.openxmlformats.org/officeDocument/2006/relationships/image" Target="../media/image383.png"/><Relationship Id="rId170" Type="http://schemas.openxmlformats.org/officeDocument/2006/relationships/customXml" Target="../ink/ink459.xml"/><Relationship Id="rId191" Type="http://schemas.openxmlformats.org/officeDocument/2006/relationships/customXml" Target="../ink/ink469.xml"/><Relationship Id="rId205" Type="http://schemas.openxmlformats.org/officeDocument/2006/relationships/customXml" Target="../ink/ink476.xml"/><Relationship Id="rId107" Type="http://schemas.openxmlformats.org/officeDocument/2006/relationships/image" Target="../media/image327.png"/><Relationship Id="rId11" Type="http://schemas.openxmlformats.org/officeDocument/2006/relationships/image" Target="../media/image218.png"/><Relationship Id="rId32" Type="http://schemas.openxmlformats.org/officeDocument/2006/relationships/customXml" Target="../ink/ink390.xml"/><Relationship Id="rId53" Type="http://schemas.openxmlformats.org/officeDocument/2006/relationships/image" Target="../media/image308.png"/><Relationship Id="rId74" Type="http://schemas.openxmlformats.org/officeDocument/2006/relationships/customXml" Target="../ink/ink411.xml"/><Relationship Id="rId128" Type="http://schemas.openxmlformats.org/officeDocument/2006/relationships/customXml" Target="../ink/ink438.xml"/><Relationship Id="rId149" Type="http://schemas.openxmlformats.org/officeDocument/2006/relationships/image" Target="../media/image345.png"/><Relationship Id="rId5" Type="http://schemas.openxmlformats.org/officeDocument/2006/relationships/image" Target="../media/image302.png"/><Relationship Id="rId95" Type="http://schemas.openxmlformats.org/officeDocument/2006/relationships/image" Target="../media/image375.png"/><Relationship Id="rId160" Type="http://schemas.openxmlformats.org/officeDocument/2006/relationships/customXml" Target="../ink/ink454.xml"/><Relationship Id="rId181" Type="http://schemas.openxmlformats.org/officeDocument/2006/relationships/image" Target="../media/image389.png"/><Relationship Id="rId22" Type="http://schemas.openxmlformats.org/officeDocument/2006/relationships/customXml" Target="../ink/ink385.xml"/><Relationship Id="rId43" Type="http://schemas.openxmlformats.org/officeDocument/2006/relationships/image" Target="../media/image364.png"/><Relationship Id="rId64" Type="http://schemas.openxmlformats.org/officeDocument/2006/relationships/customXml" Target="../ink/ink406.xml"/><Relationship Id="rId118" Type="http://schemas.openxmlformats.org/officeDocument/2006/relationships/customXml" Target="../ink/ink433.xml"/><Relationship Id="rId139" Type="http://schemas.openxmlformats.org/officeDocument/2006/relationships/image" Target="../media/image379.png"/><Relationship Id="rId85" Type="http://schemas.openxmlformats.org/officeDocument/2006/relationships/image" Target="../media/image315.png"/><Relationship Id="rId150" Type="http://schemas.openxmlformats.org/officeDocument/2006/relationships/customXml" Target="../ink/ink449.xml"/><Relationship Id="rId171" Type="http://schemas.openxmlformats.org/officeDocument/2006/relationships/image" Target="../media/image353.png"/><Relationship Id="rId192" Type="http://schemas.openxmlformats.org/officeDocument/2006/relationships/image" Target="../media/image394.png"/><Relationship Id="rId206" Type="http://schemas.openxmlformats.org/officeDocument/2006/relationships/image" Target="../media/image401.png"/><Relationship Id="rId12" Type="http://schemas.openxmlformats.org/officeDocument/2006/relationships/customXml" Target="../ink/ink380.xml"/><Relationship Id="rId33" Type="http://schemas.openxmlformats.org/officeDocument/2006/relationships/image" Target="../media/image229.png"/><Relationship Id="rId108" Type="http://schemas.openxmlformats.org/officeDocument/2006/relationships/customXml" Target="../ink/ink428.xml"/><Relationship Id="rId129" Type="http://schemas.openxmlformats.org/officeDocument/2006/relationships/image" Target="../media/image376.png"/><Relationship Id="rId54" Type="http://schemas.openxmlformats.org/officeDocument/2006/relationships/customXml" Target="../ink/ink401.xml"/><Relationship Id="rId75" Type="http://schemas.openxmlformats.org/officeDocument/2006/relationships/image" Target="../media/image373.png"/><Relationship Id="rId96" Type="http://schemas.openxmlformats.org/officeDocument/2006/relationships/customXml" Target="../ink/ink422.xml"/><Relationship Id="rId140" Type="http://schemas.openxmlformats.org/officeDocument/2006/relationships/customXml" Target="../ink/ink444.xml"/><Relationship Id="rId161" Type="http://schemas.openxmlformats.org/officeDocument/2006/relationships/image" Target="../media/image350.png"/><Relationship Id="rId182" Type="http://schemas.openxmlformats.org/officeDocument/2006/relationships/customXml" Target="../ink/ink465.xml"/><Relationship Id="rId6" Type="http://schemas.openxmlformats.org/officeDocument/2006/relationships/customXml" Target="../ink/ink377.xml"/><Relationship Id="rId23" Type="http://schemas.openxmlformats.org/officeDocument/2006/relationships/image" Target="../media/image224.png"/><Relationship Id="rId119" Type="http://schemas.openxmlformats.org/officeDocument/2006/relationships/image" Target="../media/image333.png"/><Relationship Id="rId44" Type="http://schemas.openxmlformats.org/officeDocument/2006/relationships/customXml" Target="../ink/ink396.xml"/><Relationship Id="rId65" Type="http://schemas.openxmlformats.org/officeDocument/2006/relationships/image" Target="../media/image368.png"/><Relationship Id="rId86" Type="http://schemas.openxmlformats.org/officeDocument/2006/relationships/customXml" Target="../ink/ink417.xml"/><Relationship Id="rId130" Type="http://schemas.openxmlformats.org/officeDocument/2006/relationships/customXml" Target="../ink/ink439.xml"/><Relationship Id="rId151" Type="http://schemas.openxmlformats.org/officeDocument/2006/relationships/image" Target="../media/image346.png"/><Relationship Id="rId172" Type="http://schemas.openxmlformats.org/officeDocument/2006/relationships/customXml" Target="../ink/ink460.xml"/><Relationship Id="rId193" Type="http://schemas.openxmlformats.org/officeDocument/2006/relationships/customXml" Target="../ink/ink470.xml"/><Relationship Id="rId207" Type="http://schemas.openxmlformats.org/officeDocument/2006/relationships/image" Target="../media/image359.png"/><Relationship Id="rId13" Type="http://schemas.openxmlformats.org/officeDocument/2006/relationships/image" Target="../media/image219.png"/><Relationship Id="rId109" Type="http://schemas.openxmlformats.org/officeDocument/2006/relationships/image" Target="../media/image328.png"/><Relationship Id="rId34" Type="http://schemas.openxmlformats.org/officeDocument/2006/relationships/customXml" Target="../ink/ink391.xml"/><Relationship Id="rId55" Type="http://schemas.openxmlformats.org/officeDocument/2006/relationships/image" Target="../media/image309.png"/><Relationship Id="rId76" Type="http://schemas.openxmlformats.org/officeDocument/2006/relationships/customXml" Target="../ink/ink412.xml"/><Relationship Id="rId97" Type="http://schemas.openxmlformats.org/officeDocument/2006/relationships/image" Target="../media/image320.png"/><Relationship Id="rId120" Type="http://schemas.openxmlformats.org/officeDocument/2006/relationships/customXml" Target="../ink/ink434.xml"/><Relationship Id="rId141" Type="http://schemas.openxmlformats.org/officeDocument/2006/relationships/image" Target="../media/image342.png"/><Relationship Id="rId7" Type="http://schemas.openxmlformats.org/officeDocument/2006/relationships/image" Target="../media/image216.png"/><Relationship Id="rId162" Type="http://schemas.openxmlformats.org/officeDocument/2006/relationships/customXml" Target="../ink/ink455.xml"/><Relationship Id="rId183" Type="http://schemas.openxmlformats.org/officeDocument/2006/relationships/image" Target="../media/image390.png"/><Relationship Id="rId24" Type="http://schemas.openxmlformats.org/officeDocument/2006/relationships/customXml" Target="../ink/ink386.xml"/><Relationship Id="rId45" Type="http://schemas.openxmlformats.org/officeDocument/2006/relationships/image" Target="../media/image305.png"/><Relationship Id="rId66" Type="http://schemas.openxmlformats.org/officeDocument/2006/relationships/customXml" Target="../ink/ink407.xml"/><Relationship Id="rId87" Type="http://schemas.openxmlformats.org/officeDocument/2006/relationships/image" Target="../media/image316.png"/><Relationship Id="rId110" Type="http://schemas.openxmlformats.org/officeDocument/2006/relationships/customXml" Target="../ink/ink429.xml"/><Relationship Id="rId131" Type="http://schemas.openxmlformats.org/officeDocument/2006/relationships/image" Target="../media/image377.png"/><Relationship Id="rId152" Type="http://schemas.openxmlformats.org/officeDocument/2006/relationships/customXml" Target="../ink/ink450.xml"/><Relationship Id="rId173" Type="http://schemas.openxmlformats.org/officeDocument/2006/relationships/image" Target="../media/image355.png"/><Relationship Id="rId194" Type="http://schemas.openxmlformats.org/officeDocument/2006/relationships/image" Target="../media/image395.png"/><Relationship Id="rId208" Type="http://schemas.microsoft.com/office/2007/relationships/hdphoto" Target="../media/hdphoto2.wdp"/><Relationship Id="rId19" Type="http://schemas.openxmlformats.org/officeDocument/2006/relationships/image" Target="../media/image222.png"/><Relationship Id="rId14" Type="http://schemas.openxmlformats.org/officeDocument/2006/relationships/customXml" Target="../ink/ink381.xml"/><Relationship Id="rId30" Type="http://schemas.openxmlformats.org/officeDocument/2006/relationships/customXml" Target="../ink/ink389.xml"/><Relationship Id="rId35" Type="http://schemas.openxmlformats.org/officeDocument/2006/relationships/image" Target="../media/image230.png"/><Relationship Id="rId56" Type="http://schemas.openxmlformats.org/officeDocument/2006/relationships/customXml" Target="../ink/ink402.xml"/><Relationship Id="rId77" Type="http://schemas.openxmlformats.org/officeDocument/2006/relationships/image" Target="../media/image374.png"/><Relationship Id="rId100" Type="http://schemas.openxmlformats.org/officeDocument/2006/relationships/customXml" Target="../ink/ink424.xml"/><Relationship Id="rId105" Type="http://schemas.openxmlformats.org/officeDocument/2006/relationships/image" Target="../media/image326.png"/><Relationship Id="rId126" Type="http://schemas.openxmlformats.org/officeDocument/2006/relationships/customXml" Target="../ink/ink437.xml"/><Relationship Id="rId147" Type="http://schemas.openxmlformats.org/officeDocument/2006/relationships/image" Target="../media/image380.png"/><Relationship Id="rId168" Type="http://schemas.openxmlformats.org/officeDocument/2006/relationships/customXml" Target="../ink/ink458.xml"/><Relationship Id="rId8" Type="http://schemas.openxmlformats.org/officeDocument/2006/relationships/customXml" Target="../ink/ink378.xml"/><Relationship Id="rId51" Type="http://schemas.openxmlformats.org/officeDocument/2006/relationships/image" Target="../media/image307.png"/><Relationship Id="rId72" Type="http://schemas.openxmlformats.org/officeDocument/2006/relationships/customXml" Target="../ink/ink410.xml"/><Relationship Id="rId93" Type="http://schemas.openxmlformats.org/officeDocument/2006/relationships/image" Target="../media/image319.png"/><Relationship Id="rId98" Type="http://schemas.openxmlformats.org/officeDocument/2006/relationships/customXml" Target="../ink/ink423.xml"/><Relationship Id="rId121" Type="http://schemas.openxmlformats.org/officeDocument/2006/relationships/image" Target="../media/image334.png"/><Relationship Id="rId142" Type="http://schemas.openxmlformats.org/officeDocument/2006/relationships/customXml" Target="../ink/ink445.xml"/><Relationship Id="rId163" Type="http://schemas.openxmlformats.org/officeDocument/2006/relationships/image" Target="../media/image351.png"/><Relationship Id="rId184" Type="http://schemas.openxmlformats.org/officeDocument/2006/relationships/customXml" Target="../ink/ink466.xml"/><Relationship Id="rId189" Type="http://schemas.openxmlformats.org/officeDocument/2006/relationships/image" Target="../media/image392.png"/><Relationship Id="rId3" Type="http://schemas.openxmlformats.org/officeDocument/2006/relationships/image" Target="../media/image301.png"/><Relationship Id="rId214" Type="http://schemas.openxmlformats.org/officeDocument/2006/relationships/hyperlink" Target="https://freepngimg.com/png/25491-next-button" TargetMode="External"/><Relationship Id="rId25" Type="http://schemas.openxmlformats.org/officeDocument/2006/relationships/image" Target="../media/image225.png"/><Relationship Id="rId46" Type="http://schemas.openxmlformats.org/officeDocument/2006/relationships/customXml" Target="../ink/ink397.xml"/><Relationship Id="rId67" Type="http://schemas.openxmlformats.org/officeDocument/2006/relationships/image" Target="../media/image369.png"/><Relationship Id="rId116" Type="http://schemas.openxmlformats.org/officeDocument/2006/relationships/customXml" Target="../ink/ink432.xml"/><Relationship Id="rId137" Type="http://schemas.openxmlformats.org/officeDocument/2006/relationships/image" Target="../media/image378.png"/><Relationship Id="rId158" Type="http://schemas.openxmlformats.org/officeDocument/2006/relationships/customXml" Target="../ink/ink453.xml"/><Relationship Id="rId20" Type="http://schemas.openxmlformats.org/officeDocument/2006/relationships/customXml" Target="../ink/ink384.xml"/><Relationship Id="rId41" Type="http://schemas.openxmlformats.org/officeDocument/2006/relationships/image" Target="../media/image363.png"/><Relationship Id="rId62" Type="http://schemas.openxmlformats.org/officeDocument/2006/relationships/customXml" Target="../ink/ink405.xml"/><Relationship Id="rId83" Type="http://schemas.openxmlformats.org/officeDocument/2006/relationships/image" Target="../media/image314.png"/><Relationship Id="rId88" Type="http://schemas.openxmlformats.org/officeDocument/2006/relationships/customXml" Target="../ink/ink418.xml"/><Relationship Id="rId111" Type="http://schemas.openxmlformats.org/officeDocument/2006/relationships/image" Target="../media/image329.png"/><Relationship Id="rId132" Type="http://schemas.openxmlformats.org/officeDocument/2006/relationships/customXml" Target="../ink/ink440.xml"/><Relationship Id="rId153" Type="http://schemas.openxmlformats.org/officeDocument/2006/relationships/image" Target="../media/image347.png"/><Relationship Id="rId174" Type="http://schemas.openxmlformats.org/officeDocument/2006/relationships/customXml" Target="../ink/ink461.xml"/><Relationship Id="rId179" Type="http://schemas.openxmlformats.org/officeDocument/2006/relationships/image" Target="../media/image388.png"/><Relationship Id="rId195" Type="http://schemas.openxmlformats.org/officeDocument/2006/relationships/customXml" Target="../ink/ink471.xml"/><Relationship Id="rId209" Type="http://schemas.openxmlformats.org/officeDocument/2006/relationships/hyperlink" Target="https://www.kissclipart.com/pirate-png-clipart-pirate-clip-art-pgpncl/" TargetMode="External"/><Relationship Id="rId190" Type="http://schemas.openxmlformats.org/officeDocument/2006/relationships/image" Target="../media/image393.tiff"/><Relationship Id="rId204" Type="http://schemas.openxmlformats.org/officeDocument/2006/relationships/image" Target="../media/image400.png"/><Relationship Id="rId15" Type="http://schemas.openxmlformats.org/officeDocument/2006/relationships/image" Target="../media/image220.png"/><Relationship Id="rId36" Type="http://schemas.openxmlformats.org/officeDocument/2006/relationships/customXml" Target="../ink/ink392.xml"/><Relationship Id="rId57" Type="http://schemas.openxmlformats.org/officeDocument/2006/relationships/image" Target="../media/image310.png"/><Relationship Id="rId106" Type="http://schemas.openxmlformats.org/officeDocument/2006/relationships/customXml" Target="../ink/ink427.xml"/><Relationship Id="rId127" Type="http://schemas.openxmlformats.org/officeDocument/2006/relationships/image" Target="../media/image337.png"/><Relationship Id="rId10" Type="http://schemas.openxmlformats.org/officeDocument/2006/relationships/customXml" Target="../ink/ink379.xml"/><Relationship Id="rId31" Type="http://schemas.openxmlformats.org/officeDocument/2006/relationships/image" Target="../media/image228.png"/><Relationship Id="rId52" Type="http://schemas.openxmlformats.org/officeDocument/2006/relationships/customXml" Target="../ink/ink400.xml"/><Relationship Id="rId73" Type="http://schemas.openxmlformats.org/officeDocument/2006/relationships/image" Target="../media/image372.png"/><Relationship Id="rId78" Type="http://schemas.openxmlformats.org/officeDocument/2006/relationships/customXml" Target="../ink/ink413.xml"/><Relationship Id="rId94" Type="http://schemas.openxmlformats.org/officeDocument/2006/relationships/customXml" Target="../ink/ink421.xml"/><Relationship Id="rId99" Type="http://schemas.openxmlformats.org/officeDocument/2006/relationships/image" Target="../media/image321.png"/><Relationship Id="rId101" Type="http://schemas.openxmlformats.org/officeDocument/2006/relationships/image" Target="../media/image322.png"/><Relationship Id="rId122" Type="http://schemas.openxmlformats.org/officeDocument/2006/relationships/customXml" Target="../ink/ink435.xml"/><Relationship Id="rId143" Type="http://schemas.openxmlformats.org/officeDocument/2006/relationships/image" Target="../media/image343.png"/><Relationship Id="rId148" Type="http://schemas.openxmlformats.org/officeDocument/2006/relationships/customXml" Target="../ink/ink448.xml"/><Relationship Id="rId164" Type="http://schemas.openxmlformats.org/officeDocument/2006/relationships/customXml" Target="../ink/ink456.xml"/><Relationship Id="rId169" Type="http://schemas.openxmlformats.org/officeDocument/2006/relationships/image" Target="../media/image352.png"/><Relationship Id="rId185" Type="http://schemas.openxmlformats.org/officeDocument/2006/relationships/image" Target="../media/image391.png"/><Relationship Id="rId4" Type="http://schemas.openxmlformats.org/officeDocument/2006/relationships/customXml" Target="../ink/ink376.xml"/><Relationship Id="rId9" Type="http://schemas.openxmlformats.org/officeDocument/2006/relationships/image" Target="../media/image217.png"/><Relationship Id="rId180" Type="http://schemas.openxmlformats.org/officeDocument/2006/relationships/customXml" Target="../ink/ink464.xml"/><Relationship Id="rId210" Type="http://schemas.openxmlformats.org/officeDocument/2006/relationships/image" Target="../media/image360.png"/><Relationship Id="rId26" Type="http://schemas.openxmlformats.org/officeDocument/2006/relationships/customXml" Target="../ink/ink387.xml"/><Relationship Id="rId47" Type="http://schemas.openxmlformats.org/officeDocument/2006/relationships/image" Target="../media/image365.png"/><Relationship Id="rId68" Type="http://schemas.openxmlformats.org/officeDocument/2006/relationships/customXml" Target="../ink/ink408.xml"/><Relationship Id="rId89" Type="http://schemas.openxmlformats.org/officeDocument/2006/relationships/image" Target="../media/image317.png"/><Relationship Id="rId112" Type="http://schemas.openxmlformats.org/officeDocument/2006/relationships/customXml" Target="../ink/ink430.xml"/><Relationship Id="rId133" Type="http://schemas.openxmlformats.org/officeDocument/2006/relationships/image" Target="../media/image340.png"/><Relationship Id="rId154" Type="http://schemas.openxmlformats.org/officeDocument/2006/relationships/customXml" Target="../ink/ink451.xml"/><Relationship Id="rId175" Type="http://schemas.openxmlformats.org/officeDocument/2006/relationships/image" Target="../media/image386.png"/><Relationship Id="rId196" Type="http://schemas.openxmlformats.org/officeDocument/2006/relationships/image" Target="../media/image396.png"/><Relationship Id="rId200" Type="http://schemas.openxmlformats.org/officeDocument/2006/relationships/image" Target="../media/image398.png"/><Relationship Id="rId16" Type="http://schemas.openxmlformats.org/officeDocument/2006/relationships/customXml" Target="../ink/ink382.xml"/><Relationship Id="rId37" Type="http://schemas.openxmlformats.org/officeDocument/2006/relationships/image" Target="../media/image231.png"/><Relationship Id="rId58" Type="http://schemas.openxmlformats.org/officeDocument/2006/relationships/customXml" Target="../ink/ink403.xml"/><Relationship Id="rId79" Type="http://schemas.openxmlformats.org/officeDocument/2006/relationships/image" Target="../media/image312.png"/><Relationship Id="rId102" Type="http://schemas.openxmlformats.org/officeDocument/2006/relationships/customXml" Target="../ink/ink425.xml"/><Relationship Id="rId123" Type="http://schemas.openxmlformats.org/officeDocument/2006/relationships/image" Target="../media/image335.png"/><Relationship Id="rId144" Type="http://schemas.openxmlformats.org/officeDocument/2006/relationships/customXml" Target="../ink/ink446.xml"/><Relationship Id="rId90" Type="http://schemas.openxmlformats.org/officeDocument/2006/relationships/customXml" Target="../ink/ink419.xml"/><Relationship Id="rId165" Type="http://schemas.openxmlformats.org/officeDocument/2006/relationships/image" Target="../media/image384.png"/><Relationship Id="rId186" Type="http://schemas.openxmlformats.org/officeDocument/2006/relationships/customXml" Target="../ink/ink467.xml"/><Relationship Id="rId211" Type="http://schemas.microsoft.com/office/2007/relationships/hdphoto" Target="../media/hdphoto3.wdp"/><Relationship Id="rId27" Type="http://schemas.openxmlformats.org/officeDocument/2006/relationships/image" Target="../media/image226.png"/><Relationship Id="rId48" Type="http://schemas.openxmlformats.org/officeDocument/2006/relationships/customXml" Target="../ink/ink398.xml"/><Relationship Id="rId69" Type="http://schemas.openxmlformats.org/officeDocument/2006/relationships/image" Target="../media/image370.png"/><Relationship Id="rId113" Type="http://schemas.openxmlformats.org/officeDocument/2006/relationships/image" Target="../media/image330.png"/><Relationship Id="rId134" Type="http://schemas.openxmlformats.org/officeDocument/2006/relationships/customXml" Target="../ink/ink441.xml"/><Relationship Id="rId80" Type="http://schemas.openxmlformats.org/officeDocument/2006/relationships/customXml" Target="../ink/ink414.xml"/><Relationship Id="rId155" Type="http://schemas.openxmlformats.org/officeDocument/2006/relationships/image" Target="../media/image381.png"/><Relationship Id="rId176" Type="http://schemas.openxmlformats.org/officeDocument/2006/relationships/customXml" Target="../ink/ink462.xml"/><Relationship Id="rId197" Type="http://schemas.openxmlformats.org/officeDocument/2006/relationships/customXml" Target="../ink/ink472.xml"/><Relationship Id="rId201" Type="http://schemas.openxmlformats.org/officeDocument/2006/relationships/customXml" Target="../ink/ink474.xml"/><Relationship Id="rId17" Type="http://schemas.openxmlformats.org/officeDocument/2006/relationships/image" Target="../media/image221.png"/><Relationship Id="rId38" Type="http://schemas.openxmlformats.org/officeDocument/2006/relationships/customXml" Target="../ink/ink393.xml"/><Relationship Id="rId59" Type="http://schemas.openxmlformats.org/officeDocument/2006/relationships/image" Target="../media/image311.png"/><Relationship Id="rId103" Type="http://schemas.openxmlformats.org/officeDocument/2006/relationships/image" Target="../media/image323.png"/><Relationship Id="rId124" Type="http://schemas.openxmlformats.org/officeDocument/2006/relationships/customXml" Target="../ink/ink436.xml"/><Relationship Id="rId70" Type="http://schemas.openxmlformats.org/officeDocument/2006/relationships/customXml" Target="../ink/ink409.xml"/><Relationship Id="rId91" Type="http://schemas.openxmlformats.org/officeDocument/2006/relationships/image" Target="../media/image318.png"/><Relationship Id="rId145" Type="http://schemas.openxmlformats.org/officeDocument/2006/relationships/image" Target="../media/image344.png"/><Relationship Id="rId166" Type="http://schemas.openxmlformats.org/officeDocument/2006/relationships/customXml" Target="../ink/ink457.xml"/><Relationship Id="rId187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212" Type="http://schemas.openxmlformats.org/officeDocument/2006/relationships/hyperlink" Target="https://www.netclipart.com/isee/TiTwhb_simple-compass/" TargetMode="External"/><Relationship Id="rId28" Type="http://schemas.openxmlformats.org/officeDocument/2006/relationships/customXml" Target="../ink/ink388.xml"/><Relationship Id="rId49" Type="http://schemas.openxmlformats.org/officeDocument/2006/relationships/image" Target="../media/image306.png"/><Relationship Id="rId114" Type="http://schemas.openxmlformats.org/officeDocument/2006/relationships/customXml" Target="../ink/ink431.xml"/><Relationship Id="rId60" Type="http://schemas.openxmlformats.org/officeDocument/2006/relationships/customXml" Target="../ink/ink404.xml"/><Relationship Id="rId81" Type="http://schemas.openxmlformats.org/officeDocument/2006/relationships/image" Target="../media/image313.png"/><Relationship Id="rId135" Type="http://schemas.openxmlformats.org/officeDocument/2006/relationships/image" Target="../media/image341.png"/><Relationship Id="rId156" Type="http://schemas.openxmlformats.org/officeDocument/2006/relationships/customXml" Target="../ink/ink452.xml"/><Relationship Id="rId177" Type="http://schemas.openxmlformats.org/officeDocument/2006/relationships/image" Target="../media/image387.png"/><Relationship Id="rId198" Type="http://schemas.openxmlformats.org/officeDocument/2006/relationships/image" Target="../media/image397.png"/><Relationship Id="rId202" Type="http://schemas.openxmlformats.org/officeDocument/2006/relationships/image" Target="../media/image399.png"/><Relationship Id="rId18" Type="http://schemas.openxmlformats.org/officeDocument/2006/relationships/customXml" Target="../ink/ink383.xml"/><Relationship Id="rId39" Type="http://schemas.openxmlformats.org/officeDocument/2006/relationships/image" Target="../media/image362.png"/><Relationship Id="rId50" Type="http://schemas.openxmlformats.org/officeDocument/2006/relationships/customXml" Target="../ink/ink399.xml"/><Relationship Id="rId104" Type="http://schemas.openxmlformats.org/officeDocument/2006/relationships/customXml" Target="../ink/ink426.xml"/><Relationship Id="rId125" Type="http://schemas.openxmlformats.org/officeDocument/2006/relationships/image" Target="../media/image336.png"/><Relationship Id="rId146" Type="http://schemas.openxmlformats.org/officeDocument/2006/relationships/customXml" Target="../ink/ink447.xml"/><Relationship Id="rId167" Type="http://schemas.openxmlformats.org/officeDocument/2006/relationships/image" Target="../media/image385.png"/><Relationship Id="rId188" Type="http://schemas.openxmlformats.org/officeDocument/2006/relationships/customXml" Target="../ink/ink468.xml"/><Relationship Id="rId71" Type="http://schemas.openxmlformats.org/officeDocument/2006/relationships/image" Target="../media/image371.png"/><Relationship Id="rId92" Type="http://schemas.openxmlformats.org/officeDocument/2006/relationships/customXml" Target="../ink/ink420.xml"/><Relationship Id="rId213" Type="http://schemas.openxmlformats.org/officeDocument/2006/relationships/image" Target="../media/image361.png"/><Relationship Id="rId2" Type="http://schemas.openxmlformats.org/officeDocument/2006/relationships/customXml" Target="../ink/ink375.xml"/><Relationship Id="rId29" Type="http://schemas.openxmlformats.org/officeDocument/2006/relationships/image" Target="../media/image227.png"/><Relationship Id="rId40" Type="http://schemas.openxmlformats.org/officeDocument/2006/relationships/customXml" Target="../ink/ink394.xml"/><Relationship Id="rId115" Type="http://schemas.openxmlformats.org/officeDocument/2006/relationships/image" Target="../media/image331.png"/><Relationship Id="rId136" Type="http://schemas.openxmlformats.org/officeDocument/2006/relationships/customXml" Target="../ink/ink442.xml"/><Relationship Id="rId157" Type="http://schemas.openxmlformats.org/officeDocument/2006/relationships/image" Target="../media/image382.png"/><Relationship Id="rId178" Type="http://schemas.openxmlformats.org/officeDocument/2006/relationships/customXml" Target="../ink/ink463.xml"/><Relationship Id="rId61" Type="http://schemas.openxmlformats.org/officeDocument/2006/relationships/image" Target="../media/image366.png"/><Relationship Id="rId82" Type="http://schemas.openxmlformats.org/officeDocument/2006/relationships/customXml" Target="../ink/ink415.xml"/><Relationship Id="rId199" Type="http://schemas.openxmlformats.org/officeDocument/2006/relationships/customXml" Target="../ink/ink473.xml"/><Relationship Id="rId203" Type="http://schemas.openxmlformats.org/officeDocument/2006/relationships/customXml" Target="../ink/ink4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UI Possible Screens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6905C4A-856D-B64F-BBA4-60763F86136A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E2B734-85FD-5A4D-BEDA-1DE5A52B8DA9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3799-F272-2D41-A902-01D204464E4D}"/>
              </a:ext>
            </a:extLst>
          </p:cNvPr>
          <p:cNvGrpSpPr/>
          <p:nvPr/>
        </p:nvGrpSpPr>
        <p:grpSpPr>
          <a:xfrm>
            <a:off x="10456620" y="5864205"/>
            <a:ext cx="1515140" cy="963260"/>
            <a:chOff x="10456620" y="5864205"/>
            <a:chExt cx="1515140" cy="9632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D4C6EF-A545-F043-9896-D20D04DEC0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F1E416-93C8-6141-AC36-45C0E30E44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D8CA03-1261-9A43-A6C2-0AC80A0116F8}"/>
              </a:ext>
            </a:extLst>
          </p:cNvPr>
          <p:cNvSpPr txBox="1"/>
          <p:nvPr/>
        </p:nvSpPr>
        <p:spPr>
          <a:xfrm>
            <a:off x="110611" y="2930413"/>
            <a:ext cx="219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displays the players </a:t>
            </a:r>
            <a:r>
              <a:rPr lang="en-US" sz="1400" err="1"/>
              <a:t>tresure</a:t>
            </a:r>
            <a:endParaRPr 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60DA0-88F0-BD4A-BD81-EBF981F98F55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00B4CA20-1E8A-6B46-BAF3-ED497DA0691A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FD6DC0-BD5A-1E4A-91E4-391249E640EF}"/>
              </a:ext>
            </a:extLst>
          </p:cNvPr>
          <p:cNvGrpSpPr/>
          <p:nvPr/>
        </p:nvGrpSpPr>
        <p:grpSpPr>
          <a:xfrm>
            <a:off x="2992560" y="6451365"/>
            <a:ext cx="717480" cy="303480"/>
            <a:chOff x="2992560" y="6451365"/>
            <a:chExt cx="71748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1EE2D8-44C8-4746-A632-2463A18B38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99C472-A393-1F42-9E3E-F43701C74C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B272674-E4BA-8041-96B8-658B32E58D9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281FF2-43F0-7A47-82AE-EED23C542F6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2FB21F-AB99-9147-AE38-A93B95D01D8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524BB1-19DC-2A4B-941E-027A74277D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702D90-A450-B549-886A-298BD29344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7CF0CB-C503-444D-A6B8-0721E49F90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AC7A884-9239-C44D-B2BC-284900B3563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0011E0-CCE2-4A4A-9CA0-0D78102B27D9}"/>
              </a:ext>
            </a:extLst>
          </p:cNvPr>
          <p:cNvGrpSpPr/>
          <p:nvPr/>
        </p:nvGrpSpPr>
        <p:grpSpPr>
          <a:xfrm>
            <a:off x="10727782" y="94001"/>
            <a:ext cx="1208160" cy="1504080"/>
            <a:chOff x="10727782" y="94001"/>
            <a:chExt cx="1208160" cy="15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45EA77-AF9A-1A4A-981B-5E87ADCA0B2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2DD4E5-0A07-D34A-B8E7-4A64615C46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46D34F-E209-8442-ACE5-8F3119404F79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8A82565-98CF-0449-81A0-EA7CE0C1CF69}"/>
                  </a:ext>
                </a:extLst>
              </p14:cNvPr>
              <p14:cNvContentPartPr/>
              <p14:nvPr/>
            </p14:nvContentPartPr>
            <p14:xfrm>
              <a:off x="10954245" y="3007388"/>
              <a:ext cx="164520" cy="212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8A82565-98CF-0449-81A0-EA7CE0C1CF6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946685" y="2999828"/>
                <a:ext cx="17964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TextBox 153">
            <a:extLst>
              <a:ext uri="{FF2B5EF4-FFF2-40B4-BE49-F238E27FC236}">
                <a16:creationId xmlns:a16="http://schemas.microsoft.com/office/drawing/2014/main" id="{CE928F60-CAC3-B948-B51B-AB216A04A7B8}"/>
              </a:ext>
            </a:extLst>
          </p:cNvPr>
          <p:cNvSpPr txBox="1"/>
          <p:nvPr/>
        </p:nvSpPr>
        <p:spPr>
          <a:xfrm>
            <a:off x="3317689" y="4268005"/>
            <a:ext cx="5631239" cy="1972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1E540B9-F599-3B4F-8FF6-0FE705BD37E5}"/>
              </a:ext>
            </a:extLst>
          </p:cNvPr>
          <p:cNvSpPr/>
          <p:nvPr/>
        </p:nvSpPr>
        <p:spPr>
          <a:xfrm>
            <a:off x="3413760" y="4343636"/>
            <a:ext cx="1975104" cy="46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14:cNvPr>
              <p14:cNvContentPartPr/>
              <p14:nvPr/>
            </p14:nvContentPartPr>
            <p14:xfrm rot="10800000">
              <a:off x="8729428" y="4343636"/>
              <a:ext cx="117221" cy="123271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 rot="10800000">
                <a:off x="8713919" y="4328092"/>
                <a:ext cx="147879" cy="153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14:cNvPr>
              <p14:cNvContentPartPr/>
              <p14:nvPr/>
            </p14:nvContentPartPr>
            <p14:xfrm>
              <a:off x="775829" y="3882825"/>
              <a:ext cx="68400" cy="1102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55309" y="3862305"/>
                <a:ext cx="1090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14:cNvPr>
              <p14:cNvContentPartPr/>
              <p14:nvPr/>
            </p14:nvContentPartPr>
            <p14:xfrm>
              <a:off x="4229020" y="4846615"/>
              <a:ext cx="219600" cy="2210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221460" y="4839055"/>
                <a:ext cx="234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14:cNvPr>
              <p14:cNvContentPartPr/>
              <p14:nvPr/>
            </p14:nvContentPartPr>
            <p14:xfrm>
              <a:off x="4271860" y="4879735"/>
              <a:ext cx="136800" cy="138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264300" y="4872155"/>
                <a:ext cx="151920" cy="154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14:cNvPr>
              <p14:cNvContentPartPr/>
              <p14:nvPr/>
            </p14:nvContentPartPr>
            <p14:xfrm>
              <a:off x="4290940" y="4875055"/>
              <a:ext cx="66960" cy="129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83380" y="4867699"/>
                <a:ext cx="82080" cy="27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14:cNvPr>
              <p14:cNvContentPartPr/>
              <p14:nvPr/>
            </p14:nvContentPartPr>
            <p14:xfrm>
              <a:off x="4243060" y="4878295"/>
              <a:ext cx="194040" cy="1731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235500" y="4870735"/>
                <a:ext cx="20916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5E9EB53-C8F0-BB47-B724-A32BB199E27A}"/>
              </a:ext>
            </a:extLst>
          </p:cNvPr>
          <p:cNvGrpSpPr/>
          <p:nvPr/>
        </p:nvGrpSpPr>
        <p:grpSpPr>
          <a:xfrm>
            <a:off x="4271860" y="4933735"/>
            <a:ext cx="90720" cy="62280"/>
            <a:chOff x="4271860" y="4933735"/>
            <a:chExt cx="90720" cy="6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14:cNvPr>
                <p14:cNvContentPartPr/>
                <p14:nvPr/>
              </p14:nvContentPartPr>
              <p14:xfrm>
                <a:off x="4271860" y="4948135"/>
                <a:ext cx="30240" cy="25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64389" y="4940575"/>
                  <a:ext cx="4518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14:cNvPr>
                <p14:cNvContentPartPr/>
                <p14:nvPr/>
              </p14:nvContentPartPr>
              <p14:xfrm>
                <a:off x="4275100" y="4946335"/>
                <a:ext cx="25920" cy="41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67540" y="4938775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14:cNvPr>
                <p14:cNvContentPartPr/>
                <p14:nvPr/>
              </p14:nvContentPartPr>
              <p14:xfrm>
                <a:off x="4327300" y="4933735"/>
                <a:ext cx="35280" cy="62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19740" y="4926175"/>
                  <a:ext cx="504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52B879F-E5D6-8A47-BB86-896395116907}"/>
              </a:ext>
            </a:extLst>
          </p:cNvPr>
          <p:cNvGrpSpPr/>
          <p:nvPr/>
        </p:nvGrpSpPr>
        <p:grpSpPr>
          <a:xfrm>
            <a:off x="3579560" y="4476525"/>
            <a:ext cx="1053000" cy="222840"/>
            <a:chOff x="3579560" y="4476525"/>
            <a:chExt cx="105300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FE8673D-0A22-714F-BD09-0A7B35B1C024}"/>
                    </a:ext>
                  </a:extLst>
                </p14:cNvPr>
                <p14:cNvContentPartPr/>
                <p14:nvPr/>
              </p14:nvContentPartPr>
              <p14:xfrm>
                <a:off x="3689000" y="4489125"/>
                <a:ext cx="57600" cy="188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FE8673D-0A22-714F-BD09-0A7B35B1C02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81440" y="4481565"/>
                  <a:ext cx="72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069310-8FA4-F843-B42D-1C8C8E9F7CF6}"/>
                    </a:ext>
                  </a:extLst>
                </p14:cNvPr>
                <p14:cNvContentPartPr/>
                <p14:nvPr/>
              </p14:nvContentPartPr>
              <p14:xfrm>
                <a:off x="3579560" y="4476525"/>
                <a:ext cx="322560" cy="19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069310-8FA4-F843-B42D-1C8C8E9F7C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72000" y="4468965"/>
                  <a:ext cx="337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262CD3D-4802-6C41-9DD6-B0A9B282CEDD}"/>
                    </a:ext>
                  </a:extLst>
                </p14:cNvPr>
                <p14:cNvContentPartPr/>
                <p14:nvPr/>
              </p14:nvContentPartPr>
              <p14:xfrm>
                <a:off x="3835160" y="4575525"/>
                <a:ext cx="144720" cy="107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262CD3D-4802-6C41-9DD6-B0A9B282CE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27600" y="4567965"/>
                  <a:ext cx="159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B76044A-4760-2A4E-A7F0-5C7239DA84F2}"/>
                    </a:ext>
                  </a:extLst>
                </p14:cNvPr>
                <p14:cNvContentPartPr/>
                <p14:nvPr/>
              </p14:nvContentPartPr>
              <p14:xfrm>
                <a:off x="4006520" y="4581285"/>
                <a:ext cx="109800" cy="114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B76044A-4760-2A4E-A7F0-5C7239DA84F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98960" y="4573701"/>
                  <a:ext cx="124920" cy="130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D543AE7-E3CB-314F-B8C3-F9CCB9056207}"/>
                    </a:ext>
                  </a:extLst>
                </p14:cNvPr>
                <p14:cNvContentPartPr/>
                <p14:nvPr/>
              </p14:nvContentPartPr>
              <p14:xfrm>
                <a:off x="4132160" y="4587765"/>
                <a:ext cx="86040" cy="103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D543AE7-E3CB-314F-B8C3-F9CCB905620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24568" y="4580205"/>
                  <a:ext cx="101224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F219D2-C3DF-DE4A-A7FA-F94DD92DFB02}"/>
                    </a:ext>
                  </a:extLst>
                </p14:cNvPr>
                <p14:cNvContentPartPr/>
                <p14:nvPr/>
              </p14:nvContentPartPr>
              <p14:xfrm>
                <a:off x="4271840" y="4583085"/>
                <a:ext cx="117720" cy="116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F219D2-C3DF-DE4A-A7FA-F94DD92DFB0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64303" y="4575525"/>
                  <a:ext cx="132794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182FC2-CAB8-B043-BF78-435DF3F29597}"/>
                    </a:ext>
                  </a:extLst>
                </p14:cNvPr>
                <p14:cNvContentPartPr/>
                <p14:nvPr/>
              </p14:nvContentPartPr>
              <p14:xfrm>
                <a:off x="4420880" y="4575525"/>
                <a:ext cx="124200" cy="108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182FC2-CAB8-B043-BF78-435DF3F295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13320" y="4567965"/>
                  <a:ext cx="139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C5D47A3-36EB-A54F-840B-E9EB61457329}"/>
                    </a:ext>
                  </a:extLst>
                </p14:cNvPr>
                <p14:cNvContentPartPr/>
                <p14:nvPr/>
              </p14:nvContentPartPr>
              <p14:xfrm>
                <a:off x="4547960" y="4568685"/>
                <a:ext cx="84600" cy="125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C5D47A3-36EB-A54F-840B-E9EB614573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40368" y="4561125"/>
                  <a:ext cx="99785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4E34582-777F-7A48-A86E-5BAC7935B949}"/>
              </a:ext>
            </a:extLst>
          </p:cNvPr>
          <p:cNvGrpSpPr/>
          <p:nvPr/>
        </p:nvGrpSpPr>
        <p:grpSpPr>
          <a:xfrm>
            <a:off x="8169801" y="6580984"/>
            <a:ext cx="233280" cy="154440"/>
            <a:chOff x="8169801" y="6580984"/>
            <a:chExt cx="23328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38DE346-6B42-1B40-99DB-8784ECBA4557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38DE346-6B42-1B40-99DB-8784ECBA455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49D0B2-AA9F-8E42-BACE-8A8ADDC489A0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49D0B2-AA9F-8E42-BACE-8A8ADDC489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54686DD-CC31-D84C-82C4-5479475C9945}"/>
              </a:ext>
            </a:extLst>
          </p:cNvPr>
          <p:cNvGrpSpPr/>
          <p:nvPr/>
        </p:nvGrpSpPr>
        <p:grpSpPr>
          <a:xfrm>
            <a:off x="3611890" y="5107123"/>
            <a:ext cx="543240" cy="471600"/>
            <a:chOff x="3611890" y="5107123"/>
            <a:chExt cx="54324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A66548-8EBC-C442-86BC-92C24FF389C4}"/>
                    </a:ext>
                  </a:extLst>
                </p14:cNvPr>
                <p14:cNvContentPartPr/>
                <p14:nvPr/>
              </p14:nvContentPartPr>
              <p14:xfrm>
                <a:off x="3611890" y="5116843"/>
                <a:ext cx="144360" cy="105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A66548-8EBC-C442-86BC-92C24FF389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04330" y="5109283"/>
                  <a:ext cx="159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A0176F-255A-E240-91CD-24B391B0B1DE}"/>
                    </a:ext>
                  </a:extLst>
                </p14:cNvPr>
                <p14:cNvContentPartPr/>
                <p14:nvPr/>
              </p14:nvContentPartPr>
              <p14:xfrm>
                <a:off x="3621610" y="5224123"/>
                <a:ext cx="220320" cy="321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A0176F-255A-E240-91CD-24B391B0B1D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14050" y="5216571"/>
                  <a:ext cx="235440" cy="336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641AE8-45D9-0A45-8FEB-C8E0516A2F78}"/>
                    </a:ext>
                  </a:extLst>
                </p14:cNvPr>
                <p14:cNvContentPartPr/>
                <p14:nvPr/>
              </p14:nvContentPartPr>
              <p14:xfrm>
                <a:off x="3769570" y="5107123"/>
                <a:ext cx="310680" cy="21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641AE8-45D9-0A45-8FEB-C8E0516A2F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62019" y="5099563"/>
                  <a:ext cx="325783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5F6EFF-26B8-5143-AB83-1EF5728DB28B}"/>
                    </a:ext>
                  </a:extLst>
                </p14:cNvPr>
                <p14:cNvContentPartPr/>
                <p14:nvPr/>
              </p14:nvContentPartPr>
              <p14:xfrm>
                <a:off x="4058650" y="5119723"/>
                <a:ext cx="96480" cy="139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5F6EFF-26B8-5143-AB83-1EF5728DB28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51118" y="5112182"/>
                  <a:ext cx="111544" cy="154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B4C4F7-C5C5-F747-AA83-15C3924A6C4C}"/>
                    </a:ext>
                  </a:extLst>
                </p14:cNvPr>
                <p14:cNvContentPartPr/>
                <p14:nvPr/>
              </p14:nvContentPartPr>
              <p14:xfrm>
                <a:off x="3826090" y="5260843"/>
                <a:ext cx="328320" cy="317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B4C4F7-C5C5-F747-AA83-15C3924A6C4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18530" y="5253283"/>
                  <a:ext cx="343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D05BAD-F498-5248-A13F-9B12AA35E5E8}"/>
                    </a:ext>
                  </a:extLst>
                </p14:cNvPr>
                <p14:cNvContentPartPr/>
                <p14:nvPr/>
              </p14:nvContentPartPr>
              <p14:xfrm>
                <a:off x="3631330" y="5237803"/>
                <a:ext cx="518400" cy="21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D05BAD-F498-5248-A13F-9B12AA35E5E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23770" y="5230367"/>
                  <a:ext cx="533520" cy="36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2ACA34-6164-A64B-8C76-9B75B383493A}"/>
                    </a:ext>
                  </a:extLst>
                </p14:cNvPr>
                <p14:cNvContentPartPr/>
                <p14:nvPr/>
              </p14:nvContentPartPr>
              <p14:xfrm>
                <a:off x="3769570" y="5260843"/>
                <a:ext cx="95760" cy="288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2ACA34-6164-A64B-8C76-9B75B38349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62010" y="5253283"/>
                  <a:ext cx="11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A05AD09-47B4-BC45-8204-E545A1C0CF28}"/>
                    </a:ext>
                  </a:extLst>
                </p14:cNvPr>
                <p14:cNvContentPartPr/>
                <p14:nvPr/>
              </p14:nvContentPartPr>
              <p14:xfrm>
                <a:off x="3853090" y="5266963"/>
                <a:ext cx="117360" cy="296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A05AD09-47B4-BC45-8204-E545A1C0CF2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45507" y="5259403"/>
                  <a:ext cx="132527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8B6A8D0-83E0-B244-8A3C-004021CC9940}"/>
                    </a:ext>
                  </a:extLst>
                </p14:cNvPr>
                <p14:cNvContentPartPr/>
                <p14:nvPr/>
              </p14:nvContentPartPr>
              <p14:xfrm>
                <a:off x="3777130" y="5116843"/>
                <a:ext cx="66600" cy="156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8B6A8D0-83E0-B244-8A3C-004021CC994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69570" y="5109266"/>
                  <a:ext cx="81720" cy="171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455C364-47B2-AB44-98D0-2491C095E2E3}"/>
                    </a:ext>
                  </a:extLst>
                </p14:cNvPr>
                <p14:cNvContentPartPr/>
                <p14:nvPr/>
              </p14:nvContentPartPr>
              <p14:xfrm>
                <a:off x="3936970" y="5140243"/>
                <a:ext cx="51120" cy="144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455C364-47B2-AB44-98D0-2491C095E2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29410" y="5132683"/>
                  <a:ext cx="6624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507ADAD-90B2-2F4A-BB30-546C61A5C05F}"/>
                  </a:ext>
                </a:extLst>
              </p14:cNvPr>
              <p14:cNvContentPartPr/>
              <p14:nvPr/>
            </p14:nvContentPartPr>
            <p14:xfrm>
              <a:off x="4548610" y="5138803"/>
              <a:ext cx="759600" cy="5821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507ADAD-90B2-2F4A-BB30-546C61A5C05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38170" y="5128363"/>
                <a:ext cx="779760" cy="60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874FAB7-A08C-DC47-AEAE-C97E2E3103ED}"/>
              </a:ext>
            </a:extLst>
          </p:cNvPr>
          <p:cNvGrpSpPr/>
          <p:nvPr/>
        </p:nvGrpSpPr>
        <p:grpSpPr>
          <a:xfrm>
            <a:off x="5048650" y="5280643"/>
            <a:ext cx="86040" cy="66240"/>
            <a:chOff x="5048650" y="5280643"/>
            <a:chExt cx="86040" cy="6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1365DC-3FFB-8E4B-B1A9-95B504A67204}"/>
                    </a:ext>
                  </a:extLst>
                </p14:cNvPr>
                <p14:cNvContentPartPr/>
                <p14:nvPr/>
              </p14:nvContentPartPr>
              <p14:xfrm>
                <a:off x="5095450" y="5280643"/>
                <a:ext cx="15840" cy="6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1365DC-3FFB-8E4B-B1A9-95B504A6720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87890" y="5273125"/>
                  <a:ext cx="30960" cy="79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42EFCB4-A521-B948-ABCB-14473A131DD1}"/>
                    </a:ext>
                  </a:extLst>
                </p14:cNvPr>
                <p14:cNvContentPartPr/>
                <p14:nvPr/>
              </p14:nvContentPartPr>
              <p14:xfrm>
                <a:off x="5048650" y="5319523"/>
                <a:ext cx="86040" cy="6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42EFCB4-A521-B948-ABCB-14473A131D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41090" y="5311963"/>
                  <a:ext cx="101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99C9C53-FB8D-4E41-B91A-8F355A9B67F7}"/>
                    </a:ext>
                  </a:extLst>
                </p14:cNvPr>
                <p14:cNvContentPartPr/>
                <p14:nvPr/>
              </p14:nvContentPartPr>
              <p14:xfrm>
                <a:off x="5068090" y="5288203"/>
                <a:ext cx="48960" cy="58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99C9C53-FB8D-4E41-B91A-8F355A9B67F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60530" y="5280643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AB3ADCF-2BCA-3A45-8233-8D043E4BADAA}"/>
                    </a:ext>
                  </a:extLst>
                </p14:cNvPr>
                <p14:cNvContentPartPr/>
                <p14:nvPr/>
              </p14:nvContentPartPr>
              <p14:xfrm>
                <a:off x="5083930" y="5311603"/>
                <a:ext cx="39240" cy="23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AB3ADCF-2BCA-3A45-8233-8D043E4BADA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76370" y="5303927"/>
                  <a:ext cx="54360" cy="39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ADCD1FA-C0DF-A843-87C2-C9BDAD42975F}"/>
              </a:ext>
            </a:extLst>
          </p:cNvPr>
          <p:cNvGrpSpPr/>
          <p:nvPr/>
        </p:nvGrpSpPr>
        <p:grpSpPr>
          <a:xfrm>
            <a:off x="5691250" y="5102803"/>
            <a:ext cx="820440" cy="413640"/>
            <a:chOff x="5691250" y="5102803"/>
            <a:chExt cx="82044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E446DEC-B15B-B346-8383-3DBB6B7DAA19}"/>
                    </a:ext>
                  </a:extLst>
                </p14:cNvPr>
                <p14:cNvContentPartPr/>
                <p14:nvPr/>
              </p14:nvContentPartPr>
              <p14:xfrm>
                <a:off x="5823730" y="5282443"/>
                <a:ext cx="130680" cy="48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E446DEC-B15B-B346-8383-3DBB6B7DAA1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16170" y="5274938"/>
                  <a:ext cx="145800" cy="63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BC0C94B-41EE-4B46-9F1D-4E6437B48FF7}"/>
                    </a:ext>
                  </a:extLst>
                </p14:cNvPr>
                <p14:cNvContentPartPr/>
                <p14:nvPr/>
              </p14:nvContentPartPr>
              <p14:xfrm>
                <a:off x="5954050" y="5336083"/>
                <a:ext cx="66600" cy="164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BC0C94B-41EE-4B46-9F1D-4E6437B48F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46490" y="5328523"/>
                  <a:ext cx="81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5E14CD0-2996-CF48-A31D-DBFBE016B696}"/>
                    </a:ext>
                  </a:extLst>
                </p14:cNvPr>
                <p14:cNvContentPartPr/>
                <p14:nvPr/>
              </p14:nvContentPartPr>
              <p14:xfrm>
                <a:off x="5700970" y="5290363"/>
                <a:ext cx="129600" cy="142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5E14CD0-2996-CF48-A31D-DBFBE016B69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93410" y="5282803"/>
                  <a:ext cx="144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C93BDD7-1B35-9E42-AEA5-3415B0EDC4FA}"/>
                    </a:ext>
                  </a:extLst>
                </p14:cNvPr>
                <p14:cNvContentPartPr/>
                <p14:nvPr/>
              </p14:nvContentPartPr>
              <p14:xfrm>
                <a:off x="5691250" y="5436163"/>
                <a:ext cx="321480" cy="80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C93BDD7-1B35-9E42-AEA5-3415B0EDC4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83690" y="5428569"/>
                  <a:ext cx="336600" cy="95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8282A3A-B813-8340-A474-0746C197B978}"/>
                    </a:ext>
                  </a:extLst>
                </p14:cNvPr>
                <p14:cNvContentPartPr/>
                <p14:nvPr/>
              </p14:nvContentPartPr>
              <p14:xfrm>
                <a:off x="6028210" y="5362363"/>
                <a:ext cx="333360" cy="142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8282A3A-B813-8340-A474-0746C197B9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20650" y="5354803"/>
                  <a:ext cx="348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BD542F8-0A92-544E-904D-3D19F046A1B3}"/>
                    </a:ext>
                  </a:extLst>
                </p14:cNvPr>
                <p14:cNvContentPartPr/>
                <p14:nvPr/>
              </p14:nvContentPartPr>
              <p14:xfrm>
                <a:off x="5979970" y="5187043"/>
                <a:ext cx="414720" cy="138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BD542F8-0A92-544E-904D-3D19F046A1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72410" y="5179483"/>
                  <a:ext cx="429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628A52A-0BA3-1B41-8E7A-17012FA57B33}"/>
                    </a:ext>
                  </a:extLst>
                </p14:cNvPr>
                <p14:cNvContentPartPr/>
                <p14:nvPr/>
              </p14:nvContentPartPr>
              <p14:xfrm>
                <a:off x="5831650" y="5103163"/>
                <a:ext cx="393840" cy="181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628A52A-0BA3-1B41-8E7A-17012FA57B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21210" y="5092723"/>
                  <a:ext cx="414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E64C04-2AC4-D241-B769-BB2AE23394D4}"/>
                    </a:ext>
                  </a:extLst>
                </p14:cNvPr>
                <p14:cNvContentPartPr/>
                <p14:nvPr/>
              </p14:nvContentPartPr>
              <p14:xfrm>
                <a:off x="6232690" y="5102803"/>
                <a:ext cx="171360" cy="82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E64C04-2AC4-D241-B769-BB2AE23394D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25130" y="5095243"/>
                  <a:ext cx="186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27C1F59-2821-7E40-9387-25757E908B82}"/>
                    </a:ext>
                  </a:extLst>
                </p14:cNvPr>
                <p14:cNvContentPartPr/>
                <p14:nvPr/>
              </p14:nvContentPartPr>
              <p14:xfrm>
                <a:off x="6411610" y="5182363"/>
                <a:ext cx="77760" cy="177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27C1F59-2821-7E40-9387-25757E908B8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04050" y="5174818"/>
                  <a:ext cx="92880" cy="192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D6CF31D-8763-3947-B3CA-A65E1C5385C0}"/>
                    </a:ext>
                  </a:extLst>
                </p14:cNvPr>
                <p14:cNvContentPartPr/>
                <p14:nvPr/>
              </p14:nvContentPartPr>
              <p14:xfrm>
                <a:off x="6055570" y="5350483"/>
                <a:ext cx="456120" cy="128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D6CF31D-8763-3947-B3CA-A65E1C5385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48010" y="5342923"/>
                  <a:ext cx="471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E0593BB-D64B-CC4C-8FDD-A7A075ED7D94}"/>
                    </a:ext>
                  </a:extLst>
                </p14:cNvPr>
                <p14:cNvContentPartPr/>
                <p14:nvPr/>
              </p14:nvContentPartPr>
              <p14:xfrm>
                <a:off x="6041745" y="5338610"/>
                <a:ext cx="98640" cy="78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E0593BB-D64B-CC4C-8FDD-A7A075ED7D9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34185" y="5331085"/>
                  <a:ext cx="113760" cy="93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D9FCC2-AE7D-C14C-A3BF-A2D09C7A80BE}"/>
                    </a:ext>
                  </a:extLst>
                </p14:cNvPr>
                <p14:cNvContentPartPr/>
                <p14:nvPr/>
              </p14:nvContentPartPr>
              <p14:xfrm>
                <a:off x="6075225" y="5378210"/>
                <a:ext cx="59040" cy="8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D9FCC2-AE7D-C14C-A3BF-A2D09C7A80B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67711" y="5370650"/>
                  <a:ext cx="74068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98EC0C2-79A7-CD4F-9B21-1F1CB189D73E}"/>
                    </a:ext>
                  </a:extLst>
                </p14:cNvPr>
                <p14:cNvContentPartPr/>
                <p14:nvPr/>
              </p14:nvContentPartPr>
              <p14:xfrm>
                <a:off x="6140385" y="5340050"/>
                <a:ext cx="47880" cy="60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98EC0C2-79A7-CD4F-9B21-1F1CB189D73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32768" y="5332490"/>
                  <a:ext cx="63115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F9CB8E5-C9F8-AB44-BBE2-666AB9C0C1AD}"/>
                    </a:ext>
                  </a:extLst>
                </p14:cNvPr>
                <p14:cNvContentPartPr/>
                <p14:nvPr/>
              </p14:nvContentPartPr>
              <p14:xfrm>
                <a:off x="6199065" y="5314850"/>
                <a:ext cx="30600" cy="702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F9CB8E5-C9F8-AB44-BBE2-666AB9C0C1A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91505" y="5307290"/>
                  <a:ext cx="45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ECCA274-95FC-7C4E-8948-F3D533C368CD}"/>
                    </a:ext>
                  </a:extLst>
                </p14:cNvPr>
                <p14:cNvContentPartPr/>
                <p14:nvPr/>
              </p14:nvContentPartPr>
              <p14:xfrm>
                <a:off x="6249825" y="5291810"/>
                <a:ext cx="60840" cy="88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ECCA274-95FC-7C4E-8948-F3D533C368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42265" y="5284250"/>
                  <a:ext cx="75960" cy="103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6" name="Picture 19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26C82F-A4FD-0ADA-0689-43E2EE76797D}"/>
              </a:ext>
            </a:extLst>
          </p:cNvPr>
          <p:cNvPicPr>
            <a:picLocks noChangeAspect="1"/>
          </p:cNvPicPr>
          <p:nvPr/>
        </p:nvPicPr>
        <p:blipFill>
          <a:blip r:embed="rId256" cstate="print">
            <a:extLst>
              <a:ext uri="{BEBA8EAE-BF5A-486C-A8C5-ECC9F3942E4B}">
                <a14:imgProps xmlns:a14="http://schemas.microsoft.com/office/drawing/2010/main">
                  <a14:imgLayer r:embed="rId25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8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97" name="Round Same-side Corner of Rectangle 1">
            <a:extLst>
              <a:ext uri="{FF2B5EF4-FFF2-40B4-BE49-F238E27FC236}">
                <a16:creationId xmlns:a16="http://schemas.microsoft.com/office/drawing/2014/main" id="{331DEF8F-A7DF-B994-AC78-3F4B5717D939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198" name="Round Same-side Corner of Rectangle 162">
            <a:extLst>
              <a:ext uri="{FF2B5EF4-FFF2-40B4-BE49-F238E27FC236}">
                <a16:creationId xmlns:a16="http://schemas.microsoft.com/office/drawing/2014/main" id="{159777C5-ED36-B1F6-0ABA-E94B544C00F1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B3E58CD-83DA-1714-09FE-41503607D90D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44FC9C3-F972-2526-41D4-97F63F3B9C19}"/>
              </a:ext>
            </a:extLst>
          </p:cNvPr>
          <p:cNvSpPr/>
          <p:nvPr/>
        </p:nvSpPr>
        <p:spPr>
          <a:xfrm>
            <a:off x="10316002" y="578742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pic>
        <p:nvPicPr>
          <p:cNvPr id="201" name="Picture 200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C31EF0CA-439E-C83D-A2AE-7F6A9D17BE27}"/>
              </a:ext>
            </a:extLst>
          </p:cNvPr>
          <p:cNvPicPr>
            <a:picLocks noChangeAspect="1"/>
          </p:cNvPicPr>
          <p:nvPr/>
        </p:nvPicPr>
        <p:blipFill>
          <a:blip r:embed="rId259" cstate="print">
            <a:extLst>
              <a:ext uri="{BEBA8EAE-BF5A-486C-A8C5-ECC9F3942E4B}">
                <a14:imgProps xmlns:a14="http://schemas.microsoft.com/office/drawing/2010/main">
                  <a14:imgLayer r:embed="rId260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1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202" name="Picture 201" descr="A picture containing logo&#10;&#10;Description automatically generated">
            <a:extLst>
              <a:ext uri="{FF2B5EF4-FFF2-40B4-BE49-F238E27FC236}">
                <a16:creationId xmlns:a16="http://schemas.microsoft.com/office/drawing/2014/main" id="{2BEF680A-0863-09E1-D9B9-9BB31749B67D}"/>
              </a:ext>
            </a:extLst>
          </p:cNvPr>
          <p:cNvPicPr>
            <a:picLocks noChangeAspect="1"/>
          </p:cNvPicPr>
          <p:nvPr/>
        </p:nvPicPr>
        <p:blipFill>
          <a:blip r:embed="rId26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3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6905C4A-856D-B64F-BBA4-60763F86136A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E2B734-85FD-5A4D-BEDA-1DE5A52B8DA9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C71ED88-44D0-0B4C-B24F-E63613E0FC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3799-F272-2D41-A902-01D204464E4D}"/>
              </a:ext>
            </a:extLst>
          </p:cNvPr>
          <p:cNvGrpSpPr/>
          <p:nvPr/>
        </p:nvGrpSpPr>
        <p:grpSpPr>
          <a:xfrm>
            <a:off x="10456620" y="5841885"/>
            <a:ext cx="1515140" cy="985580"/>
            <a:chOff x="10456620" y="5841885"/>
            <a:chExt cx="1515140" cy="9855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F23143-F39D-D344-80A6-9AC2AFA44F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EC4057-A40D-9B45-848D-B0E42CBBBD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F6A177-C0E0-0742-AC0C-997635256D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D8CA03-1261-9A43-A6C2-0AC80A0116F8}"/>
              </a:ext>
            </a:extLst>
          </p:cNvPr>
          <p:cNvSpPr txBox="1"/>
          <p:nvPr/>
        </p:nvSpPr>
        <p:spPr>
          <a:xfrm>
            <a:off x="110611" y="2930413"/>
            <a:ext cx="219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displays the players chance cards that they can keep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60DA0-88F0-BD4A-BD81-EBF981F98F55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D02EAEB-D376-4E47-B654-8D30B01427F0}"/>
                  </a:ext>
                </a:extLst>
              </p14:cNvPr>
              <p14:cNvContentPartPr/>
              <p14:nvPr/>
            </p14:nvContentPartPr>
            <p14:xfrm>
              <a:off x="500319" y="364659"/>
              <a:ext cx="307080" cy="1994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D02EAEB-D376-4E47-B654-8D30B01427F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4839" y="349179"/>
                <a:ext cx="33768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00B4CA20-1E8A-6B46-BAF3-ED497DA0691A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548B92-D55C-9B47-AFFB-74545486D590}"/>
              </a:ext>
            </a:extLst>
          </p:cNvPr>
          <p:cNvGrpSpPr/>
          <p:nvPr/>
        </p:nvGrpSpPr>
        <p:grpSpPr>
          <a:xfrm>
            <a:off x="5164075" y="6424365"/>
            <a:ext cx="824040" cy="308160"/>
            <a:chOff x="5164075" y="6424365"/>
            <a:chExt cx="82404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14:cNvPr>
                <p14:cNvContentPartPr/>
                <p14:nvPr/>
              </p14:nvContentPartPr>
              <p14:xfrm>
                <a:off x="5232115" y="6560805"/>
                <a:ext cx="24120" cy="130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664068-FE1B-914E-B342-7FF75E2B27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16635" y="6545325"/>
                  <a:ext cx="5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26AEAB-C405-2145-AFBB-AA51BE7558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63B473-0985-7D46-A316-819020D6BF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AC7A884-9239-C44D-B2BC-284900B3563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0011E0-CCE2-4A4A-9CA0-0D78102B27D9}"/>
              </a:ext>
            </a:extLst>
          </p:cNvPr>
          <p:cNvGrpSpPr/>
          <p:nvPr/>
        </p:nvGrpSpPr>
        <p:grpSpPr>
          <a:xfrm>
            <a:off x="10727782" y="94001"/>
            <a:ext cx="1208160" cy="1504080"/>
            <a:chOff x="10727782" y="94001"/>
            <a:chExt cx="1208160" cy="15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3B7B62-5A00-0B4A-9C18-DC9B538B80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111743-ABDB-B947-BCB3-778E93414F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E919A4-C7AA-8746-B3F9-C9CA670D16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46D34F-E209-8442-ACE5-8F3119404F79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7E2E9C0-FCCF-5644-8CD9-13275B452E82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7DC57F-F6ED-ED40-AC6B-3A157A1717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82565-98CF-0449-81A0-EA7CE0C1CF6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F12FB4-E2F7-CD42-962E-3B0E3FCD35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9AAF01-3DF3-0147-93D2-C381C67884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ECE01A-B111-A34A-B31B-86EAB60AA1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CE928F60-CAC3-B948-B51B-AB216A04A7B8}"/>
              </a:ext>
            </a:extLst>
          </p:cNvPr>
          <p:cNvSpPr txBox="1"/>
          <p:nvPr/>
        </p:nvSpPr>
        <p:spPr>
          <a:xfrm>
            <a:off x="3317689" y="4268005"/>
            <a:ext cx="5631239" cy="1972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1E540B9-F599-3B4F-8FF6-0FE705BD37E5}"/>
              </a:ext>
            </a:extLst>
          </p:cNvPr>
          <p:cNvSpPr/>
          <p:nvPr/>
        </p:nvSpPr>
        <p:spPr>
          <a:xfrm>
            <a:off x="3413760" y="4343636"/>
            <a:ext cx="1975104" cy="46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14:cNvPr>
              <p14:cNvContentPartPr/>
              <p14:nvPr/>
            </p14:nvContentPartPr>
            <p14:xfrm rot="10800000">
              <a:off x="8729428" y="4343636"/>
              <a:ext cx="117221" cy="123271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 rot="10800000">
                <a:off x="8713919" y="4328092"/>
                <a:ext cx="147879" cy="153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14:cNvPr>
              <p14:cNvContentPartPr/>
              <p14:nvPr/>
            </p14:nvContentPartPr>
            <p14:xfrm>
              <a:off x="775829" y="3882825"/>
              <a:ext cx="68400" cy="1102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55309" y="3862305"/>
                <a:ext cx="1090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14:cNvPr>
              <p14:cNvContentPartPr/>
              <p14:nvPr/>
            </p14:nvContentPartPr>
            <p14:xfrm>
              <a:off x="4290940" y="4875055"/>
              <a:ext cx="66960" cy="129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283380" y="4867699"/>
                <a:ext cx="82080" cy="27671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AF19581-F040-644B-9460-269801FA5E02}"/>
              </a:ext>
            </a:extLst>
          </p:cNvPr>
          <p:cNvGrpSpPr/>
          <p:nvPr/>
        </p:nvGrpSpPr>
        <p:grpSpPr>
          <a:xfrm>
            <a:off x="8169801" y="6580984"/>
            <a:ext cx="233280" cy="154440"/>
            <a:chOff x="8169801" y="6580984"/>
            <a:chExt cx="23328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36BCEA3-BFF5-D24A-8180-8B8B20785EEC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36BCEA3-BFF5-D24A-8180-8B8B20785EE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733EE4D-9090-EA4B-9136-77B53C2F54CB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733EE4D-9090-EA4B-9136-77B53C2F54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4F5833A-B3A9-224C-ABEB-E7EA2460F074}"/>
              </a:ext>
            </a:extLst>
          </p:cNvPr>
          <p:cNvGrpSpPr/>
          <p:nvPr/>
        </p:nvGrpSpPr>
        <p:grpSpPr>
          <a:xfrm>
            <a:off x="3568547" y="4485634"/>
            <a:ext cx="839160" cy="220320"/>
            <a:chOff x="3568547" y="4485634"/>
            <a:chExt cx="8391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EE852F-40A2-9E49-AF11-9B14B1CB90ED}"/>
                    </a:ext>
                  </a:extLst>
                </p14:cNvPr>
                <p14:cNvContentPartPr/>
                <p14:nvPr/>
              </p14:nvContentPartPr>
              <p14:xfrm>
                <a:off x="3568547" y="4485634"/>
                <a:ext cx="121320" cy="189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EE852F-40A2-9E49-AF11-9B14B1CB90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60987" y="4478060"/>
                  <a:ext cx="136440" cy="204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81D546-AEAF-E34B-A9CF-F307DE643F46}"/>
                    </a:ext>
                  </a:extLst>
                </p14:cNvPr>
                <p14:cNvContentPartPr/>
                <p14:nvPr/>
              </p14:nvContentPartPr>
              <p14:xfrm>
                <a:off x="3734147" y="4506154"/>
                <a:ext cx="121320" cy="176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81D546-AEAF-E34B-A9CF-F307DE643F4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6587" y="4498594"/>
                  <a:ext cx="136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23AEC8-99BD-1841-B0DD-1C1CA4FE8785}"/>
                    </a:ext>
                  </a:extLst>
                </p14:cNvPr>
                <p14:cNvContentPartPr/>
                <p14:nvPr/>
              </p14:nvContentPartPr>
              <p14:xfrm>
                <a:off x="3902627" y="4584634"/>
                <a:ext cx="126360" cy="99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23AEC8-99BD-1841-B0DD-1C1CA4FE878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95067" y="4577074"/>
                  <a:ext cx="141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5BDDE59-4A49-2A4F-9BC7-D2AD49D3D831}"/>
                    </a:ext>
                  </a:extLst>
                </p14:cNvPr>
                <p14:cNvContentPartPr/>
                <p14:nvPr/>
              </p14:nvContentPartPr>
              <p14:xfrm>
                <a:off x="4055987" y="4596874"/>
                <a:ext cx="114480" cy="104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5BDDE59-4A49-2A4F-9BC7-D2AD49D3D83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48427" y="4589314"/>
                  <a:ext cx="129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061BED8-244C-C34C-A3ED-403008F9A262}"/>
                    </a:ext>
                  </a:extLst>
                </p14:cNvPr>
                <p14:cNvContentPartPr/>
                <p14:nvPr/>
              </p14:nvContentPartPr>
              <p14:xfrm>
                <a:off x="4204307" y="4592914"/>
                <a:ext cx="87120" cy="106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061BED8-244C-C34C-A3ED-403008F9A2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96747" y="4585328"/>
                  <a:ext cx="102240" cy="121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B2802C3-95C6-CC46-9700-EB24D6A4D1D7}"/>
                    </a:ext>
                  </a:extLst>
                </p14:cNvPr>
                <p14:cNvContentPartPr/>
                <p14:nvPr/>
              </p14:nvContentPartPr>
              <p14:xfrm>
                <a:off x="4316987" y="4605154"/>
                <a:ext cx="90720" cy="100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B2802C3-95C6-CC46-9700-EB24D6A4D1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09427" y="4597594"/>
                  <a:ext cx="1058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C0991A9-0A4A-5A4E-9853-8495AC579616}"/>
              </a:ext>
            </a:extLst>
          </p:cNvPr>
          <p:cNvGrpSpPr/>
          <p:nvPr/>
        </p:nvGrpSpPr>
        <p:grpSpPr>
          <a:xfrm>
            <a:off x="4567547" y="4511194"/>
            <a:ext cx="613800" cy="218520"/>
            <a:chOff x="4567547" y="4511194"/>
            <a:chExt cx="61380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9D65440-5F54-DB4B-B8AC-F87E0EC18082}"/>
                    </a:ext>
                  </a:extLst>
                </p14:cNvPr>
                <p14:cNvContentPartPr/>
                <p14:nvPr/>
              </p14:nvContentPartPr>
              <p14:xfrm>
                <a:off x="4567547" y="4511194"/>
                <a:ext cx="109440" cy="211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9D65440-5F54-DB4B-B8AC-F87E0EC180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59987" y="4503634"/>
                  <a:ext cx="12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DE7151-8E50-BF41-9694-3EDC05D63720}"/>
                    </a:ext>
                  </a:extLst>
                </p14:cNvPr>
                <p14:cNvContentPartPr/>
                <p14:nvPr/>
              </p14:nvContentPartPr>
              <p14:xfrm>
                <a:off x="4709027" y="4623874"/>
                <a:ext cx="135000" cy="90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DE7151-8E50-BF41-9694-3EDC05D6372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01467" y="4616314"/>
                  <a:ext cx="150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63604C-791B-6043-93D7-00769DF99DBD}"/>
                    </a:ext>
                  </a:extLst>
                </p14:cNvPr>
                <p14:cNvContentPartPr/>
                <p14:nvPr/>
              </p14:nvContentPartPr>
              <p14:xfrm>
                <a:off x="4874267" y="4633954"/>
                <a:ext cx="68400" cy="78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63604C-791B-6043-93D7-00769DF99DB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66747" y="4626359"/>
                  <a:ext cx="83441" cy="94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1B788A9-7004-4049-B881-80007BB4BAA4}"/>
                    </a:ext>
                  </a:extLst>
                </p14:cNvPr>
                <p14:cNvContentPartPr/>
                <p14:nvPr/>
              </p14:nvContentPartPr>
              <p14:xfrm>
                <a:off x="4964627" y="4599034"/>
                <a:ext cx="112680" cy="130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1B788A9-7004-4049-B881-80007BB4BAA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57091" y="4591495"/>
                  <a:ext cx="127752" cy="145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D232AD7-60ED-874C-A432-2EB092992F8F}"/>
                    </a:ext>
                  </a:extLst>
                </p14:cNvPr>
                <p14:cNvContentPartPr/>
                <p14:nvPr/>
              </p14:nvContentPartPr>
              <p14:xfrm>
                <a:off x="5085587" y="4627114"/>
                <a:ext cx="95760" cy="97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D232AD7-60ED-874C-A432-2EB092992F8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78027" y="4619526"/>
                  <a:ext cx="110880" cy="11273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C80D890F-FE1A-344F-A405-68D86875A384}"/>
              </a:ext>
            </a:extLst>
          </p:cNvPr>
          <p:cNvSpPr/>
          <p:nvPr/>
        </p:nvSpPr>
        <p:spPr>
          <a:xfrm>
            <a:off x="3413760" y="4888015"/>
            <a:ext cx="877180" cy="12232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/>
              <a:t>Doubloons (Keep this card). This card may be traded for crew or treasure up to value 5 in any port you visit.</a:t>
            </a:r>
            <a:endParaRPr lang="en-US" sz="800"/>
          </a:p>
        </p:txBody>
      </p:sp>
      <p:pic>
        <p:nvPicPr>
          <p:cNvPr id="156" name="Picture 15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E61713-844F-0F9D-771A-C7F4688913DB}"/>
              </a:ext>
            </a:extLst>
          </p:cNvPr>
          <p:cNvPicPr>
            <a:picLocks noChangeAspect="1"/>
          </p:cNvPicPr>
          <p:nvPr/>
        </p:nvPicPr>
        <p:blipFill>
          <a:blip r:embed="rId182" cstate="print">
            <a:extLst>
              <a:ext uri="{BEBA8EAE-BF5A-486C-A8C5-ECC9F3942E4B}">
                <a14:imgProps xmlns:a14="http://schemas.microsoft.com/office/drawing/2010/main">
                  <a14:imgLayer r:embed="rId18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4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8920EB44-3AED-5516-A9F9-200E268B6FC4}"/>
              </a:ext>
            </a:extLst>
          </p:cNvPr>
          <p:cNvSpPr/>
          <p:nvPr/>
        </p:nvSpPr>
        <p:spPr>
          <a:xfrm>
            <a:off x="11345867" y="570760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3000778-11B8-74B5-3D7A-A189285B66B5}"/>
              </a:ext>
            </a:extLst>
          </p:cNvPr>
          <p:cNvSpPr/>
          <p:nvPr/>
        </p:nvSpPr>
        <p:spPr>
          <a:xfrm>
            <a:off x="10316002" y="577498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pic>
        <p:nvPicPr>
          <p:cNvPr id="159" name="Picture 158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3AB71629-FC5F-6346-E674-1ABCFA3276C7}"/>
              </a:ext>
            </a:extLst>
          </p:cNvPr>
          <p:cNvPicPr>
            <a:picLocks noChangeAspect="1"/>
          </p:cNvPicPr>
          <p:nvPr/>
        </p:nvPicPr>
        <p:blipFill>
          <a:blip r:embed="rId185" cstate="print">
            <a:extLst>
              <a:ext uri="{BEBA8EAE-BF5A-486C-A8C5-ECC9F3942E4B}">
                <a14:imgProps xmlns:a14="http://schemas.microsoft.com/office/drawing/2010/main">
                  <a14:imgLayer r:embed="rId186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7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60" name="Picture 159" descr="A picture containing logo&#10;&#10;Description automatically generated">
            <a:extLst>
              <a:ext uri="{FF2B5EF4-FFF2-40B4-BE49-F238E27FC236}">
                <a16:creationId xmlns:a16="http://schemas.microsoft.com/office/drawing/2014/main" id="{F3726144-76CF-EE0A-3460-ADB8E7D4A74E}"/>
              </a:ext>
            </a:extLst>
          </p:cNvPr>
          <p:cNvPicPr>
            <a:picLocks noChangeAspect="1"/>
          </p:cNvPicPr>
          <p:nvPr/>
        </p:nvPicPr>
        <p:blipFill>
          <a:blip r:embed="rId18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9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sp>
        <p:nvSpPr>
          <p:cNvPr id="6" name="Round Same-side Corner of Rectangle 161">
            <a:extLst>
              <a:ext uri="{FF2B5EF4-FFF2-40B4-BE49-F238E27FC236}">
                <a16:creationId xmlns:a16="http://schemas.microsoft.com/office/drawing/2014/main" id="{A243B71D-0D50-271B-CEA8-22954D585A18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7" name="Round Same-side Corner of Rectangle 162">
            <a:extLst>
              <a:ext uri="{FF2B5EF4-FFF2-40B4-BE49-F238E27FC236}">
                <a16:creationId xmlns:a16="http://schemas.microsoft.com/office/drawing/2014/main" id="{2EF47F71-1A7D-0FA2-7EA0-2F9D6DBC3DD0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</p:spTree>
    <p:extLst>
      <p:ext uri="{BB962C8B-B14F-4D97-AF65-F5344CB8AC3E}">
        <p14:creationId xmlns:p14="http://schemas.microsoft.com/office/powerpoint/2010/main" val="142650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905841" y="6562264"/>
            <a:ext cx="1418400" cy="214560"/>
            <a:chOff x="6905841" y="6562264"/>
            <a:chExt cx="141840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DCA92E-AEE2-7C43-AB50-9CDC4F7293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7D7AB-6EC3-A849-8589-EBDC2E9BE7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456620" y="5843325"/>
            <a:ext cx="1515140" cy="984140"/>
            <a:chOff x="10456620" y="5843325"/>
            <a:chExt cx="1515140" cy="9841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A4F877-EF77-3F46-A0F3-3FD3C61DB7AB}"/>
              </a:ext>
            </a:extLst>
          </p:cNvPr>
          <p:cNvSpPr txBox="1"/>
          <p:nvPr/>
        </p:nvSpPr>
        <p:spPr>
          <a:xfrm>
            <a:off x="110611" y="2930413"/>
            <a:ext cx="219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shows the player receiving a chance card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91FE39A-87FF-3F48-B16B-16EE984E691C}"/>
                  </a:ext>
                </a:extLst>
              </p14:cNvPr>
              <p14:cNvContentPartPr/>
              <p14:nvPr/>
            </p14:nvContentPartPr>
            <p14:xfrm>
              <a:off x="818199" y="624579"/>
              <a:ext cx="11520" cy="141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91FE39A-87FF-3F48-B16B-16EE984E691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02719" y="609099"/>
                <a:ext cx="4212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5164075" y="6424365"/>
            <a:ext cx="824040" cy="308160"/>
            <a:chOff x="5164075" y="6424365"/>
            <a:chExt cx="82404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992560" y="6451365"/>
            <a:ext cx="717480" cy="303480"/>
            <a:chOff x="2992560" y="6451365"/>
            <a:chExt cx="71748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727782" y="94001"/>
            <a:ext cx="1152720" cy="1504080"/>
            <a:chOff x="10727782" y="94001"/>
            <a:chExt cx="1152720" cy="15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1101125" y="2763668"/>
            <a:ext cx="208440" cy="116280"/>
            <a:chOff x="11101125" y="2763668"/>
            <a:chExt cx="208440" cy="1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1125965" y="3051308"/>
            <a:ext cx="271440" cy="90360"/>
            <a:chOff x="11125965" y="3051308"/>
            <a:chExt cx="271440" cy="9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1CC5556-FBEA-F748-B3B8-FF7EA8011520}"/>
              </a:ext>
            </a:extLst>
          </p:cNvPr>
          <p:cNvGrpSpPr/>
          <p:nvPr/>
        </p:nvGrpSpPr>
        <p:grpSpPr>
          <a:xfrm>
            <a:off x="3117397" y="881619"/>
            <a:ext cx="989280" cy="856822"/>
            <a:chOff x="3117397" y="881619"/>
            <a:chExt cx="989280" cy="8568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14:cNvPr>
                <p14:cNvContentPartPr/>
                <p14:nvPr/>
              </p14:nvContentPartPr>
              <p14:xfrm>
                <a:off x="3131437" y="881619"/>
                <a:ext cx="975240" cy="16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C3D3CC-F3BD-7C44-A339-16FE213D84E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20993" y="871179"/>
                  <a:ext cx="995407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14:cNvPr>
                <p14:cNvContentPartPr/>
                <p14:nvPr/>
              </p14:nvContentPartPr>
              <p14:xfrm>
                <a:off x="3117397" y="902859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A55C8B-1542-8D42-96E4-6AFFB529FD8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106957" y="892419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14:cNvPr>
                <p14:cNvContentPartPr/>
                <p14:nvPr/>
              </p14:nvContentPartPr>
              <p14:xfrm>
                <a:off x="3162757" y="928779"/>
                <a:ext cx="58680" cy="61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EAA5E2-AB2A-EC41-BE03-657BE7FE8C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155197" y="921219"/>
                  <a:ext cx="7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14:cNvPr>
                <p14:cNvContentPartPr/>
                <p14:nvPr/>
              </p14:nvContentPartPr>
              <p14:xfrm>
                <a:off x="3183277" y="950019"/>
                <a:ext cx="56880" cy="7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3BF372-AAAA-9549-BB86-12A81959A0F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175717" y="942459"/>
                  <a:ext cx="72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14:cNvPr>
                <p14:cNvContentPartPr/>
                <p14:nvPr/>
              </p14:nvContentPartPr>
              <p14:xfrm>
                <a:off x="3244477" y="924099"/>
                <a:ext cx="19080" cy="70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36917" y="916539"/>
                  <a:ext cx="34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14:cNvPr>
                <p14:cNvContentPartPr/>
                <p14:nvPr/>
              </p14:nvContentPartPr>
              <p14:xfrm>
                <a:off x="3282277" y="933819"/>
                <a:ext cx="75600" cy="65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74753" y="926300"/>
                  <a:ext cx="90648" cy="80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14:cNvPr>
                <p14:cNvContentPartPr/>
                <p14:nvPr/>
              </p14:nvContentPartPr>
              <p14:xfrm>
                <a:off x="3315397" y="947499"/>
                <a:ext cx="40320" cy="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07837" y="939939"/>
                  <a:ext cx="55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14:cNvPr>
                <p14:cNvContentPartPr/>
                <p14:nvPr/>
              </p14:nvContentPartPr>
              <p14:xfrm>
                <a:off x="3171757" y="1051179"/>
                <a:ext cx="21600" cy="66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164197" y="1043619"/>
                  <a:ext cx="3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14:cNvPr>
                <p14:cNvContentPartPr/>
                <p14:nvPr/>
              </p14:nvContentPartPr>
              <p14:xfrm>
                <a:off x="3213877" y="1053699"/>
                <a:ext cx="38160" cy="56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206245" y="1046139"/>
                  <a:ext cx="53424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14:cNvPr>
                <p14:cNvContentPartPr/>
                <p14:nvPr/>
              </p14:nvContentPartPr>
              <p14:xfrm>
                <a:off x="3251677" y="1039299"/>
                <a:ext cx="19080" cy="66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244257" y="1031739"/>
                  <a:ext cx="33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14:cNvPr>
                <p14:cNvContentPartPr/>
                <p14:nvPr/>
              </p14:nvContentPartPr>
              <p14:xfrm>
                <a:off x="3294157" y="1055859"/>
                <a:ext cx="45000" cy="54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86597" y="1048249"/>
                  <a:ext cx="60120" cy="69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14:cNvPr>
                <p14:cNvContentPartPr/>
                <p14:nvPr/>
              </p14:nvContentPartPr>
              <p14:xfrm>
                <a:off x="3340957" y="1049019"/>
                <a:ext cx="49680" cy="61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33397" y="1041459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14:cNvPr>
                <p14:cNvContentPartPr/>
                <p14:nvPr/>
              </p14:nvContentPartPr>
              <p14:xfrm>
                <a:off x="3402157" y="1023099"/>
                <a:ext cx="52200" cy="92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94597" y="1015539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14:cNvPr>
                <p14:cNvContentPartPr/>
                <p14:nvPr/>
              </p14:nvContentPartPr>
              <p14:xfrm>
                <a:off x="3274485" y="1341001"/>
                <a:ext cx="192600" cy="9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264025" y="1330934"/>
                  <a:ext cx="212798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14:cNvPr>
                <p14:cNvContentPartPr/>
                <p14:nvPr/>
              </p14:nvContentPartPr>
              <p14:xfrm>
                <a:off x="3393645" y="1288441"/>
                <a:ext cx="8280" cy="19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86085" y="1280881"/>
                  <a:ext cx="2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14:cNvPr>
                <p14:cNvContentPartPr/>
                <p14:nvPr/>
              </p14:nvContentPartPr>
              <p14:xfrm>
                <a:off x="3420645" y="1279081"/>
                <a:ext cx="41760" cy="63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13019" y="1271563"/>
                  <a:ext cx="57011" cy="78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14:cNvPr>
                <p14:cNvContentPartPr/>
                <p14:nvPr/>
              </p14:nvContentPartPr>
              <p14:xfrm>
                <a:off x="3304725" y="1283761"/>
                <a:ext cx="116280" cy="8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297165" y="1276201"/>
                  <a:ext cx="13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14:cNvPr>
                <p14:cNvContentPartPr/>
                <p14:nvPr/>
              </p14:nvContentPartPr>
              <p14:xfrm>
                <a:off x="3257205" y="1301401"/>
                <a:ext cx="43200" cy="39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49645" y="1293841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14:cNvPr>
                <p14:cNvContentPartPr/>
                <p14:nvPr/>
              </p14:nvContentPartPr>
              <p14:xfrm>
                <a:off x="3266565" y="1347481"/>
                <a:ext cx="105120" cy="147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59005" y="1339921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14:cNvPr>
                <p14:cNvContentPartPr/>
                <p14:nvPr/>
              </p14:nvContentPartPr>
              <p14:xfrm>
                <a:off x="3363405" y="1350361"/>
                <a:ext cx="103320" cy="149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55845" y="1342783"/>
                  <a:ext cx="118440" cy="164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14:cNvPr>
                <p14:cNvContentPartPr/>
                <p14:nvPr/>
              </p14:nvContentPartPr>
              <p14:xfrm>
                <a:off x="3401565" y="1296361"/>
                <a:ext cx="19440" cy="41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394005" y="1288801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14:cNvPr>
                <p14:cNvContentPartPr/>
                <p14:nvPr/>
              </p14:nvContentPartPr>
              <p14:xfrm>
                <a:off x="3317325" y="1290241"/>
                <a:ext cx="47880" cy="51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309765" y="1282681"/>
                  <a:ext cx="6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14:cNvPr>
                <p14:cNvContentPartPr/>
                <p14:nvPr/>
              </p14:nvContentPartPr>
              <p14:xfrm>
                <a:off x="3354045" y="1347481"/>
                <a:ext cx="71640" cy="146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46523" y="1339921"/>
                  <a:ext cx="86684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14:cNvPr>
                <p14:cNvContentPartPr/>
                <p14:nvPr/>
              </p14:nvContentPartPr>
              <p14:xfrm>
                <a:off x="3330285" y="1345681"/>
                <a:ext cx="46440" cy="145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22725" y="1338102"/>
                  <a:ext cx="61560" cy="160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14:cNvPr>
                <p14:cNvContentPartPr/>
                <p14:nvPr/>
              </p14:nvContentPartPr>
              <p14:xfrm>
                <a:off x="3396885" y="1632961"/>
                <a:ext cx="219600" cy="38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89325" y="1625401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14:cNvPr>
                <p14:cNvContentPartPr/>
                <p14:nvPr/>
              </p14:nvContentPartPr>
              <p14:xfrm>
                <a:off x="3388965" y="1671121"/>
                <a:ext cx="22680" cy="62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381405" y="1663561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14:cNvPr>
                <p14:cNvContentPartPr/>
                <p14:nvPr/>
              </p14:nvContentPartPr>
              <p14:xfrm>
                <a:off x="3393645" y="1679401"/>
                <a:ext cx="252720" cy="59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386085" y="1671841"/>
                  <a:ext cx="26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14:cNvPr>
                <p14:cNvContentPartPr/>
                <p14:nvPr/>
              </p14:nvContentPartPr>
              <p14:xfrm>
                <a:off x="3436485" y="1613881"/>
                <a:ext cx="132120" cy="22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428925" y="1606321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14:cNvPr>
                <p14:cNvContentPartPr/>
                <p14:nvPr/>
              </p14:nvContentPartPr>
              <p14:xfrm>
                <a:off x="3379245" y="1648801"/>
                <a:ext cx="41760" cy="18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371685" y="1641087"/>
                  <a:ext cx="56880" cy="3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14:cNvPr>
                <p14:cNvContentPartPr/>
                <p14:nvPr/>
              </p14:nvContentPartPr>
              <p14:xfrm>
                <a:off x="3365205" y="1647361"/>
                <a:ext cx="20880" cy="49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357773" y="1639801"/>
                  <a:ext cx="3574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14:cNvPr>
                <p14:cNvContentPartPr/>
                <p14:nvPr/>
              </p14:nvContentPartPr>
              <p14:xfrm>
                <a:off x="3333165" y="1658521"/>
                <a:ext cx="60840" cy="49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325605" y="1650961"/>
                  <a:ext cx="7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14:cNvPr>
                <p14:cNvContentPartPr/>
                <p14:nvPr/>
              </p14:nvContentPartPr>
              <p14:xfrm>
                <a:off x="3834733" y="1405252"/>
                <a:ext cx="51480" cy="51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827173" y="1397692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14:cNvPr>
                <p14:cNvContentPartPr/>
                <p14:nvPr/>
              </p14:nvContentPartPr>
              <p14:xfrm>
                <a:off x="3859933" y="1454212"/>
                <a:ext cx="40320" cy="127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852373" y="1446652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14:cNvPr>
                <p14:cNvContentPartPr/>
                <p14:nvPr/>
              </p14:nvContentPartPr>
              <p14:xfrm>
                <a:off x="3865693" y="1556452"/>
                <a:ext cx="7560" cy="29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858133" y="1548892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14:cNvPr>
                <p14:cNvContentPartPr/>
                <p14:nvPr/>
              </p14:nvContentPartPr>
              <p14:xfrm>
                <a:off x="3874693" y="1456012"/>
                <a:ext cx="42120" cy="71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67197" y="1448414"/>
                  <a:ext cx="57112" cy="8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14:cNvPr>
                <p14:cNvContentPartPr/>
                <p14:nvPr/>
              </p14:nvContentPartPr>
              <p14:xfrm>
                <a:off x="3803413" y="1467172"/>
                <a:ext cx="69480" cy="47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795853" y="1459612"/>
                  <a:ext cx="8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14:cNvPr>
                <p14:cNvContentPartPr/>
                <p14:nvPr/>
              </p14:nvContentPartPr>
              <p14:xfrm>
                <a:off x="3949573" y="1306612"/>
                <a:ext cx="11160" cy="51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42013" y="1298999"/>
                  <a:ext cx="26280" cy="6670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2400AD1-44AC-1043-9C41-64EF499AB8CF}"/>
              </a:ext>
            </a:extLst>
          </p:cNvPr>
          <p:cNvGrpSpPr/>
          <p:nvPr/>
        </p:nvGrpSpPr>
        <p:grpSpPr>
          <a:xfrm>
            <a:off x="4088382" y="2016345"/>
            <a:ext cx="12960" cy="360"/>
            <a:chOff x="4088382" y="2016345"/>
            <a:chExt cx="129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14:cNvPr>
                <p14:cNvContentPartPr/>
                <p14:nvPr/>
              </p14:nvContentPartPr>
              <p14:xfrm>
                <a:off x="4088382" y="2016345"/>
                <a:ext cx="2520" cy="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072902" y="2000865"/>
                  <a:ext cx="3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14:cNvPr>
                <p14:cNvContentPartPr/>
                <p14:nvPr/>
              </p14:nvContentPartPr>
              <p14:xfrm>
                <a:off x="4090182" y="2016345"/>
                <a:ext cx="11160" cy="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74702" y="2000865"/>
                  <a:ext cx="417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4112136-1FA8-F34A-9F29-8D84F35507EA}"/>
              </a:ext>
            </a:extLst>
          </p:cNvPr>
          <p:cNvGrpSpPr/>
          <p:nvPr/>
        </p:nvGrpSpPr>
        <p:grpSpPr>
          <a:xfrm>
            <a:off x="5412196" y="2858249"/>
            <a:ext cx="1355760" cy="1152834"/>
            <a:chOff x="5412196" y="2858249"/>
            <a:chExt cx="1355760" cy="115283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14:cNvPr>
                <p14:cNvContentPartPr/>
                <p14:nvPr/>
              </p14:nvContentPartPr>
              <p14:xfrm>
                <a:off x="5418316" y="2858249"/>
                <a:ext cx="12960" cy="505054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410756" y="2850684"/>
                  <a:ext cx="28080" cy="520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14:cNvPr>
                <p14:cNvContentPartPr/>
                <p14:nvPr/>
              </p14:nvContentPartPr>
              <p14:xfrm>
                <a:off x="5418316" y="3352271"/>
                <a:ext cx="14760" cy="630542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410756" y="3344709"/>
                  <a:ext cx="29880" cy="645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14:cNvPr>
                <p14:cNvContentPartPr/>
                <p14:nvPr/>
              </p14:nvContentPartPr>
              <p14:xfrm>
                <a:off x="6754996" y="2859973"/>
                <a:ext cx="12960" cy="1129736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47436" y="2852415"/>
                  <a:ext cx="28080" cy="1144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14:cNvPr>
                <p14:cNvContentPartPr/>
                <p14:nvPr/>
              </p14:nvContentPartPr>
              <p14:xfrm>
                <a:off x="5412196" y="3980401"/>
                <a:ext cx="1344960" cy="30682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404636" y="3972821"/>
                  <a:ext cx="1360080" cy="45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14:cNvPr>
                <p14:cNvContentPartPr/>
                <p14:nvPr/>
              </p14:nvContentPartPr>
              <p14:xfrm>
                <a:off x="5475536" y="2905340"/>
                <a:ext cx="2880" cy="1724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467976" y="2898099"/>
                  <a:ext cx="18000" cy="16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14:cNvPr>
                <p14:cNvContentPartPr/>
                <p14:nvPr/>
              </p14:nvContentPartPr>
              <p14:xfrm>
                <a:off x="5475536" y="2907064"/>
                <a:ext cx="6840" cy="35164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467556" y="2899605"/>
                  <a:ext cx="22800" cy="50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14:cNvPr>
                <p14:cNvContentPartPr/>
                <p14:nvPr/>
              </p14:nvContentPartPr>
              <p14:xfrm>
                <a:off x="5464376" y="2899480"/>
                <a:ext cx="35280" cy="3447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56816" y="2892241"/>
                  <a:ext cx="50400" cy="17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14:cNvPr>
                <p14:cNvContentPartPr/>
                <p14:nvPr/>
              </p14:nvContentPartPr>
              <p14:xfrm>
                <a:off x="5509016" y="2900859"/>
                <a:ext cx="62280" cy="48954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01456" y="2893300"/>
                  <a:ext cx="77400" cy="6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14:cNvPr>
                <p14:cNvContentPartPr/>
                <p14:nvPr/>
              </p14:nvContentPartPr>
              <p14:xfrm>
                <a:off x="5475536" y="2994630"/>
                <a:ext cx="8280" cy="6171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467976" y="2987052"/>
                  <a:ext cx="23400" cy="76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14:cNvPr>
                <p14:cNvContentPartPr/>
                <p14:nvPr/>
              </p14:nvContentPartPr>
              <p14:xfrm>
                <a:off x="5504336" y="3013246"/>
                <a:ext cx="28800" cy="44472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496776" y="3005714"/>
                  <a:ext cx="43920" cy="59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14:cNvPr>
                <p14:cNvContentPartPr/>
                <p14:nvPr/>
              </p14:nvContentPartPr>
              <p14:xfrm>
                <a:off x="5548616" y="2999801"/>
                <a:ext cx="9720" cy="59296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541326" y="2992254"/>
                  <a:ext cx="24300" cy="74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14:cNvPr>
                <p14:cNvContentPartPr/>
                <p14:nvPr/>
              </p14:nvContentPartPr>
              <p14:xfrm>
                <a:off x="5574176" y="3019796"/>
                <a:ext cx="41760" cy="38267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66616" y="3012215"/>
                  <a:ext cx="56880" cy="5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14:cNvPr>
                <p14:cNvContentPartPr/>
                <p14:nvPr/>
              </p14:nvContentPartPr>
              <p14:xfrm>
                <a:off x="5615216" y="3019452"/>
                <a:ext cx="43200" cy="36198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07656" y="3011850"/>
                  <a:ext cx="58320" cy="5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14:cNvPr>
                <p14:cNvContentPartPr/>
                <p14:nvPr/>
              </p14:nvContentPartPr>
              <p14:xfrm>
                <a:off x="5671016" y="2994630"/>
                <a:ext cx="38520" cy="56883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663456" y="2987070"/>
                  <a:ext cx="53640" cy="720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77DE1E5-B562-2742-8927-3547BAC41FC7}"/>
              </a:ext>
            </a:extLst>
          </p:cNvPr>
          <p:cNvGrpSpPr/>
          <p:nvPr/>
        </p:nvGrpSpPr>
        <p:grpSpPr>
          <a:xfrm>
            <a:off x="8075083" y="4795200"/>
            <a:ext cx="995798" cy="1181704"/>
            <a:chOff x="8075083" y="4795200"/>
            <a:chExt cx="995798" cy="11817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14:cNvPr>
                <p14:cNvContentPartPr/>
                <p14:nvPr/>
              </p14:nvContentPartPr>
              <p14:xfrm>
                <a:off x="8195860" y="5809891"/>
                <a:ext cx="91383" cy="78129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188305" y="5802330"/>
                  <a:ext cx="106494" cy="93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14:cNvPr>
                <p14:cNvContentPartPr/>
                <p14:nvPr/>
              </p14:nvContentPartPr>
              <p14:xfrm>
                <a:off x="8844262" y="4913847"/>
                <a:ext cx="86151" cy="65573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836692" y="4906239"/>
                  <a:ext cx="101291" cy="8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14:cNvPr>
                <p14:cNvContentPartPr/>
                <p14:nvPr/>
              </p14:nvContentPartPr>
              <p14:xfrm>
                <a:off x="9051698" y="5278624"/>
                <a:ext cx="8720" cy="39239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044068" y="5271064"/>
                  <a:ext cx="23980" cy="407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14:cNvPr>
                <p14:cNvContentPartPr/>
                <p14:nvPr/>
              </p14:nvContentPartPr>
              <p14:xfrm>
                <a:off x="9050302" y="5660551"/>
                <a:ext cx="10464" cy="302751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042725" y="5652991"/>
                  <a:ext cx="25619" cy="317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14:cNvPr>
                <p14:cNvContentPartPr/>
                <p14:nvPr/>
              </p14:nvContentPartPr>
              <p14:xfrm>
                <a:off x="9050302" y="4815779"/>
                <a:ext cx="5581" cy="68014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042977" y="4808222"/>
                  <a:ext cx="20231" cy="83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14:cNvPr>
                <p14:cNvContentPartPr/>
                <p14:nvPr/>
              </p14:nvContentPartPr>
              <p14:xfrm>
                <a:off x="9051698" y="4886583"/>
                <a:ext cx="6976" cy="39239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043988" y="4879016"/>
                  <a:ext cx="22397" cy="407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14:cNvPr>
                <p14:cNvContentPartPr/>
                <p14:nvPr/>
              </p14:nvContentPartPr>
              <p14:xfrm>
                <a:off x="8098801" y="4795200"/>
                <a:ext cx="743971" cy="18835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91239" y="4787594"/>
                  <a:ext cx="759095" cy="3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14:cNvPr>
                <p14:cNvContentPartPr/>
                <p14:nvPr/>
              </p14:nvContentPartPr>
              <p14:xfrm>
                <a:off x="8790104" y="4814035"/>
                <a:ext cx="280777" cy="13952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782545" y="4806522"/>
                  <a:ext cx="295896" cy="28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14:cNvPr>
                <p14:cNvContentPartPr/>
                <p14:nvPr/>
              </p14:nvContentPartPr>
              <p14:xfrm>
                <a:off x="8082059" y="4810547"/>
                <a:ext cx="8720" cy="580039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23B1F3B-0461-534A-BBFA-45F57FE0ACA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074429" y="4802981"/>
                  <a:ext cx="23980" cy="595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14:cNvPr>
                <p14:cNvContentPartPr/>
                <p14:nvPr/>
              </p14:nvContentPartPr>
              <p14:xfrm>
                <a:off x="8075083" y="5381518"/>
                <a:ext cx="17091" cy="566437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B01BD2D-1517-7B45-BB8F-81844204EA5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64757" y="5371075"/>
                  <a:ext cx="37031" cy="586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14:cNvPr>
                <p14:cNvContentPartPr/>
                <p14:nvPr/>
              </p14:nvContentPartPr>
              <p14:xfrm>
                <a:off x="8085198" y="5952837"/>
                <a:ext cx="980102" cy="24067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074760" y="5942420"/>
                  <a:ext cx="1000258" cy="44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14:cNvPr>
                <p14:cNvContentPartPr/>
                <p14:nvPr/>
              </p14:nvContentPartPr>
              <p14:xfrm>
                <a:off x="8130890" y="4836009"/>
                <a:ext cx="28950" cy="69409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B3D0EAD-E87B-EF43-A058-6A33529B299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123291" y="4828457"/>
                  <a:ext cx="4414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14:cNvPr>
                <p14:cNvContentPartPr/>
                <p14:nvPr/>
              </p14:nvContentPartPr>
              <p14:xfrm>
                <a:off x="8169954" y="4864958"/>
                <a:ext cx="10464" cy="46389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3353EE1-24DD-E54C-8B4E-E4263582FA9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62377" y="4857464"/>
                  <a:ext cx="25619" cy="61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14:cNvPr>
                <p14:cNvContentPartPr/>
                <p14:nvPr/>
              </p14:nvContentPartPr>
              <p14:xfrm>
                <a:off x="8171349" y="4837753"/>
                <a:ext cx="5581" cy="8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163536" y="4830123"/>
                  <a:ext cx="21208" cy="2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14:cNvPr>
                <p14:cNvContentPartPr/>
                <p14:nvPr/>
              </p14:nvContentPartPr>
              <p14:xfrm>
                <a:off x="8196811" y="4862865"/>
                <a:ext cx="24067" cy="45692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61E57C8-62CC-DC4F-AE6F-E7FDD31F4C3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89153" y="4855310"/>
                  <a:ext cx="39382" cy="6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14:cNvPr>
                <p14:cNvContentPartPr/>
                <p14:nvPr/>
              </p14:nvContentPartPr>
              <p14:xfrm>
                <a:off x="8234132" y="4855541"/>
                <a:ext cx="62782" cy="53365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26555" y="4848020"/>
                  <a:ext cx="77936" cy="68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14:cNvPr>
                <p14:cNvContentPartPr/>
                <p14:nvPr/>
              </p14:nvContentPartPr>
              <p14:xfrm>
                <a:off x="8271103" y="4868097"/>
                <a:ext cx="30694" cy="2093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263520" y="4860771"/>
                  <a:ext cx="45860" cy="16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14:cNvPr>
                <p14:cNvContentPartPr/>
                <p14:nvPr/>
              </p14:nvContentPartPr>
              <p14:xfrm>
                <a:off x="8304936" y="4864609"/>
                <a:ext cx="24067" cy="42204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97278" y="4857034"/>
                  <a:ext cx="39382" cy="5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14:cNvPr>
                <p14:cNvContentPartPr/>
                <p14:nvPr/>
              </p14:nvContentPartPr>
              <p14:xfrm>
                <a:off x="8120775" y="4958434"/>
                <a:ext cx="12208" cy="74641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113235" y="4950862"/>
                  <a:ext cx="27288" cy="89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14:cNvPr>
                <p14:cNvContentPartPr/>
                <p14:nvPr/>
              </p14:nvContentPartPr>
              <p14:xfrm>
                <a:off x="8142748" y="4988081"/>
                <a:ext cx="25811" cy="39065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135114" y="4980623"/>
                  <a:ext cx="41079" cy="53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14:cNvPr>
                <p14:cNvContentPartPr/>
                <p14:nvPr/>
              </p14:nvContentPartPr>
              <p14:xfrm>
                <a:off x="8181813" y="4969247"/>
                <a:ext cx="10464" cy="69409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174236" y="4961695"/>
                  <a:ext cx="25619" cy="84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14:cNvPr>
                <p14:cNvContentPartPr/>
                <p14:nvPr/>
              </p14:nvContentPartPr>
              <p14:xfrm>
                <a:off x="8210414" y="4988081"/>
                <a:ext cx="35925" cy="44296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5DE8DA0-9368-F841-B82B-EF5007161C4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202870" y="4980518"/>
                  <a:ext cx="51014" cy="5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14:cNvPr>
                <p14:cNvContentPartPr/>
                <p14:nvPr/>
              </p14:nvContentPartPr>
              <p14:xfrm>
                <a:off x="8247386" y="4989825"/>
                <a:ext cx="39065" cy="52319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98398FE-B8B6-4B49-9D31-90846E47ED8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39860" y="4982195"/>
                  <a:ext cx="54118" cy="6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14:cNvPr>
                <p14:cNvContentPartPr/>
                <p14:nvPr/>
              </p14:nvContentPartPr>
              <p14:xfrm>
                <a:off x="8301448" y="4953202"/>
                <a:ext cx="34182" cy="75339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E4BEF13-9CA4-0D4A-B7ED-3C9704AA6D9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93892" y="4945632"/>
                  <a:ext cx="49294" cy="9047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3" name="Picture 2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937BF6-8D50-8CDB-44FB-33AD3393DAE4}"/>
              </a:ext>
            </a:extLst>
          </p:cNvPr>
          <p:cNvPicPr>
            <a:picLocks noChangeAspect="1"/>
          </p:cNvPicPr>
          <p:nvPr/>
        </p:nvPicPr>
        <p:blipFill>
          <a:blip r:embed="rId323" cstate="print">
            <a:extLst>
              <a:ext uri="{BEBA8EAE-BF5A-486C-A8C5-ECC9F3942E4B}">
                <a14:imgProps xmlns:a14="http://schemas.microsoft.com/office/drawing/2010/main">
                  <a14:imgLayer r:embed="rId3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5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255" name="Rectangle 254">
            <a:extLst>
              <a:ext uri="{FF2B5EF4-FFF2-40B4-BE49-F238E27FC236}">
                <a16:creationId xmlns:a16="http://schemas.microsoft.com/office/drawing/2014/main" id="{1998D563-CF24-B30C-3A0F-4A76A09926B4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CA779D9-C7D2-9A72-8992-BDC1C9494532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259" name="Round Same-side Corner of Rectangle 1">
            <a:extLst>
              <a:ext uri="{FF2B5EF4-FFF2-40B4-BE49-F238E27FC236}">
                <a16:creationId xmlns:a16="http://schemas.microsoft.com/office/drawing/2014/main" id="{2E00C6F2-7EB3-F9DE-F83D-94DAC9136BC8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261" name="Round Same-side Corner of Rectangle 161">
            <a:extLst>
              <a:ext uri="{FF2B5EF4-FFF2-40B4-BE49-F238E27FC236}">
                <a16:creationId xmlns:a16="http://schemas.microsoft.com/office/drawing/2014/main" id="{54C5E70C-C269-2D41-C868-885AF9B68CB0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263" name="Round Same-side Corner of Rectangle 162">
            <a:extLst>
              <a:ext uri="{FF2B5EF4-FFF2-40B4-BE49-F238E27FC236}">
                <a16:creationId xmlns:a16="http://schemas.microsoft.com/office/drawing/2014/main" id="{6E5A130A-BF47-EDBB-8FFD-ACE1C9A42C03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265" name="Picture 26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7E91C16C-3BAB-32C3-C7A1-FCC9D64E51A4}"/>
              </a:ext>
            </a:extLst>
          </p:cNvPr>
          <p:cNvPicPr>
            <a:picLocks noChangeAspect="1"/>
          </p:cNvPicPr>
          <p:nvPr/>
        </p:nvPicPr>
        <p:blipFill>
          <a:blip r:embed="rId326" cstate="print">
            <a:extLst>
              <a:ext uri="{BEBA8EAE-BF5A-486C-A8C5-ECC9F3942E4B}">
                <a14:imgProps xmlns:a14="http://schemas.microsoft.com/office/drawing/2010/main">
                  <a14:imgLayer r:embed="rId327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8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267" name="Picture 266" descr="A picture containing logo&#10;&#10;Description automatically generated">
            <a:extLst>
              <a:ext uri="{FF2B5EF4-FFF2-40B4-BE49-F238E27FC236}">
                <a16:creationId xmlns:a16="http://schemas.microsoft.com/office/drawing/2014/main" id="{70C52103-C3E9-E4A5-2976-845C447048A8}"/>
              </a:ext>
            </a:extLst>
          </p:cNvPr>
          <p:cNvPicPr>
            <a:picLocks noChangeAspect="1"/>
          </p:cNvPicPr>
          <p:nvPr/>
        </p:nvPicPr>
        <p:blipFill>
          <a:blip r:embed="rId32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0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82FCEE83-508B-4698-0E66-55BABE961493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Flat island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22A2E3C8-4CF8-B7C0-6E01-4365082AC00F}"/>
              </a:ext>
            </a:extLst>
          </p:cNvPr>
          <p:cNvSpPr/>
          <p:nvPr/>
        </p:nvSpPr>
        <p:spPr>
          <a:xfrm>
            <a:off x="5404108" y="2805933"/>
            <a:ext cx="135486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 island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51BBB9B4-C322-A4AC-D562-0852769C811A}"/>
              </a:ext>
            </a:extLst>
          </p:cNvPr>
          <p:cNvSpPr/>
          <p:nvPr/>
        </p:nvSpPr>
        <p:spPr>
          <a:xfrm>
            <a:off x="8083628" y="4774464"/>
            <a:ext cx="101124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Pirate Island</a:t>
            </a:r>
          </a:p>
        </p:txBody>
      </p:sp>
      <p:pic>
        <p:nvPicPr>
          <p:cNvPr id="275" name="Picture 274" descr="Logo&#10;&#10;Description automatically generated">
            <a:extLst>
              <a:ext uri="{FF2B5EF4-FFF2-40B4-BE49-F238E27FC236}">
                <a16:creationId xmlns:a16="http://schemas.microsoft.com/office/drawing/2014/main" id="{BC014A88-0036-B306-1037-D115DF87C3F0}"/>
              </a:ext>
            </a:extLst>
          </p:cNvPr>
          <p:cNvPicPr>
            <a:picLocks noChangeAspect="1"/>
          </p:cNvPicPr>
          <p:nvPr/>
        </p:nvPicPr>
        <p:blipFill>
          <a:blip r:embed="rId33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2"/>
              </a:ext>
            </a:extLst>
          </a:blip>
          <a:stretch>
            <a:fillRect/>
          </a:stretch>
        </p:blipFill>
        <p:spPr>
          <a:xfrm>
            <a:off x="6784518" y="3677332"/>
            <a:ext cx="342287" cy="3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9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01">
            <a:extLst>
              <a:ext uri="{FF2B5EF4-FFF2-40B4-BE49-F238E27FC236}">
                <a16:creationId xmlns:a16="http://schemas.microsoft.com/office/drawing/2014/main" id="{31017709-4900-2747-0F73-39F2A6FA9EB5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828445B-C46D-411A-004D-1C9EB849FA9F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206" name="Round Same-side Corner of Rectangle 1">
            <a:extLst>
              <a:ext uri="{FF2B5EF4-FFF2-40B4-BE49-F238E27FC236}">
                <a16:creationId xmlns:a16="http://schemas.microsoft.com/office/drawing/2014/main" id="{B938C104-ECD9-F418-7925-3AE5A8455E69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207" name="Round Same-side Corner of Rectangle 161">
            <a:extLst>
              <a:ext uri="{FF2B5EF4-FFF2-40B4-BE49-F238E27FC236}">
                <a16:creationId xmlns:a16="http://schemas.microsoft.com/office/drawing/2014/main" id="{5A5A69CF-B43F-D0B1-F7CC-DDAE6395F415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209" name="Round Same-side Corner of Rectangle 162">
            <a:extLst>
              <a:ext uri="{FF2B5EF4-FFF2-40B4-BE49-F238E27FC236}">
                <a16:creationId xmlns:a16="http://schemas.microsoft.com/office/drawing/2014/main" id="{0583D87F-EF05-90F2-7A82-276E56D7B08E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211" name="Picture 210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C578DF7-79D4-7B8F-839F-EBC5DFD3B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75B1DB75-8304-0A55-887B-FE42F380701F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Flat island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DD0CB68-FAA2-5746-BDB5-D43B18588AB9}"/>
                  </a:ext>
                </a:extLst>
              </p14:cNvPr>
              <p14:cNvContentPartPr/>
              <p14:nvPr/>
            </p14:nvContentPartPr>
            <p14:xfrm>
              <a:off x="11323942" y="1314761"/>
              <a:ext cx="99360" cy="2833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DD0CB68-FAA2-5746-BDB5-D43B18588AB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308462" y="1299261"/>
                <a:ext cx="129960" cy="313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B90200-9902-5C47-AEBB-0700CAC84E71}"/>
              </a:ext>
            </a:extLst>
          </p:cNvPr>
          <p:cNvSpPr/>
          <p:nvPr/>
        </p:nvSpPr>
        <p:spPr>
          <a:xfrm>
            <a:off x="4299510" y="2556475"/>
            <a:ext cx="3434715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Doubloons (Keep this card). This card may be traded for crew or treasure up to value 5 in any port you visit.</a:t>
            </a:r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774B80B-6E2E-404A-A9A2-073F857213CA}"/>
              </a:ext>
            </a:extLst>
          </p:cNvPr>
          <p:cNvGrpSpPr/>
          <p:nvPr/>
        </p:nvGrpSpPr>
        <p:grpSpPr>
          <a:xfrm>
            <a:off x="4219997" y="1228152"/>
            <a:ext cx="4172400" cy="898560"/>
            <a:chOff x="4219997" y="1228152"/>
            <a:chExt cx="4172400" cy="89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4045F2-1D69-174A-8138-652E36AA3DCB}"/>
                    </a:ext>
                  </a:extLst>
                </p14:cNvPr>
                <p14:cNvContentPartPr/>
                <p14:nvPr/>
              </p14:nvContentPartPr>
              <p14:xfrm>
                <a:off x="4219997" y="1283232"/>
                <a:ext cx="532080" cy="84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4045F2-1D69-174A-8138-652E36AA3D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58437" y="1221698"/>
                  <a:ext cx="655200" cy="966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4C11A1-CB9B-DD43-ABE3-AC53D7B76DDC}"/>
                    </a:ext>
                  </a:extLst>
                </p14:cNvPr>
                <p14:cNvContentPartPr/>
                <p14:nvPr/>
              </p14:nvContentPartPr>
              <p14:xfrm>
                <a:off x="5096237" y="1277832"/>
                <a:ext cx="194760" cy="846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4C11A1-CB9B-DD43-ABE3-AC53D7B76D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34677" y="1216298"/>
                  <a:ext cx="317880" cy="969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A507A2-3E9C-4C4A-8B13-51B86FC65307}"/>
                    </a:ext>
                  </a:extLst>
                </p14:cNvPr>
                <p14:cNvContentPartPr/>
                <p14:nvPr/>
              </p14:nvContentPartPr>
              <p14:xfrm>
                <a:off x="5481077" y="1264872"/>
                <a:ext cx="271800" cy="779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A507A2-3E9C-4C4A-8B13-51B86FC653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19435" y="1203312"/>
                  <a:ext cx="395083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6B8317-E5C0-3246-85D8-D407BF80F822}"/>
                    </a:ext>
                  </a:extLst>
                </p14:cNvPr>
                <p14:cNvContentPartPr/>
                <p14:nvPr/>
              </p14:nvContentPartPr>
              <p14:xfrm>
                <a:off x="5206037" y="1690032"/>
                <a:ext cx="421920" cy="15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6B8317-E5C0-3246-85D8-D407BF80F82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44477" y="1626971"/>
                  <a:ext cx="545040" cy="141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5BA975-1EE4-C242-875A-4601B3575CBC}"/>
                    </a:ext>
                  </a:extLst>
                </p14:cNvPr>
                <p14:cNvContentPartPr/>
                <p14:nvPr/>
              </p14:nvContentPartPr>
              <p14:xfrm>
                <a:off x="6049877" y="1261632"/>
                <a:ext cx="18360" cy="762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5BA975-1EE4-C242-875A-4601B3575CB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988317" y="1200101"/>
                  <a:ext cx="141480" cy="885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954285F-7617-5441-9126-15C4A70052F7}"/>
                    </a:ext>
                  </a:extLst>
                </p14:cNvPr>
                <p14:cNvContentPartPr/>
                <p14:nvPr/>
              </p14:nvContentPartPr>
              <p14:xfrm>
                <a:off x="6108197" y="1246512"/>
                <a:ext cx="447840" cy="810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954285F-7617-5441-9126-15C4A70052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46637" y="1184952"/>
                  <a:ext cx="5709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CB90080-71BB-1648-969E-2C0E8AEC43A0}"/>
                    </a:ext>
                  </a:extLst>
                </p14:cNvPr>
                <p14:cNvContentPartPr/>
                <p14:nvPr/>
              </p14:nvContentPartPr>
              <p14:xfrm>
                <a:off x="6137357" y="1755912"/>
                <a:ext cx="267840" cy="11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CB90080-71BB-1648-969E-2C0E8AEC43A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75797" y="1692366"/>
                  <a:ext cx="390960" cy="138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75DFF3B-6440-4B4B-804B-BC593787DE40}"/>
                    </a:ext>
                  </a:extLst>
                </p14:cNvPr>
                <p14:cNvContentPartPr/>
                <p14:nvPr/>
              </p14:nvContentPartPr>
              <p14:xfrm>
                <a:off x="6621557" y="1260912"/>
                <a:ext cx="99360" cy="799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75DFF3B-6440-4B4B-804B-BC593787DE4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59997" y="1199352"/>
                  <a:ext cx="22248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93CDD33-3425-194B-9A40-EB2F1CF76147}"/>
                    </a:ext>
                  </a:extLst>
                </p14:cNvPr>
                <p14:cNvContentPartPr/>
                <p14:nvPr/>
              </p14:nvContentPartPr>
              <p14:xfrm>
                <a:off x="6613997" y="1250112"/>
                <a:ext cx="468720" cy="790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93CDD33-3425-194B-9A40-EB2F1CF7614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52437" y="1188580"/>
                  <a:ext cx="591840" cy="913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32F727-4CA9-8B42-A23B-573F5FE75049}"/>
                    </a:ext>
                  </a:extLst>
                </p14:cNvPr>
                <p14:cNvContentPartPr/>
                <p14:nvPr/>
              </p14:nvContentPartPr>
              <p14:xfrm>
                <a:off x="7021157" y="1228152"/>
                <a:ext cx="145440" cy="861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32F727-4CA9-8B42-A23B-573F5FE750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59597" y="1166618"/>
                  <a:ext cx="268560" cy="984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74D0D29-4578-E34F-BBB1-739567242C4D}"/>
                    </a:ext>
                  </a:extLst>
                </p14:cNvPr>
                <p14:cNvContentPartPr/>
                <p14:nvPr/>
              </p14:nvContentPartPr>
              <p14:xfrm>
                <a:off x="7395197" y="1297632"/>
                <a:ext cx="330480" cy="740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74D0D29-4578-E34F-BBB1-739567242C4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33637" y="1236072"/>
                  <a:ext cx="4536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EC4DCE2-C49B-B441-962C-54B7C6755FF9}"/>
                    </a:ext>
                  </a:extLst>
                </p14:cNvPr>
                <p14:cNvContentPartPr/>
                <p14:nvPr/>
              </p14:nvContentPartPr>
              <p14:xfrm>
                <a:off x="7948517" y="1337952"/>
                <a:ext cx="443880" cy="711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EC4DCE2-C49B-B441-962C-54B7C6755FF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86957" y="1276392"/>
                  <a:ext cx="56700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40AEB2-00C5-1744-ADB7-6661E069F5C9}"/>
                    </a:ext>
                  </a:extLst>
                </p14:cNvPr>
                <p14:cNvContentPartPr/>
                <p14:nvPr/>
              </p14:nvContentPartPr>
              <p14:xfrm>
                <a:off x="7988837" y="1675272"/>
                <a:ext cx="259560" cy="33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40AEB2-00C5-1744-ADB7-6661E069F5C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27277" y="1613043"/>
                  <a:ext cx="382680" cy="1579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CFEC09F-CEA7-8E47-9D05-7D6B1044661F}"/>
                  </a:ext>
                </a:extLst>
              </p14:cNvPr>
              <p14:cNvContentPartPr/>
              <p14:nvPr/>
            </p14:nvContentPartPr>
            <p14:xfrm>
              <a:off x="4351335" y="1217360"/>
              <a:ext cx="349560" cy="1782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CFEC09F-CEA7-8E47-9D05-7D6B1044661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335855" y="1201880"/>
                <a:ext cx="3801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EA1C383-3D1F-1540-A938-B7396164960E}"/>
                  </a:ext>
                </a:extLst>
              </p14:cNvPr>
              <p14:cNvContentPartPr/>
              <p14:nvPr/>
            </p14:nvContentPartPr>
            <p14:xfrm>
              <a:off x="4133535" y="1254080"/>
              <a:ext cx="228960" cy="3798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EA1C383-3D1F-1540-A938-B7396164960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118055" y="1238600"/>
                <a:ext cx="2595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E2732CE-4350-4544-B64F-1569B81B64DA}"/>
                  </a:ext>
                </a:extLst>
              </p14:cNvPr>
              <p14:cNvContentPartPr/>
              <p14:nvPr/>
            </p14:nvContentPartPr>
            <p14:xfrm>
              <a:off x="4298775" y="1399880"/>
              <a:ext cx="278280" cy="6462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E2732CE-4350-4544-B64F-1569B81B64D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283295" y="1384400"/>
                <a:ext cx="30888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709918E-FF3A-4543-A0E3-D0FCCE49CB73}"/>
                  </a:ext>
                </a:extLst>
              </p14:cNvPr>
              <p14:cNvContentPartPr/>
              <p14:nvPr/>
            </p14:nvContentPartPr>
            <p14:xfrm>
              <a:off x="4410015" y="2031680"/>
              <a:ext cx="390960" cy="1735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709918E-FF3A-4543-A0E3-D0FCCE49CB7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394535" y="2016200"/>
                <a:ext cx="421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5802D-BC45-384E-8FCE-CB17CD1D5B21}"/>
                  </a:ext>
                </a:extLst>
              </p14:cNvPr>
              <p14:cNvContentPartPr/>
              <p14:nvPr/>
            </p14:nvContentPartPr>
            <p14:xfrm>
              <a:off x="4144695" y="1630280"/>
              <a:ext cx="286200" cy="5209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5802D-BC45-384E-8FCE-CB17CD1D5B2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129196" y="1614811"/>
                <a:ext cx="316839" cy="551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7169A73-737F-7A4E-8015-944107B29109}"/>
                  </a:ext>
                </a:extLst>
              </p14:cNvPr>
              <p14:cNvContentPartPr/>
              <p14:nvPr/>
            </p14:nvContentPartPr>
            <p14:xfrm>
              <a:off x="5545010" y="1255430"/>
              <a:ext cx="251280" cy="7956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7169A73-737F-7A4E-8015-944107B2910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529530" y="1239950"/>
                <a:ext cx="281880" cy="8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0FB8E5D-3C3B-0844-89CE-99565B511223}"/>
                  </a:ext>
                </a:extLst>
              </p14:cNvPr>
              <p14:cNvContentPartPr/>
              <p14:nvPr/>
            </p14:nvContentPartPr>
            <p14:xfrm>
              <a:off x="5435570" y="1214390"/>
              <a:ext cx="124200" cy="4320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0FB8E5D-3C3B-0844-89CE-99565B51122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420090" y="1198923"/>
                <a:ext cx="154800" cy="462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959A715-19D5-8349-97BD-84858ECAC7C2}"/>
                  </a:ext>
                </a:extLst>
              </p14:cNvPr>
              <p14:cNvContentPartPr/>
              <p14:nvPr/>
            </p14:nvContentPartPr>
            <p14:xfrm>
              <a:off x="5105090" y="1231670"/>
              <a:ext cx="103680" cy="4132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959A715-19D5-8349-97BD-84858ECAC7C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089556" y="1216177"/>
                <a:ext cx="134387" cy="443907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46FC041-B2EA-654E-B4DE-F72928D8657A}"/>
              </a:ext>
            </a:extLst>
          </p:cNvPr>
          <p:cNvGrpSpPr/>
          <p:nvPr/>
        </p:nvGrpSpPr>
        <p:grpSpPr>
          <a:xfrm>
            <a:off x="5041730" y="1235630"/>
            <a:ext cx="761040" cy="916920"/>
            <a:chOff x="5041730" y="1235630"/>
            <a:chExt cx="761040" cy="91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853A0E5-D807-F948-B295-BCB736C5D22E}"/>
                    </a:ext>
                  </a:extLst>
                </p14:cNvPr>
                <p14:cNvContentPartPr/>
                <p14:nvPr/>
              </p14:nvContentPartPr>
              <p14:xfrm>
                <a:off x="5559410" y="1760510"/>
                <a:ext cx="243360" cy="338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853A0E5-D807-F948-B295-BCB736C5D2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43930" y="1745030"/>
                  <a:ext cx="2739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15D8725-13BE-384B-90A8-7A142BA69922}"/>
                    </a:ext>
                  </a:extLst>
                </p14:cNvPr>
                <p14:cNvContentPartPr/>
                <p14:nvPr/>
              </p14:nvContentPartPr>
              <p14:xfrm>
                <a:off x="5248010" y="1736390"/>
                <a:ext cx="308160" cy="35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15D8725-13BE-384B-90A8-7A142BA6992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27490" y="1715870"/>
                  <a:ext cx="348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BB0DEB2-6C43-2A4A-B176-C80F780FCDF6}"/>
                    </a:ext>
                  </a:extLst>
                </p14:cNvPr>
                <p14:cNvContentPartPr/>
                <p14:nvPr/>
              </p14:nvContentPartPr>
              <p14:xfrm>
                <a:off x="5224250" y="1639550"/>
                <a:ext cx="295560" cy="14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BB0DEB2-6C43-2A4A-B176-C80F780FCDF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03730" y="1619030"/>
                  <a:ext cx="336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28AABE9-56BC-E248-8FE5-2A3E34F3E019}"/>
                    </a:ext>
                  </a:extLst>
                </p14:cNvPr>
                <p14:cNvContentPartPr/>
                <p14:nvPr/>
              </p14:nvContentPartPr>
              <p14:xfrm>
                <a:off x="5041730" y="1235630"/>
                <a:ext cx="278280" cy="916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28AABE9-56BC-E248-8FE5-2A3E34F3E01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026250" y="1220150"/>
                  <a:ext cx="308880" cy="9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417BFC6-33A7-3942-B66A-EB77FCEEEEC6}"/>
                  </a:ext>
                </a:extLst>
              </p14:cNvPr>
              <p14:cNvContentPartPr/>
              <p14:nvPr/>
            </p14:nvContentPartPr>
            <p14:xfrm>
              <a:off x="6138825" y="1206500"/>
              <a:ext cx="360720" cy="6116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417BFC6-33A7-3942-B66A-EB77FCEEEEC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123345" y="1191020"/>
                <a:ext cx="39132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C77E249-C8D0-884C-84B9-DE6E2AAFC0FE}"/>
                  </a:ext>
                </a:extLst>
              </p14:cNvPr>
              <p14:cNvContentPartPr/>
              <p14:nvPr/>
            </p14:nvContentPartPr>
            <p14:xfrm>
              <a:off x="6002025" y="1200020"/>
              <a:ext cx="141480" cy="7084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C77E249-C8D0-884C-84B9-DE6E2AAFC0F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86545" y="1184540"/>
                <a:ext cx="17208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CF5B6D9-CD0D-B642-862A-BC58C44A0A9C}"/>
                  </a:ext>
                </a:extLst>
              </p14:cNvPr>
              <p14:cNvContentPartPr/>
              <p14:nvPr/>
            </p14:nvContentPartPr>
            <p14:xfrm>
              <a:off x="6580185" y="1428620"/>
              <a:ext cx="200520" cy="6717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CF5B6D9-CD0D-B642-862A-BC58C44A0A9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564705" y="1413148"/>
                <a:ext cx="231120" cy="702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A308FDF-92F8-1042-AB3D-019947CF2AFC}"/>
                  </a:ext>
                </a:extLst>
              </p14:cNvPr>
              <p14:cNvContentPartPr/>
              <p14:nvPr/>
            </p14:nvContentPartPr>
            <p14:xfrm>
              <a:off x="6702225" y="1506380"/>
              <a:ext cx="508320" cy="63072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A308FDF-92F8-1042-AB3D-019947CF2AF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681705" y="1485860"/>
                <a:ext cx="54900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843328E-E262-834E-ABA7-760E1A6A1924}"/>
                  </a:ext>
                </a:extLst>
              </p14:cNvPr>
              <p14:cNvContentPartPr/>
              <p14:nvPr/>
            </p14:nvContentPartPr>
            <p14:xfrm>
              <a:off x="7076985" y="1234940"/>
              <a:ext cx="132120" cy="7416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843328E-E262-834E-ABA7-760E1A6A192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056465" y="1214430"/>
                <a:ext cx="172800" cy="78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6E533B8-F15F-964F-8DC3-8C95880E69DE}"/>
                  </a:ext>
                </a:extLst>
              </p14:cNvPr>
              <p14:cNvContentPartPr/>
              <p14:nvPr/>
            </p14:nvContentPartPr>
            <p14:xfrm>
              <a:off x="7462545" y="1363460"/>
              <a:ext cx="303480" cy="7369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6E533B8-F15F-964F-8DC3-8C95880E69D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447065" y="1347980"/>
                <a:ext cx="334080" cy="76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1224685-E5DA-A54B-8880-B592D020FDC8}"/>
              </a:ext>
            </a:extLst>
          </p:cNvPr>
          <p:cNvGrpSpPr/>
          <p:nvPr/>
        </p:nvGrpSpPr>
        <p:grpSpPr>
          <a:xfrm>
            <a:off x="6007065" y="1188860"/>
            <a:ext cx="1666800" cy="887760"/>
            <a:chOff x="6007065" y="1188860"/>
            <a:chExt cx="1666800" cy="88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991F7E-BE58-444F-8DCC-A5E0B6BC067F}"/>
                    </a:ext>
                  </a:extLst>
                </p14:cNvPr>
                <p14:cNvContentPartPr/>
                <p14:nvPr/>
              </p14:nvContentPartPr>
              <p14:xfrm>
                <a:off x="6138825" y="1804820"/>
                <a:ext cx="443160" cy="271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991F7E-BE58-444F-8DCC-A5E0B6BC067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23345" y="1789360"/>
                  <a:ext cx="473760" cy="3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A99CA42-F8DD-5B43-A875-A9C8C36434FA}"/>
                    </a:ext>
                  </a:extLst>
                </p14:cNvPr>
                <p14:cNvContentPartPr/>
                <p14:nvPr/>
              </p14:nvContentPartPr>
              <p14:xfrm>
                <a:off x="6141705" y="1700060"/>
                <a:ext cx="130680" cy="18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A99CA42-F8DD-5B43-A875-A9C8C36434F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26225" y="1684580"/>
                  <a:ext cx="161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ACEFD8-296E-4E4F-AE66-714917486F20}"/>
                    </a:ext>
                  </a:extLst>
                </p14:cNvPr>
                <p14:cNvContentPartPr/>
                <p14:nvPr/>
              </p14:nvContentPartPr>
              <p14:xfrm>
                <a:off x="6127665" y="1418900"/>
                <a:ext cx="136800" cy="290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ACEFD8-296E-4E4F-AE66-714917486F2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12185" y="1403420"/>
                  <a:ext cx="1674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44C58E8-0916-3344-9DDD-10DC14828BEF}"/>
                    </a:ext>
                  </a:extLst>
                </p14:cNvPr>
                <p14:cNvContentPartPr/>
                <p14:nvPr/>
              </p14:nvContentPartPr>
              <p14:xfrm>
                <a:off x="6121185" y="1430060"/>
                <a:ext cx="11520" cy="292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44C58E8-0916-3344-9DDD-10DC14828BE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105206" y="1414580"/>
                  <a:ext cx="43107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E24DAD7-37BC-C145-9A33-39DC2F1C90AF}"/>
                    </a:ext>
                  </a:extLst>
                </p14:cNvPr>
                <p14:cNvContentPartPr/>
                <p14:nvPr/>
              </p14:nvContentPartPr>
              <p14:xfrm>
                <a:off x="6007065" y="1815980"/>
                <a:ext cx="133560" cy="24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E24DAD7-37BC-C145-9A33-39DC2F1C90A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91627" y="1800500"/>
                  <a:ext cx="164078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94EE58E-87D8-1946-9926-342F7A619411}"/>
                    </a:ext>
                  </a:extLst>
                </p14:cNvPr>
                <p14:cNvContentPartPr/>
                <p14:nvPr/>
              </p14:nvContentPartPr>
              <p14:xfrm>
                <a:off x="6567225" y="1261940"/>
                <a:ext cx="14760" cy="165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94EE58E-87D8-1946-9926-342F7A61941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551358" y="1246460"/>
                  <a:ext cx="46125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08973E4-1C95-5249-BE98-4F2B675BFFF8}"/>
                    </a:ext>
                  </a:extLst>
                </p14:cNvPr>
                <p14:cNvContentPartPr/>
                <p14:nvPr/>
              </p14:nvContentPartPr>
              <p14:xfrm>
                <a:off x="6978345" y="1233140"/>
                <a:ext cx="89280" cy="657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08973E4-1C95-5249-BE98-4F2B675BFFF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62865" y="1217660"/>
                  <a:ext cx="11988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B91B121-4D5B-9D4B-B454-473C82DA8437}"/>
                    </a:ext>
                  </a:extLst>
                </p14:cNvPr>
                <p14:cNvContentPartPr/>
                <p14:nvPr/>
              </p14:nvContentPartPr>
              <p14:xfrm>
                <a:off x="6976905" y="1188860"/>
                <a:ext cx="111600" cy="59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B91B121-4D5B-9D4B-B454-473C82DA843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961425" y="1173474"/>
                  <a:ext cx="142200" cy="89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DA58365-8B9E-0B40-A203-A9B73317E269}"/>
                    </a:ext>
                  </a:extLst>
                </p14:cNvPr>
                <p14:cNvContentPartPr/>
                <p14:nvPr/>
              </p14:nvContentPartPr>
              <p14:xfrm>
                <a:off x="6657945" y="1228460"/>
                <a:ext cx="397080" cy="654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DA58365-8B9E-0B40-A203-A9B73317E26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642479" y="1212980"/>
                  <a:ext cx="427652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759A69B-431C-6B4D-A405-FA97862ED00E}"/>
                    </a:ext>
                  </a:extLst>
                </p14:cNvPr>
                <p14:cNvContentPartPr/>
                <p14:nvPr/>
              </p14:nvContentPartPr>
              <p14:xfrm>
                <a:off x="6570465" y="1196780"/>
                <a:ext cx="97200" cy="97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759A69B-431C-6B4D-A405-FA97862ED0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54985" y="1181300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C1042E6-083F-734D-A00A-27AD29C9AE6C}"/>
                    </a:ext>
                  </a:extLst>
                </p14:cNvPr>
                <p14:cNvContentPartPr/>
                <p14:nvPr/>
              </p14:nvContentPartPr>
              <p14:xfrm>
                <a:off x="7346625" y="1233140"/>
                <a:ext cx="327240" cy="819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C1042E6-083F-734D-A00A-27AD29C9AE6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31145" y="1217660"/>
                  <a:ext cx="357840" cy="84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2878DF4-3BBA-BD4C-8427-ADE60951B0AB}"/>
                  </a:ext>
                </a:extLst>
              </p14:cNvPr>
              <p14:cNvContentPartPr/>
              <p14:nvPr/>
            </p14:nvContentPartPr>
            <p14:xfrm>
              <a:off x="8024515" y="1291960"/>
              <a:ext cx="386280" cy="6908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2878DF4-3BBA-BD4C-8427-ADE60951B0A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009021" y="1276480"/>
                <a:ext cx="416909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B6C2666-DE16-AA4D-BDD0-A98B1A1971A0}"/>
                  </a:ext>
                </a:extLst>
              </p14:cNvPr>
              <p14:cNvContentPartPr/>
              <p14:nvPr/>
            </p14:nvContentPartPr>
            <p14:xfrm>
              <a:off x="7881595" y="1274680"/>
              <a:ext cx="578160" cy="8434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B6C2666-DE16-AA4D-BDD0-A98B1A1971A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866115" y="1259200"/>
                <a:ext cx="608760" cy="874080"/>
              </a:xfrm>
              <a:prstGeom prst="rect">
                <a:avLst/>
              </a:prstGeom>
            </p:spPr>
          </p:pic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5D124CDE-5EB4-294B-BD55-36A3D76D4E95}"/>
              </a:ext>
            </a:extLst>
          </p:cNvPr>
          <p:cNvSpPr txBox="1"/>
          <p:nvPr/>
        </p:nvSpPr>
        <p:spPr>
          <a:xfrm>
            <a:off x="171279" y="3081403"/>
            <a:ext cx="1012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covers FR13</a:t>
            </a:r>
          </a:p>
        </p:txBody>
      </p:sp>
      <p:pic>
        <p:nvPicPr>
          <p:cNvPr id="218" name="Picture 2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1577BE-05B7-F9F3-D17F-E3600A2B62D1}"/>
              </a:ext>
            </a:extLst>
          </p:cNvPr>
          <p:cNvPicPr>
            <a:picLocks noChangeAspect="1"/>
          </p:cNvPicPr>
          <p:nvPr/>
        </p:nvPicPr>
        <p:blipFill>
          <a:blip r:embed="rId157" cstate="print">
            <a:extLst>
              <a:ext uri="{BEBA8EAE-BF5A-486C-A8C5-ECC9F3942E4B}">
                <a14:imgProps xmlns:a14="http://schemas.microsoft.com/office/drawing/2010/main">
                  <a14:imgLayer r:embed="rId15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9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F482-6103-4349-96F2-4A149682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936" y="2498725"/>
            <a:ext cx="10515600" cy="1325563"/>
          </a:xfrm>
        </p:spPr>
        <p:txBody>
          <a:bodyPr/>
          <a:lstStyle/>
          <a:p>
            <a:r>
              <a:rPr lang="en-US"/>
              <a:t>Phase 1 (Move)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B58345-DE8C-3641-8248-5483B5DFDB5D}"/>
                  </a:ext>
                </a:extLst>
              </p14:cNvPr>
              <p14:cNvContentPartPr/>
              <p14:nvPr/>
            </p14:nvContentPartPr>
            <p14:xfrm>
              <a:off x="4264933" y="1122127"/>
              <a:ext cx="3240" cy="4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B58345-DE8C-3641-8248-5483B5DFDB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001" y="1106529"/>
                <a:ext cx="30780" cy="78354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7D444B3-999B-D749-B881-38607CD5E968}"/>
              </a:ext>
            </a:extLst>
          </p:cNvPr>
          <p:cNvGrpSpPr/>
          <p:nvPr/>
        </p:nvGrpSpPr>
        <p:grpSpPr>
          <a:xfrm>
            <a:off x="5423773" y="4344127"/>
            <a:ext cx="439560" cy="1820880"/>
            <a:chOff x="5423773" y="4344127"/>
            <a:chExt cx="439560" cy="182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6E3A2D-99C0-574B-87ED-4D22AE1430BB}"/>
                    </a:ext>
                  </a:extLst>
                </p14:cNvPr>
                <p14:cNvContentPartPr/>
                <p14:nvPr/>
              </p14:nvContentPartPr>
              <p14:xfrm>
                <a:off x="5630053" y="4344127"/>
                <a:ext cx="26640" cy="1445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6E3A2D-99C0-574B-87ED-4D22AE1430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4573" y="4328647"/>
                  <a:ext cx="57240" cy="14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3AEBEF-366B-534D-B962-5BE80A57C2FE}"/>
                    </a:ext>
                  </a:extLst>
                </p14:cNvPr>
                <p14:cNvContentPartPr/>
                <p14:nvPr/>
              </p14:nvContentPartPr>
              <p14:xfrm>
                <a:off x="5423773" y="5617087"/>
                <a:ext cx="439560" cy="54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3AEBEF-366B-534D-B962-5BE80A57C2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8293" y="5601597"/>
                  <a:ext cx="470160" cy="5785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B09C25-7647-1C40-9587-C11F7FF28CEE}"/>
              </a:ext>
            </a:extLst>
          </p:cNvPr>
          <p:cNvSpPr txBox="1"/>
          <p:nvPr/>
        </p:nvSpPr>
        <p:spPr>
          <a:xfrm>
            <a:off x="3910208" y="1794220"/>
            <a:ext cx="43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next 5 slides cover FR11</a:t>
            </a:r>
          </a:p>
        </p:txBody>
      </p:sp>
    </p:spTree>
    <p:extLst>
      <p:ext uri="{BB962C8B-B14F-4D97-AF65-F5344CB8AC3E}">
        <p14:creationId xmlns:p14="http://schemas.microsoft.com/office/powerpoint/2010/main" val="341667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88735BC3-55C2-E340-8F9B-49A88B9EC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61646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3516B2-126B-4144-A395-71D8BF4B70DD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09B9668-1585-954E-850F-0B1BC6D3F6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C546A7D-C30B-C34C-BC15-5DFF4ABF05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1DA95AB-7602-384D-99BF-15F325D505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D929465-456A-F248-A630-9BAD1381FB7F}"/>
              </a:ext>
            </a:extLst>
          </p:cNvPr>
          <p:cNvGrpSpPr/>
          <p:nvPr/>
        </p:nvGrpSpPr>
        <p:grpSpPr>
          <a:xfrm>
            <a:off x="10456620" y="5843325"/>
            <a:ext cx="1515140" cy="984140"/>
            <a:chOff x="10456620" y="5843325"/>
            <a:chExt cx="1515140" cy="9841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633D7E-C4EB-894C-8134-89CC30CFEA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4628BF-5D41-2645-8D74-96DAA0A5EC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2C4FFD-6330-154E-B12A-FCDD3ADFD4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1B354A-3984-F345-A1C9-E16AD86074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8BA085-9A5E-8040-86E9-465B10EA79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FE9130-7FB1-684A-8007-98681A3028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293E3B8-007D-7F44-8814-1DD147D3DF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0695AE-41DF-5546-ADB6-CE7AC5EBBF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DFAC07-1C69-7642-B7DC-8A0DEF0AD7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811B71-A967-F740-9CDA-CE111C0F112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0F33A9-AE20-9C4B-8B45-84E4F5EBB3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6F8459-CE24-DB46-BEB8-270E76EAED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8B40B4-398F-3845-BC2B-2E430C7741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37E290-EC59-E64F-8D2F-6D75C9CFBB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D4397D-6DFD-2445-B329-0F829EFF5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15106B-53C8-DD40-B14A-43683EE923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98EBBD-5808-B746-80C2-0A6001A8C0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ED639E-D1B2-4E43-B386-4613782D77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2F3DAA-93AE-3D4F-A14C-1D2B0EB1EF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7BFEDC7-BB5B-984F-97E4-5AF7FA5FCF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318E239-B786-994D-AFE2-7C851CE0C9E6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24EC7EA5-81DB-0140-BA2C-C811AB4D384B}"/>
              </a:ext>
            </a:extLst>
          </p:cNvPr>
          <p:cNvGrpSpPr/>
          <p:nvPr/>
        </p:nvGrpSpPr>
        <p:grpSpPr>
          <a:xfrm>
            <a:off x="793359" y="519459"/>
            <a:ext cx="63720" cy="246600"/>
            <a:chOff x="793359" y="519459"/>
            <a:chExt cx="6372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38FFE21-8686-9E4B-BB62-9740776039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291535D-646B-E249-B2EC-41A242631AB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99EAB5-2AB7-974B-8F0A-D724D472B1B5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C8467D-B301-1A41-9CE0-2E96208FC1FF}"/>
              </a:ext>
            </a:extLst>
          </p:cNvPr>
          <p:cNvGrpSpPr/>
          <p:nvPr/>
        </p:nvGrpSpPr>
        <p:grpSpPr>
          <a:xfrm>
            <a:off x="5164075" y="6551445"/>
            <a:ext cx="824040" cy="182880"/>
            <a:chOff x="5164075" y="6551445"/>
            <a:chExt cx="82404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740FC3-E01E-F542-80A4-4E55438D54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14:cNvPr>
                <p14:cNvContentPartPr/>
                <p14:nvPr/>
              </p14:nvContentPartPr>
              <p14:xfrm>
                <a:off x="5314915" y="6621285"/>
                <a:ext cx="122760" cy="98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99AA52-F32F-4F4F-AB14-BBB0C0D5A1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99435" y="6605805"/>
                  <a:ext cx="15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14:cNvPr>
                <p14:cNvContentPartPr/>
                <p14:nvPr/>
              </p14:nvContentPartPr>
              <p14:xfrm>
                <a:off x="5470435" y="6632445"/>
                <a:ext cx="93960" cy="93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FB0E62-BA73-2F4A-B0FF-B0C1CF4150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54955" y="6617024"/>
                  <a:ext cx="124560" cy="12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14:cNvPr>
                <p14:cNvContentPartPr/>
                <p14:nvPr/>
              </p14:nvContentPartPr>
              <p14:xfrm>
                <a:off x="5583115" y="6621285"/>
                <a:ext cx="76320" cy="98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10881F8-9A95-B242-B48B-56D23A32D2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7708" y="6605861"/>
                  <a:ext cx="106776" cy="12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14:cNvPr>
                <p14:cNvContentPartPr/>
                <p14:nvPr/>
              </p14:nvContentPartPr>
              <p14:xfrm>
                <a:off x="5705155" y="6629565"/>
                <a:ext cx="106560" cy="104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BF0307-0918-D548-8896-960D210B12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89675" y="6614085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EB5804-0773-C04A-A5ED-77FA9A0582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8681C8D-DD3C-9644-9F43-AF2D3E0908BD}"/>
              </a:ext>
            </a:extLst>
          </p:cNvPr>
          <p:cNvGrpSpPr/>
          <p:nvPr/>
        </p:nvGrpSpPr>
        <p:grpSpPr>
          <a:xfrm>
            <a:off x="2992560" y="6376845"/>
            <a:ext cx="700200" cy="213120"/>
            <a:chOff x="2992560" y="6376845"/>
            <a:chExt cx="70020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BC29B8-CAD9-3240-A3DF-AB49E37D46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2ED1AA-11DA-1942-86CD-FE7F5AC958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3A5546D-E31C-4E42-B764-2B82C113B0B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64CE08-9241-BA4E-9B68-80C9E3E513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B1354F-374C-9847-BF66-05E5A64A3D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48E0749-6581-3343-A515-92FE5511111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113A40-345C-1246-8470-49BC5B2CD5F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D443B2F-5636-574C-A73E-AD72E9D52D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978EDAC-1D4D-4C4E-A26C-A8CAFF1F9D3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C884EB4-5EE1-B046-911D-55637A62B527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8503F3C-F6E9-C84A-B58C-8B5C4A1886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C20BEF1-0222-8C4D-B00B-911894ECCF2B}"/>
              </a:ext>
            </a:extLst>
          </p:cNvPr>
          <p:cNvGrpSpPr/>
          <p:nvPr/>
        </p:nvGrpSpPr>
        <p:grpSpPr>
          <a:xfrm>
            <a:off x="10727782" y="94001"/>
            <a:ext cx="1208160" cy="1504080"/>
            <a:chOff x="10727782" y="94001"/>
            <a:chExt cx="1208160" cy="15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AD27122-94D3-A84B-B77E-2373FEE4481B}"/>
              </a:ext>
            </a:extLst>
          </p:cNvPr>
          <p:cNvGrpSpPr/>
          <p:nvPr/>
        </p:nvGrpSpPr>
        <p:grpSpPr>
          <a:xfrm>
            <a:off x="10861560" y="2763530"/>
            <a:ext cx="525600" cy="280080"/>
            <a:chOff x="10861560" y="2763530"/>
            <a:chExt cx="52560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14:cNvPr>
                <p14:cNvContentPartPr/>
                <p14:nvPr/>
              </p14:nvContentPartPr>
              <p14:xfrm>
                <a:off x="10861560" y="2763530"/>
                <a:ext cx="33840" cy="255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E0DA18-BDC2-6648-AE8F-3626CC8109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46080" y="2748050"/>
                  <a:ext cx="64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14:cNvPr>
                <p14:cNvContentPartPr/>
                <p14:nvPr/>
              </p14:nvContentPartPr>
              <p14:xfrm>
                <a:off x="10871280" y="2773610"/>
                <a:ext cx="160560" cy="258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DBA22D-9E44-2F43-BCB1-9D4F1AFC56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55800" y="2758130"/>
                  <a:ext cx="19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14:cNvPr>
                <p14:cNvContentPartPr/>
                <p14:nvPr/>
              </p14:nvContentPartPr>
              <p14:xfrm>
                <a:off x="11166120" y="2892050"/>
                <a:ext cx="74880" cy="151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0F51CC-508A-6C4D-97C8-A0478028A9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150640" y="2876570"/>
                  <a:ext cx="10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14:cNvPr>
                <p14:cNvContentPartPr/>
                <p14:nvPr/>
              </p14:nvContentPartPr>
              <p14:xfrm>
                <a:off x="11289960" y="2902130"/>
                <a:ext cx="97200" cy="131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213AA7A-1068-914F-B16B-8B039B9FD9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274480" y="2886692"/>
                  <a:ext cx="127800" cy="16227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F796C2-AE5F-72AF-8729-F9518F7BE016}"/>
                  </a:ext>
                </a:extLst>
              </p14:cNvPr>
              <p14:cNvContentPartPr/>
              <p14:nvPr/>
            </p14:nvContentPartPr>
            <p14:xfrm>
              <a:off x="2771023" y="3405213"/>
              <a:ext cx="1050120" cy="32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F796C2-AE5F-72AF-8729-F9518F7BE01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755543" y="3389733"/>
                <a:ext cx="10807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CA64E9B-01C8-E34A-97B4-06376B15FC9D}"/>
                  </a:ext>
                </a:extLst>
              </p14:cNvPr>
              <p14:cNvContentPartPr/>
              <p14:nvPr/>
            </p14:nvContentPartPr>
            <p14:xfrm>
              <a:off x="3470143" y="3441933"/>
              <a:ext cx="297000" cy="2674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CA64E9B-01C8-E34A-97B4-06376B15FC9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454663" y="3426453"/>
                <a:ext cx="327600" cy="298080"/>
              </a:xfrm>
              <a:prstGeom prst="rect">
                <a:avLst/>
              </a:prstGeom>
            </p:spPr>
          </p:pic>
        </mc:Fallback>
      </mc:AlternateContent>
      <p:sp>
        <p:nvSpPr>
          <p:cNvPr id="205" name="TextBox 204">
            <a:extLst>
              <a:ext uri="{FF2B5EF4-FFF2-40B4-BE49-F238E27FC236}">
                <a16:creationId xmlns:a16="http://schemas.microsoft.com/office/drawing/2014/main" id="{851D49C9-B0DD-5244-8F9B-BD94C8CD43D9}"/>
              </a:ext>
            </a:extLst>
          </p:cNvPr>
          <p:cNvSpPr txBox="1"/>
          <p:nvPr/>
        </p:nvSpPr>
        <p:spPr>
          <a:xfrm>
            <a:off x="171279" y="2910939"/>
            <a:ext cx="2254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is phase 1 (moving), in this slide the player has selected somewhere to move within the guidelines displayed. After this is selected the move button on the right should be pressed to confirm the movement</a:t>
            </a:r>
          </a:p>
        </p:txBody>
      </p:sp>
      <p:pic>
        <p:nvPicPr>
          <p:cNvPr id="186" name="Picture 18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254DBAA-E4C9-6BC3-148F-D3033D67BF8C}"/>
              </a:ext>
            </a:extLst>
          </p:cNvPr>
          <p:cNvPicPr>
            <a:picLocks noChangeAspect="1"/>
          </p:cNvPicPr>
          <p:nvPr/>
        </p:nvPicPr>
        <p:blipFill>
          <a:blip r:embed="rId176" cstate="print">
            <a:extLst>
              <a:ext uri="{BEBA8EAE-BF5A-486C-A8C5-ECC9F3942E4B}">
                <a14:imgProps xmlns:a14="http://schemas.microsoft.com/office/drawing/2010/main">
                  <a14:imgLayer r:embed="rId17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8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098F1FB3-C284-3438-6F06-B36BA5BBBBFF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675C4B-2E22-FB90-3CC3-59032641D104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189" name="Round Same-side Corner of Rectangle 1">
            <a:extLst>
              <a:ext uri="{FF2B5EF4-FFF2-40B4-BE49-F238E27FC236}">
                <a16:creationId xmlns:a16="http://schemas.microsoft.com/office/drawing/2014/main" id="{428C1027-9360-D651-65CC-C9283A8A1B23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190" name="Round Same-side Corner of Rectangle 161">
            <a:extLst>
              <a:ext uri="{FF2B5EF4-FFF2-40B4-BE49-F238E27FC236}">
                <a16:creationId xmlns:a16="http://schemas.microsoft.com/office/drawing/2014/main" id="{8E5369A0-F65C-4E9B-EBE4-F5E7A741DB19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191" name="Round Same-side Corner of Rectangle 162">
            <a:extLst>
              <a:ext uri="{FF2B5EF4-FFF2-40B4-BE49-F238E27FC236}">
                <a16:creationId xmlns:a16="http://schemas.microsoft.com/office/drawing/2014/main" id="{56D6DEFD-7F92-7A70-27BB-A7449008940C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192" name="Picture 19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BD5FECF2-390C-F52A-6814-AD4A8DA54706}"/>
              </a:ext>
            </a:extLst>
          </p:cNvPr>
          <p:cNvPicPr>
            <a:picLocks noChangeAspect="1"/>
          </p:cNvPicPr>
          <p:nvPr/>
        </p:nvPicPr>
        <p:blipFill>
          <a:blip r:embed="rId179" cstate="print">
            <a:extLst>
              <a:ext uri="{BEBA8EAE-BF5A-486C-A8C5-ECC9F3942E4B}">
                <a14:imgProps xmlns:a14="http://schemas.microsoft.com/office/drawing/2010/main">
                  <a14:imgLayer r:embed="rId180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1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93" name="Picture 192" descr="A picture containing logo&#10;&#10;Description automatically generated">
            <a:extLst>
              <a:ext uri="{FF2B5EF4-FFF2-40B4-BE49-F238E27FC236}">
                <a16:creationId xmlns:a16="http://schemas.microsoft.com/office/drawing/2014/main" id="{8D8BE44A-4897-40F4-DAAA-CE36BCE43083}"/>
              </a:ext>
            </a:extLst>
          </p:cNvPr>
          <p:cNvPicPr>
            <a:picLocks noChangeAspect="1"/>
          </p:cNvPicPr>
          <p:nvPr/>
        </p:nvPicPr>
        <p:blipFill>
          <a:blip r:embed="rId18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3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pic>
        <p:nvPicPr>
          <p:cNvPr id="194" name="Picture 193" descr="Logo&#10;&#10;Description automatically generated">
            <a:extLst>
              <a:ext uri="{FF2B5EF4-FFF2-40B4-BE49-F238E27FC236}">
                <a16:creationId xmlns:a16="http://schemas.microsoft.com/office/drawing/2014/main" id="{9AC7BF67-B6C3-49EB-AD2C-FD91475DD41A}"/>
              </a:ext>
            </a:extLst>
          </p:cNvPr>
          <p:cNvPicPr>
            <a:picLocks noChangeAspect="1"/>
          </p:cNvPicPr>
          <p:nvPr/>
        </p:nvPicPr>
        <p:blipFill>
          <a:blip r:embed="rId18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5"/>
              </a:ext>
            </a:extLst>
          </a:blip>
          <a:stretch>
            <a:fillRect/>
          </a:stretch>
        </p:blipFill>
        <p:spPr>
          <a:xfrm>
            <a:off x="2800753" y="3412410"/>
            <a:ext cx="342287" cy="3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2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78B26B37-D149-2043-A781-4E050602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83963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94A5F6-C52C-3340-8DF4-75C5FF7662FA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B7E6B-9E1F-A54B-9BF2-2DD0333A1DB9}"/>
              </a:ext>
            </a:extLst>
          </p:cNvPr>
          <p:cNvGrpSpPr/>
          <p:nvPr/>
        </p:nvGrpSpPr>
        <p:grpSpPr>
          <a:xfrm>
            <a:off x="6905841" y="6562264"/>
            <a:ext cx="1497240" cy="214560"/>
            <a:chOff x="6905841" y="6562264"/>
            <a:chExt cx="149724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0C7F93-8730-704F-9C83-842A034F07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6D41AF-737C-F642-9AA5-4E87DD5A64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D843DC-1BAE-EE43-B72A-098178061E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EBA87A3-E0EF-3E49-ADAA-AB0023D4E859}"/>
              </a:ext>
            </a:extLst>
          </p:cNvPr>
          <p:cNvGrpSpPr/>
          <p:nvPr/>
        </p:nvGrpSpPr>
        <p:grpSpPr>
          <a:xfrm>
            <a:off x="10456620" y="5843325"/>
            <a:ext cx="1515140" cy="984140"/>
            <a:chOff x="10456620" y="5843325"/>
            <a:chExt cx="1515140" cy="9841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D99B6E-1F21-C64F-B05A-00622156BD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2718BA-467D-E646-8FE4-007F844935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5CBB8D-207C-0947-A95B-7E4BE3E2E2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7CF89B-4F9D-B84B-90B8-3262F208F14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F346019-357B-774C-A43F-B19DB2E739BF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F346019-357B-774C-A43F-B19DB2E739B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9F28AE7-EB91-9747-82F3-9FD0F5503F37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07725-47A8-554C-9818-E80B1259C6E7}"/>
              </a:ext>
            </a:extLst>
          </p:cNvPr>
          <p:cNvGrpSpPr/>
          <p:nvPr/>
        </p:nvGrpSpPr>
        <p:grpSpPr>
          <a:xfrm>
            <a:off x="500319" y="364659"/>
            <a:ext cx="307080" cy="207720"/>
            <a:chOff x="500319" y="364659"/>
            <a:chExt cx="30708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FDEFD7B-3F07-EE46-8522-B4D12E6718AC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2CB044-A9F2-2546-B774-83B7075E8ED9}"/>
              </a:ext>
            </a:extLst>
          </p:cNvPr>
          <p:cNvGrpSpPr/>
          <p:nvPr/>
        </p:nvGrpSpPr>
        <p:grpSpPr>
          <a:xfrm>
            <a:off x="5164075" y="6424365"/>
            <a:ext cx="497160" cy="128880"/>
            <a:chOff x="5164075" y="6424365"/>
            <a:chExt cx="49716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2F4262B-76DD-8C4A-A5BB-FA2095ECF911}"/>
              </a:ext>
            </a:extLst>
          </p:cNvPr>
          <p:cNvGrpSpPr/>
          <p:nvPr/>
        </p:nvGrpSpPr>
        <p:grpSpPr>
          <a:xfrm>
            <a:off x="3153120" y="6376845"/>
            <a:ext cx="556920" cy="378000"/>
            <a:chOff x="3153120" y="6376845"/>
            <a:chExt cx="55692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3494D1D-12FD-1844-A784-BE3D46BA7F74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40F6B62-1C10-0A4F-A3C7-32CB6AC1F395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40F6B62-1C10-0A4F-A3C7-32CB6AC1F3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68B15CD-FC03-B141-9AE3-E0297CE72E1B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68B15CD-FC03-B141-9AE3-E0297CE72E1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EB868A-806C-8A4E-9D4D-5D0922243671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431C447-1038-2F4A-B82F-984F93B277E3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431C447-1038-2F4A-B82F-984F93B277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EFBFBAB-0F16-5D41-AFF6-1A469504C7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EFBFBAB-0F16-5D41-AFF6-1A469504C7B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038F55F-54C9-964A-B9E0-D1C4FD348D56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038F55F-54C9-964A-B9E0-D1C4FD348D5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7CBEDCF-F135-E34A-A9F6-90B2C5BA77C0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7CBEDCF-F135-E34A-A9F6-90B2C5BA77C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4CB299D-23DE-E742-AE2C-99C39EFEFC5F}"/>
              </a:ext>
            </a:extLst>
          </p:cNvPr>
          <p:cNvGrpSpPr/>
          <p:nvPr/>
        </p:nvGrpSpPr>
        <p:grpSpPr>
          <a:xfrm>
            <a:off x="10861560" y="2763530"/>
            <a:ext cx="525600" cy="280080"/>
            <a:chOff x="10861560" y="2763530"/>
            <a:chExt cx="52560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96F203E-DA77-794D-B31A-6A65BE10885E}"/>
                    </a:ext>
                  </a:extLst>
                </p14:cNvPr>
                <p14:cNvContentPartPr/>
                <p14:nvPr/>
              </p14:nvContentPartPr>
              <p14:xfrm>
                <a:off x="10861560" y="2763530"/>
                <a:ext cx="33840" cy="255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96F203E-DA77-794D-B31A-6A65BE1088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46080" y="2748050"/>
                  <a:ext cx="64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47478A7-5A1E-7F4F-9FEC-82379264ACAD}"/>
                    </a:ext>
                  </a:extLst>
                </p14:cNvPr>
                <p14:cNvContentPartPr/>
                <p14:nvPr/>
              </p14:nvContentPartPr>
              <p14:xfrm>
                <a:off x="10871280" y="2773610"/>
                <a:ext cx="160560" cy="258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47478A7-5A1E-7F4F-9FEC-82379264AC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55800" y="2758130"/>
                  <a:ext cx="19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087B2F-3D23-D447-9EB1-3B697975FD3E}"/>
                    </a:ext>
                  </a:extLst>
                </p14:cNvPr>
                <p14:cNvContentPartPr/>
                <p14:nvPr/>
              </p14:nvContentPartPr>
              <p14:xfrm>
                <a:off x="11058480" y="2912930"/>
                <a:ext cx="55800" cy="117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087B2F-3D23-D447-9EB1-3B697975FD3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43000" y="2897450"/>
                  <a:ext cx="8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C80A8C7-69E3-FA4A-97AC-D2861EFB2CEC}"/>
                    </a:ext>
                  </a:extLst>
                </p14:cNvPr>
                <p14:cNvContentPartPr/>
                <p14:nvPr/>
              </p14:nvContentPartPr>
              <p14:xfrm>
                <a:off x="11166120" y="2892050"/>
                <a:ext cx="74880" cy="151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C80A8C7-69E3-FA4A-97AC-D2861EFB2CE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50640" y="2876570"/>
                  <a:ext cx="10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CD3EE90-D7BE-B04C-9A7A-F1A91088D2B7}"/>
                    </a:ext>
                  </a:extLst>
                </p14:cNvPr>
                <p14:cNvContentPartPr/>
                <p14:nvPr/>
              </p14:nvContentPartPr>
              <p14:xfrm>
                <a:off x="11289960" y="2902130"/>
                <a:ext cx="97200" cy="131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CD3EE90-D7BE-B04C-9A7A-F1A91088D2B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274480" y="2886692"/>
                  <a:ext cx="127800" cy="16227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1BE4108-8CB9-224F-B5FD-8AA8A29EFB6E}"/>
              </a:ext>
            </a:extLst>
          </p:cNvPr>
          <p:cNvSpPr txBox="1"/>
          <p:nvPr/>
        </p:nvSpPr>
        <p:spPr>
          <a:xfrm>
            <a:off x="171279" y="2910939"/>
            <a:ext cx="2254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shows the boat after it has moved</a:t>
            </a:r>
          </a:p>
        </p:txBody>
      </p:sp>
      <p:pic>
        <p:nvPicPr>
          <p:cNvPr id="151" name="Picture 15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2249DD-1491-0D87-9E1D-0D98B1C9C6AD}"/>
              </a:ext>
            </a:extLst>
          </p:cNvPr>
          <p:cNvPicPr>
            <a:picLocks noChangeAspect="1"/>
          </p:cNvPicPr>
          <p:nvPr/>
        </p:nvPicPr>
        <p:blipFill>
          <a:blip r:embed="rId188" cstate="print">
            <a:extLst>
              <a:ext uri="{BEBA8EAE-BF5A-486C-A8C5-ECC9F3942E4B}">
                <a14:imgProps xmlns:a14="http://schemas.microsoft.com/office/drawing/2010/main">
                  <a14:imgLayer r:embed="rId18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0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D1FE4327-6C11-5D94-185B-1DEE4E69BD49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E42F3EF-D9B3-A10F-20C9-50EEBC0C96B6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159" name="Round Same-side Corner of Rectangle 1">
            <a:extLst>
              <a:ext uri="{FF2B5EF4-FFF2-40B4-BE49-F238E27FC236}">
                <a16:creationId xmlns:a16="http://schemas.microsoft.com/office/drawing/2014/main" id="{F2846A53-7833-24B0-DB4D-65720731311B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160" name="Round Same-side Corner of Rectangle 161">
            <a:extLst>
              <a:ext uri="{FF2B5EF4-FFF2-40B4-BE49-F238E27FC236}">
                <a16:creationId xmlns:a16="http://schemas.microsoft.com/office/drawing/2014/main" id="{7ED34FE1-184A-F93E-F344-113ED342F1DE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161" name="Round Same-side Corner of Rectangle 162">
            <a:extLst>
              <a:ext uri="{FF2B5EF4-FFF2-40B4-BE49-F238E27FC236}">
                <a16:creationId xmlns:a16="http://schemas.microsoft.com/office/drawing/2014/main" id="{564C6A0A-93DD-06B6-09FB-1261DE35F716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162" name="Picture 16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691EAEAB-266A-5F6C-79DE-0245667C88FD}"/>
              </a:ext>
            </a:extLst>
          </p:cNvPr>
          <p:cNvPicPr>
            <a:picLocks noChangeAspect="1"/>
          </p:cNvPicPr>
          <p:nvPr/>
        </p:nvPicPr>
        <p:blipFill>
          <a:blip r:embed="rId191" cstate="print">
            <a:extLst>
              <a:ext uri="{BEBA8EAE-BF5A-486C-A8C5-ECC9F3942E4B}">
                <a14:imgProps xmlns:a14="http://schemas.microsoft.com/office/drawing/2010/main">
                  <a14:imgLayer r:embed="rId192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3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63" name="Picture 162" descr="A picture containing logo&#10;&#10;Description automatically generated">
            <a:extLst>
              <a:ext uri="{FF2B5EF4-FFF2-40B4-BE49-F238E27FC236}">
                <a16:creationId xmlns:a16="http://schemas.microsoft.com/office/drawing/2014/main" id="{4B37B942-043A-5125-974A-CCFFF251843F}"/>
              </a:ext>
            </a:extLst>
          </p:cNvPr>
          <p:cNvPicPr>
            <a:picLocks noChangeAspect="1"/>
          </p:cNvPicPr>
          <p:nvPr/>
        </p:nvPicPr>
        <p:blipFill>
          <a:blip r:embed="rId19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5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pic>
        <p:nvPicPr>
          <p:cNvPr id="164" name="Picture 163" descr="Logo&#10;&#10;Description automatically generated">
            <a:extLst>
              <a:ext uri="{FF2B5EF4-FFF2-40B4-BE49-F238E27FC236}">
                <a16:creationId xmlns:a16="http://schemas.microsoft.com/office/drawing/2014/main" id="{1C22BAA5-D765-5DC2-6840-A8FE45E7A6ED}"/>
              </a:ext>
            </a:extLst>
          </p:cNvPr>
          <p:cNvPicPr>
            <a:picLocks noChangeAspect="1"/>
          </p:cNvPicPr>
          <p:nvPr/>
        </p:nvPicPr>
        <p:blipFill>
          <a:blip r:embed="rId19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7"/>
              </a:ext>
            </a:extLst>
          </a:blip>
          <a:stretch>
            <a:fillRect/>
          </a:stretch>
        </p:blipFill>
        <p:spPr>
          <a:xfrm>
            <a:off x="3460920" y="3401262"/>
            <a:ext cx="342287" cy="3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723E-D30F-7B4D-A7D6-B1F95700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784" y="2510917"/>
            <a:ext cx="10515600" cy="1325563"/>
          </a:xfrm>
        </p:spPr>
        <p:txBody>
          <a:bodyPr/>
          <a:lstStyle/>
          <a:p>
            <a:r>
              <a:rPr lang="en-US"/>
              <a:t>Phase 2 (Turn)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6EB756-D5DD-8F48-A057-D39F7012885E}"/>
              </a:ext>
            </a:extLst>
          </p:cNvPr>
          <p:cNvGrpSpPr/>
          <p:nvPr/>
        </p:nvGrpSpPr>
        <p:grpSpPr>
          <a:xfrm>
            <a:off x="4857493" y="4116607"/>
            <a:ext cx="553680" cy="2244240"/>
            <a:chOff x="4857493" y="4116607"/>
            <a:chExt cx="553680" cy="22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7388CA-944F-584F-BD96-0A44AD8B094B}"/>
                    </a:ext>
                  </a:extLst>
                </p14:cNvPr>
                <p14:cNvContentPartPr/>
                <p14:nvPr/>
              </p14:nvContentPartPr>
              <p14:xfrm>
                <a:off x="5153773" y="4116607"/>
                <a:ext cx="21600" cy="160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7388CA-944F-584F-BD96-0A44AD8B09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38293" y="4101124"/>
                  <a:ext cx="52200" cy="163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1EBC81-D1C3-0D4B-B35E-3409842AA357}"/>
                    </a:ext>
                  </a:extLst>
                </p14:cNvPr>
                <p14:cNvContentPartPr/>
                <p14:nvPr/>
              </p14:nvContentPartPr>
              <p14:xfrm>
                <a:off x="4857493" y="5611327"/>
                <a:ext cx="553680" cy="749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1EBC81-D1C3-0D4B-B35E-3409842AA3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2013" y="5595840"/>
                  <a:ext cx="584280" cy="78013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396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78B26B37-D149-2043-A781-4E0506021A89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94A5F6-C52C-3340-8DF4-75C5FF7662FA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B7E6B-9E1F-A54B-9BF2-2DD0333A1DB9}"/>
              </a:ext>
            </a:extLst>
          </p:cNvPr>
          <p:cNvGrpSpPr/>
          <p:nvPr/>
        </p:nvGrpSpPr>
        <p:grpSpPr>
          <a:xfrm>
            <a:off x="7739601" y="6580984"/>
            <a:ext cx="663480" cy="180360"/>
            <a:chOff x="7739601" y="6580984"/>
            <a:chExt cx="66348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D08E33-2BA6-8349-892A-EB31D011C9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2E4F60-4D99-1949-980C-14A6EAD9BE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62E323-E633-9645-B6B0-230F4084E4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E4B659-7EA4-CB42-97C8-1E59278216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A99E7C-722D-A449-B5E9-11A55656F7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CC30F4-6971-504F-9297-B29A142CF8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EBA87A3-E0EF-3E49-ADAA-AB0023D4E859}"/>
              </a:ext>
            </a:extLst>
          </p:cNvPr>
          <p:cNvGrpSpPr/>
          <p:nvPr/>
        </p:nvGrpSpPr>
        <p:grpSpPr>
          <a:xfrm>
            <a:off x="10456620" y="6189873"/>
            <a:ext cx="1515140" cy="637592"/>
            <a:chOff x="10456620" y="6189873"/>
            <a:chExt cx="1515140" cy="6375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5623B3-F814-3E4C-B951-9C1209739F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8D4D57-7157-5747-B1B9-91FD87ABEB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5EFAEE-AE7B-234E-B94E-3D9E798E61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9418DB-19D6-4442-AD87-DCD46F0959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A004DA-FD2E-B949-AB6A-A61654893B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D508E4-8CBD-8940-9743-8EC277A2A6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49EBBC-5D1C-DF4A-81A1-EE6A017E70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4D3415-161C-A249-9336-09E4FF7D9A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3C3E4A-913D-2A47-92A2-00B5A9C099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A3912-12F4-C94E-B0C3-6B2307EAD4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41D686-594D-8E47-90B2-43360809B4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807435-6DF9-014A-8C6D-BB0745247F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5E148-CADC-974A-8556-98DB676749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3DA3D5-A159-D844-8910-86EF9FC0C5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842AB9-D02E-C24E-B788-E7FA1D9EF2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3DF920-3D79-B948-8067-18AA87C336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2F1027-73BA-914C-B21D-A54973FFCB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9AA94-08BA-F24A-B173-3F5541BA0F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91BE41-3D7B-8445-814E-6790926907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C3C1B0-93BD-E24C-8E91-F18CCF8E82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C907B4-9DDA-A244-B4A0-6D6CEF8C3B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AB09E12-652C-414C-B359-7F295EE511A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9F28AE7-EB91-9747-82F3-9FD0F5503F37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1934A9-6108-E741-BB97-712EB07EE40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636629-8F35-D24A-B65A-F70589115DC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AA9031-0CA8-A541-9CFC-D8997F9A9E5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07725-47A8-554C-9818-E80B1259C6E7}"/>
              </a:ext>
            </a:extLst>
          </p:cNvPr>
          <p:cNvGrpSpPr/>
          <p:nvPr/>
        </p:nvGrpSpPr>
        <p:grpSpPr>
          <a:xfrm>
            <a:off x="500319" y="364659"/>
            <a:ext cx="356760" cy="401400"/>
            <a:chOff x="500319" y="364659"/>
            <a:chExt cx="35676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86E3B6-5CAF-C440-8B3B-E8BA2F640A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3783D9-5130-7546-B6E5-454C51D9B2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DA6B06-D9BE-2B45-8485-708584B777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77C214-1F42-9D4C-95F6-355E3EA84E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E7E35E-98E5-6245-9FDB-01C3B933DBC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472591-BE5A-9E43-9D99-63CA797034D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CA9B0B-73D4-FF48-8713-DB731557AE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D888C1-92A0-004F-B81F-3C8FC8E43C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8B4A06-CC8B-3A45-8BC6-0A145897BC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FDEFD7B-3F07-EE46-8522-B4D12E6718AC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6431EF-BB51-3D43-87EC-1B9B0545CE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EA5D4B-DEE7-D54F-8821-56583057F43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72A504-C812-F446-9FA8-043D827461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0074B6-A344-CC43-BBAB-7485EB6553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3EC3DF-BA28-C743-859F-965E3126AA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11E8EF-FB3C-DA4F-B018-5C17424C9FA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40D81D-98E2-B141-B15F-05A7945C08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2CB044-A9F2-2546-B774-83B7075E8ED9}"/>
              </a:ext>
            </a:extLst>
          </p:cNvPr>
          <p:cNvGrpSpPr/>
          <p:nvPr/>
        </p:nvGrpSpPr>
        <p:grpSpPr>
          <a:xfrm>
            <a:off x="5164075" y="6424365"/>
            <a:ext cx="824040" cy="308160"/>
            <a:chOff x="5164075" y="6424365"/>
            <a:chExt cx="82404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094FD26-7180-F543-BFEA-2FD03879CA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B7C245-6F68-8049-8AE0-C5E3D8CCF0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831F18-AFCC-EB46-8BE1-149B8600345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151176-3B1A-5A4C-98E6-612C13AC6F3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438252-FA28-CE46-A5CB-39AD691ADA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CF3E2A-F399-C14C-A94D-97DC75A3BB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2F4262B-76DD-8C4A-A5BB-FA2095ECF911}"/>
              </a:ext>
            </a:extLst>
          </p:cNvPr>
          <p:cNvGrpSpPr/>
          <p:nvPr/>
        </p:nvGrpSpPr>
        <p:grpSpPr>
          <a:xfrm>
            <a:off x="3153120" y="6376845"/>
            <a:ext cx="556920" cy="378000"/>
            <a:chOff x="3153120" y="6376845"/>
            <a:chExt cx="55692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C626A3-08FC-994D-AEE5-F2556D4E24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C34CAE-B979-EA49-B8D4-9E36DC7C935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80E3B5F-EFF8-0E49-A576-ED36CC7B44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C9364B-6F56-0945-9166-300E8D328D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625855-5CA9-D144-96DB-F4DD498E2F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351B1F-1A60-6B4F-B30B-9395B59648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063E2D-0EEB-FC42-8EA8-DD884A4A00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D815186-2F64-064B-83BC-99107A46D03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A3B73F-3046-884A-8A5F-161CAC7194D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638040D-5DAE-9C40-AB1C-0CE609EF012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3494D1D-12FD-1844-A784-BE3D46BA7F74}"/>
              </a:ext>
            </a:extLst>
          </p:cNvPr>
          <p:cNvGrpSpPr/>
          <p:nvPr/>
        </p:nvGrpSpPr>
        <p:grpSpPr>
          <a:xfrm>
            <a:off x="11264374" y="2280005"/>
            <a:ext cx="39240" cy="250560"/>
            <a:chOff x="11264374" y="2280005"/>
            <a:chExt cx="3924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1BA429-AC4D-2D43-8DC1-C70A49891F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9ACFB6C-43EA-8747-901D-DBDC568CF7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EB868A-806C-8A4E-9D4D-5D0922243671}"/>
              </a:ext>
            </a:extLst>
          </p:cNvPr>
          <p:cNvGrpSpPr/>
          <p:nvPr/>
        </p:nvGrpSpPr>
        <p:grpSpPr>
          <a:xfrm>
            <a:off x="9939259" y="136160"/>
            <a:ext cx="1863180" cy="1508976"/>
            <a:chOff x="9939259" y="136160"/>
            <a:chExt cx="1863180" cy="15089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14:cNvPr>
                <p14:cNvContentPartPr/>
                <p14:nvPr/>
              </p14:nvContentPartPr>
              <p14:xfrm>
                <a:off x="10702075" y="136160"/>
                <a:ext cx="29424" cy="24761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5980AF-F949-CC4C-B9E9-1DA8913E0F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94447" y="128591"/>
                  <a:ext cx="44681" cy="262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14:cNvPr>
                <p14:cNvContentPartPr/>
                <p14:nvPr/>
              </p14:nvContentPartPr>
              <p14:xfrm>
                <a:off x="10724282" y="168915"/>
                <a:ext cx="146012" cy="207637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0EECD5-BC43-4349-BE1E-1FFC0BBEC0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716711" y="161345"/>
                  <a:ext cx="161154" cy="222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14:cNvPr>
                <p14:cNvContentPartPr/>
                <p14:nvPr/>
              </p14:nvContentPartPr>
              <p14:xfrm>
                <a:off x="11309441" y="397649"/>
                <a:ext cx="22207" cy="76615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F9B7BD-51A0-E643-A2F4-1E99588C77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02039" y="390060"/>
                  <a:ext cx="37012" cy="91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14:cNvPr>
                <p14:cNvContentPartPr/>
                <p14:nvPr/>
              </p14:nvContentPartPr>
              <p14:xfrm>
                <a:off x="11327206" y="401535"/>
                <a:ext cx="58849" cy="76615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CDB2D49-F542-6A4F-B321-D2635FA409C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19624" y="393910"/>
                  <a:ext cx="74013" cy="91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14:cNvPr>
                <p14:cNvContentPartPr/>
                <p14:nvPr/>
              </p14:nvContentPartPr>
              <p14:xfrm>
                <a:off x="11436577" y="405421"/>
                <a:ext cx="72728" cy="94936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6BF818-DD4F-1A4B-A437-347266037C0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29053" y="397841"/>
                  <a:ext cx="87775" cy="110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14:cNvPr>
                <p14:cNvContentPartPr/>
                <p14:nvPr/>
              </p14:nvContentPartPr>
              <p14:xfrm>
                <a:off x="11414925" y="441508"/>
                <a:ext cx="79946" cy="7773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395A68-3D04-8743-A6EC-BD287810B46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07363" y="433735"/>
                  <a:ext cx="95071" cy="23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14:cNvPr>
                <p14:cNvContentPartPr/>
                <p14:nvPr/>
              </p14:nvContentPartPr>
              <p14:xfrm>
                <a:off x="11603685" y="859558"/>
                <a:ext cx="198754" cy="269262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892174-2DEE-D848-9C02-3E04D01F51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96124" y="852009"/>
                  <a:ext cx="213877" cy="284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14:cNvPr>
                <p14:cNvContentPartPr/>
                <p14:nvPr/>
              </p14:nvContentPartPr>
              <p14:xfrm>
                <a:off x="11519853" y="982807"/>
                <a:ext cx="197089" cy="1499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546EB2-7D6E-D846-B01E-2814F7149ED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12259" y="975129"/>
                  <a:ext cx="212278" cy="30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14:cNvPr>
                <p14:cNvContentPartPr/>
                <p14:nvPr/>
              </p14:nvContentPartPr>
              <p14:xfrm>
                <a:off x="11287233" y="1397526"/>
                <a:ext cx="51632" cy="76615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C212FCF-B165-9143-9DBE-A7F995616F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79651" y="1390008"/>
                  <a:ext cx="66797" cy="91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14:cNvPr>
                <p14:cNvContentPartPr/>
                <p14:nvPr/>
              </p14:nvContentPartPr>
              <p14:xfrm>
                <a:off x="11352745" y="1408074"/>
                <a:ext cx="51632" cy="76615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4CDFC6-83D4-AE4D-84AC-49547C6977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45055" y="1400485"/>
                  <a:ext cx="67012" cy="91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14:cNvPr>
                <p14:cNvContentPartPr/>
                <p14:nvPr/>
              </p14:nvContentPartPr>
              <p14:xfrm>
                <a:off x="11338310" y="1455820"/>
                <a:ext cx="62180" cy="4441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EE9E76-9069-6A48-B792-ABAB7F6D3FE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330718" y="1448048"/>
                  <a:ext cx="77363" cy="19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14:cNvPr>
                <p14:cNvContentPartPr/>
                <p14:nvPr/>
              </p14:nvContentPartPr>
              <p14:xfrm>
                <a:off x="10611581" y="1328129"/>
                <a:ext cx="247610" cy="317007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463EEF-4219-3B4D-9CBF-0AB26A1B6B4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04012" y="1320547"/>
                  <a:ext cx="262748" cy="332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14:cNvPr>
                <p14:cNvContentPartPr/>
                <p14:nvPr/>
              </p14:nvContentPartPr>
              <p14:xfrm>
                <a:off x="10229618" y="1212096"/>
                <a:ext cx="47745" cy="621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7393E7-671F-4A4E-9DF3-696D806ADC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22022" y="1204592"/>
                  <a:ext cx="62937" cy="77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14:cNvPr>
                <p14:cNvContentPartPr/>
                <p14:nvPr/>
              </p14:nvContentPartPr>
              <p14:xfrm>
                <a:off x="10299015" y="1200993"/>
                <a:ext cx="80501" cy="82166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7B65A0-4FA0-4941-9231-7A0199402CA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91434" y="1193425"/>
                  <a:ext cx="95663" cy="97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14:cNvPr>
                <p14:cNvContentPartPr/>
                <p14:nvPr/>
              </p14:nvContentPartPr>
              <p14:xfrm>
                <a:off x="9939259" y="750743"/>
                <a:ext cx="280365" cy="27981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9DE5E69-C1D4-AE40-9FE2-C3A8789804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31691" y="743181"/>
                  <a:ext cx="295500" cy="294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14:cNvPr>
                <p14:cNvContentPartPr/>
                <p14:nvPr/>
              </p14:nvContentPartPr>
              <p14:xfrm>
                <a:off x="10164662" y="434291"/>
                <a:ext cx="22207" cy="7717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2F7737-AE91-D04F-8CD4-0918E27693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57017" y="426753"/>
                  <a:ext cx="37497" cy="92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14:cNvPr>
                <p14:cNvContentPartPr/>
                <p14:nvPr/>
              </p14:nvContentPartPr>
              <p14:xfrm>
                <a:off x="10186314" y="423187"/>
                <a:ext cx="69397" cy="87718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01C24E-1320-4441-B96A-F394DC8A422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78802" y="415606"/>
                  <a:ext cx="84421" cy="102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14:cNvPr>
                <p14:cNvContentPartPr/>
                <p14:nvPr/>
              </p14:nvContentPartPr>
              <p14:xfrm>
                <a:off x="10280694" y="437622"/>
                <a:ext cx="120474" cy="84387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0172D5-21D0-F84C-B7F6-378406299C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73119" y="430049"/>
                  <a:ext cx="135623" cy="99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14:cNvPr>
                <p14:cNvContentPartPr/>
                <p14:nvPr/>
              </p14:nvContentPartPr>
              <p14:xfrm>
                <a:off x="10880287" y="855671"/>
                <a:ext cx="291469" cy="58849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C689329-CAC0-E645-9D86-7FECABE677F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72712" y="848089"/>
                  <a:ext cx="306620" cy="74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14:cNvPr>
                <p14:cNvContentPartPr/>
                <p14:nvPr/>
              </p14:nvContentPartPr>
              <p14:xfrm>
                <a:off x="11138446" y="855671"/>
                <a:ext cx="160447" cy="127691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B60835-8F59-0C42-8997-C377187D2F7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130874" y="848096"/>
                  <a:ext cx="175590" cy="14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14:cNvPr>
                <p14:cNvContentPartPr/>
                <p14:nvPr/>
              </p14:nvContentPartPr>
              <p14:xfrm>
                <a:off x="11142332" y="852340"/>
                <a:ext cx="47745" cy="129912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055496-C4EB-6648-ABC9-9FF49DE5C3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34736" y="844762"/>
                  <a:ext cx="62937" cy="1450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1BE4108-8CB9-224F-B5FD-8AA8A29EFB6E}"/>
              </a:ext>
            </a:extLst>
          </p:cNvPr>
          <p:cNvSpPr txBox="1"/>
          <p:nvPr/>
        </p:nvSpPr>
        <p:spPr>
          <a:xfrm>
            <a:off x="171279" y="2910939"/>
            <a:ext cx="22549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is phase 2 (turning), this phase is where the player can select the direction of the ship then confirm using the confirm button.  In this slide I have also added a rules button.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49573F-FF71-D74C-9679-C17D0F3F23DE}"/>
              </a:ext>
            </a:extLst>
          </p:cNvPr>
          <p:cNvGrpSpPr/>
          <p:nvPr/>
        </p:nvGrpSpPr>
        <p:grpSpPr>
          <a:xfrm>
            <a:off x="3535135" y="3489220"/>
            <a:ext cx="144720" cy="179640"/>
            <a:chOff x="3535135" y="3489220"/>
            <a:chExt cx="14472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14:cNvPr>
                <p14:cNvContentPartPr/>
                <p14:nvPr/>
              </p14:nvContentPartPr>
              <p14:xfrm>
                <a:off x="3535135" y="3578140"/>
                <a:ext cx="144720" cy="90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08D787-F526-9D40-9559-7DA5DA7AFC8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27575" y="3570610"/>
                  <a:ext cx="159840" cy="105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14:cNvPr>
                <p14:cNvContentPartPr/>
                <p14:nvPr/>
              </p14:nvContentPartPr>
              <p14:xfrm>
                <a:off x="3598855" y="3495340"/>
                <a:ext cx="5040" cy="97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6349F-AD67-7C4C-BD61-737470A47C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91295" y="3487780"/>
                  <a:ext cx="20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14:cNvPr>
                <p14:cNvContentPartPr/>
                <p14:nvPr/>
              </p14:nvContentPartPr>
              <p14:xfrm>
                <a:off x="3598855" y="3489220"/>
                <a:ext cx="47880" cy="4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88A97CD-883C-5F41-93EE-CB0950FA9EB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91295" y="3481716"/>
                  <a:ext cx="63000" cy="6288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B20A21-857C-A248-BC01-12035F80896C}"/>
                  </a:ext>
                </a:extLst>
              </p14:cNvPr>
              <p14:cNvContentPartPr/>
              <p14:nvPr/>
            </p14:nvContentPartPr>
            <p14:xfrm>
              <a:off x="10422265" y="434846"/>
              <a:ext cx="952687" cy="78169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B20A21-857C-A248-BC01-12035F80896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414704" y="427285"/>
                <a:ext cx="967809" cy="796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809D6DE-4C88-3448-8109-6A315F1CDBD4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439760" cy="3315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809D6DE-4C88-3448-8109-6A315F1CDBD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149028" y="246400"/>
                <a:ext cx="74804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907285A-9F9C-4C4C-AB77-D2593E174E09}"/>
                  </a:ext>
                </a:extLst>
              </p14:cNvPr>
              <p14:cNvContentPartPr/>
              <p14:nvPr/>
            </p14:nvContentPartPr>
            <p14:xfrm>
              <a:off x="11252854" y="1975805"/>
              <a:ext cx="14040" cy="32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907285A-9F9C-4C4C-AB77-D2593E174E0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237374" y="1960325"/>
                <a:ext cx="446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77389C5-ABB4-2647-A55A-FDFCD3E8C331}"/>
                  </a:ext>
                </a:extLst>
              </p14:cNvPr>
              <p14:cNvContentPartPr/>
              <p14:nvPr/>
            </p14:nvContentPartPr>
            <p14:xfrm>
              <a:off x="11070249" y="2756563"/>
              <a:ext cx="51480" cy="3358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77389C5-ABB4-2647-A55A-FDFCD3E8C33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054769" y="2741100"/>
                <a:ext cx="82080" cy="36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3DEAA2B-F27F-C94B-8176-6D2CA7662EDD}"/>
                  </a:ext>
                </a:extLst>
              </p14:cNvPr>
              <p14:cNvContentPartPr/>
              <p14:nvPr/>
            </p14:nvContentPartPr>
            <p14:xfrm>
              <a:off x="11183289" y="2898763"/>
              <a:ext cx="15120" cy="788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3DEAA2B-F27F-C94B-8176-6D2CA7662ED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167431" y="2883283"/>
                <a:ext cx="46466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64A80C2-5412-8F40-853F-06E19C9484EE}"/>
                  </a:ext>
                </a:extLst>
              </p14:cNvPr>
              <p14:cNvContentPartPr/>
              <p14:nvPr/>
            </p14:nvContentPartPr>
            <p14:xfrm>
              <a:off x="11181489" y="2797243"/>
              <a:ext cx="5760" cy="108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64A80C2-5412-8F40-853F-06E19C9484E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166009" y="2781763"/>
                <a:ext cx="36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109522F-2871-5941-9EA0-557CEF0DE263}"/>
                  </a:ext>
                </a:extLst>
              </p14:cNvPr>
              <p14:cNvContentPartPr/>
              <p14:nvPr/>
            </p14:nvContentPartPr>
            <p14:xfrm>
              <a:off x="11252769" y="2893363"/>
              <a:ext cx="71640" cy="1162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109522F-2871-5941-9EA0-557CEF0DE26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37289" y="2877883"/>
                <a:ext cx="102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7346B0A-CF22-894E-B375-400D5A8CE4D8}"/>
                  </a:ext>
                </a:extLst>
              </p14:cNvPr>
              <p14:cNvContentPartPr/>
              <p14:nvPr/>
            </p14:nvContentPartPr>
            <p14:xfrm>
              <a:off x="9596388" y="13822"/>
              <a:ext cx="2625840" cy="1962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7346B0A-CF22-894E-B375-400D5A8CE4D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80906" y="-1658"/>
                <a:ext cx="2656444" cy="19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47C67BF-F850-A24A-9FBC-23FB47B25BA6}"/>
                  </a:ext>
                </a:extLst>
              </p14:cNvPr>
              <p14:cNvContentPartPr/>
              <p14:nvPr/>
            </p14:nvContentPartPr>
            <p14:xfrm>
              <a:off x="2517514" y="70078"/>
              <a:ext cx="124560" cy="2649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47C67BF-F850-A24A-9FBC-23FB47B25BA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501989" y="54598"/>
                <a:ext cx="155249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33A1CB-D44A-844E-9A7F-9048CC7A07DE}"/>
              </a:ext>
            </a:extLst>
          </p:cNvPr>
          <p:cNvGrpSpPr/>
          <p:nvPr/>
        </p:nvGrpSpPr>
        <p:grpSpPr>
          <a:xfrm>
            <a:off x="2629114" y="70078"/>
            <a:ext cx="914040" cy="345600"/>
            <a:chOff x="2629114" y="70078"/>
            <a:chExt cx="91404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ADB9679-2291-AA4F-81CA-5357BE76AFC4}"/>
                    </a:ext>
                  </a:extLst>
                </p14:cNvPr>
                <p14:cNvContentPartPr/>
                <p14:nvPr/>
              </p14:nvContentPartPr>
              <p14:xfrm>
                <a:off x="2647834" y="70078"/>
                <a:ext cx="895320" cy="337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ADB9679-2291-AA4F-81CA-5357BE76AFC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32360" y="54598"/>
                  <a:ext cx="925908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43434C1-6130-7D44-854B-6CABB39B75F7}"/>
                    </a:ext>
                  </a:extLst>
                </p14:cNvPr>
                <p14:cNvContentPartPr/>
                <p14:nvPr/>
              </p14:nvContentPartPr>
              <p14:xfrm>
                <a:off x="2629114" y="336838"/>
                <a:ext cx="762840" cy="78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43434C1-6130-7D44-854B-6CABB39B75F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13634" y="321428"/>
                  <a:ext cx="793440" cy="109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F4201CC-00EF-9347-8B9D-E7E1F1E5E240}"/>
                    </a:ext>
                  </a:extLst>
                </p14:cNvPr>
                <p14:cNvContentPartPr/>
                <p14:nvPr/>
              </p14:nvContentPartPr>
              <p14:xfrm>
                <a:off x="2720194" y="162958"/>
                <a:ext cx="6480" cy="130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F4201CC-00EF-9347-8B9D-E7E1F1E5E24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05529" y="147478"/>
                  <a:ext cx="35469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CADFC2-6CE8-B048-B647-8818D0AEF9AC}"/>
                    </a:ext>
                  </a:extLst>
                </p14:cNvPr>
                <p14:cNvContentPartPr/>
                <p14:nvPr/>
              </p14:nvContentPartPr>
              <p14:xfrm>
                <a:off x="2730634" y="146758"/>
                <a:ext cx="91440" cy="147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CADFC2-6CE8-B048-B647-8818D0AEF9A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15154" y="131278"/>
                  <a:ext cx="122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26F2619-B301-2F4F-8652-30B46FADCB98}"/>
                    </a:ext>
                  </a:extLst>
                </p14:cNvPr>
                <p14:cNvContentPartPr/>
                <p14:nvPr/>
              </p14:nvContentPartPr>
              <p14:xfrm>
                <a:off x="2860594" y="219118"/>
                <a:ext cx="132480" cy="93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26F2619-B301-2F4F-8652-30B46FADCB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45114" y="203638"/>
                  <a:ext cx="163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6B6488-6109-7347-AA06-502C1121F065}"/>
                    </a:ext>
                  </a:extLst>
                </p14:cNvPr>
                <p14:cNvContentPartPr/>
                <p14:nvPr/>
              </p14:nvContentPartPr>
              <p14:xfrm>
                <a:off x="3034474" y="173398"/>
                <a:ext cx="25200" cy="125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6B6488-6109-7347-AA06-502C1121F0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18994" y="157874"/>
                  <a:ext cx="55800" cy="156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EF4BD6A-5A00-F749-BC71-1F7E1010158C}"/>
                    </a:ext>
                  </a:extLst>
                </p14:cNvPr>
                <p14:cNvContentPartPr/>
                <p14:nvPr/>
              </p14:nvContentPartPr>
              <p14:xfrm>
                <a:off x="3112954" y="206518"/>
                <a:ext cx="87120" cy="108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EF4BD6A-5A00-F749-BC71-1F7E1010158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97538" y="190986"/>
                  <a:ext cx="117594" cy="138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E0A0E5E-C698-AB48-95B8-B02D2C146964}"/>
                    </a:ext>
                  </a:extLst>
                </p14:cNvPr>
                <p14:cNvContentPartPr/>
                <p14:nvPr/>
              </p14:nvContentPartPr>
              <p14:xfrm>
                <a:off x="3255514" y="220918"/>
                <a:ext cx="91440" cy="101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E0A0E5E-C698-AB48-95B8-B02D2C14696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39973" y="205438"/>
                  <a:ext cx="122161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A972EB-8272-434F-9849-70ED6E878B06}"/>
                  </a:ext>
                </a:extLst>
              </p14:cNvPr>
              <p14:cNvContentPartPr/>
              <p14:nvPr/>
            </p14:nvContentPartPr>
            <p14:xfrm>
              <a:off x="11376013" y="2898007"/>
              <a:ext cx="217440" cy="1850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A972EB-8272-434F-9849-70ED6E878B0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360533" y="2882527"/>
                <a:ext cx="24804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FB3B559-F445-4744-93C9-3DFDBFCC0AC2}"/>
              </a:ext>
            </a:extLst>
          </p:cNvPr>
          <p:cNvGrpSpPr/>
          <p:nvPr/>
        </p:nvGrpSpPr>
        <p:grpSpPr>
          <a:xfrm>
            <a:off x="9850652" y="350569"/>
            <a:ext cx="619560" cy="741600"/>
            <a:chOff x="9850652" y="350569"/>
            <a:chExt cx="619560" cy="74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5BB88C9-5199-D247-85E6-D4E316A87E42}"/>
                    </a:ext>
                  </a:extLst>
                </p14:cNvPr>
                <p14:cNvContentPartPr/>
                <p14:nvPr/>
              </p14:nvContentPartPr>
              <p14:xfrm>
                <a:off x="10109852" y="350569"/>
                <a:ext cx="360360" cy="272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5BB88C9-5199-D247-85E6-D4E316A87E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94372" y="335089"/>
                  <a:ext cx="390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733C8BF-DEE3-524F-B838-879558BBF692}"/>
                    </a:ext>
                  </a:extLst>
                </p14:cNvPr>
                <p14:cNvContentPartPr/>
                <p14:nvPr/>
              </p14:nvContentPartPr>
              <p14:xfrm>
                <a:off x="9850652" y="706969"/>
                <a:ext cx="423360" cy="385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733C8BF-DEE3-524F-B838-879558BBF69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35172" y="691503"/>
                  <a:ext cx="453960" cy="41577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C777F2E-7F2B-D847-BEF2-ED8393A483E5}"/>
                  </a:ext>
                </a:extLst>
              </p14:cNvPr>
              <p14:cNvContentPartPr/>
              <p14:nvPr/>
            </p14:nvContentPartPr>
            <p14:xfrm>
              <a:off x="11491532" y="735409"/>
              <a:ext cx="387360" cy="4957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C777F2E-7F2B-D847-BEF2-ED8393A483E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476052" y="719929"/>
                <a:ext cx="417960" cy="52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83AA98-AACA-7F44-A4F0-D15B97D78E23}"/>
              </a:ext>
            </a:extLst>
          </p:cNvPr>
          <p:cNvGrpSpPr/>
          <p:nvPr/>
        </p:nvGrpSpPr>
        <p:grpSpPr>
          <a:xfrm>
            <a:off x="10187972" y="1150849"/>
            <a:ext cx="1300320" cy="581760"/>
            <a:chOff x="10187972" y="1150849"/>
            <a:chExt cx="1300320" cy="5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1EB7762-C1D2-8C4D-83F9-2CD1BBB7B496}"/>
                    </a:ext>
                  </a:extLst>
                </p14:cNvPr>
                <p14:cNvContentPartPr/>
                <p14:nvPr/>
              </p14:nvContentPartPr>
              <p14:xfrm>
                <a:off x="10187972" y="1150849"/>
                <a:ext cx="242280" cy="198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1EB7762-C1D2-8C4D-83F9-2CD1BBB7B49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72492" y="1135341"/>
                  <a:ext cx="272880" cy="229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243CD90-FE58-FE4C-A074-1D3F3E1957A7}"/>
                    </a:ext>
                  </a:extLst>
                </p14:cNvPr>
                <p14:cNvContentPartPr/>
                <p14:nvPr/>
              </p14:nvContentPartPr>
              <p14:xfrm>
                <a:off x="11215412" y="1314649"/>
                <a:ext cx="272880" cy="253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243CD90-FE58-FE4C-A074-1D3F3E1957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99932" y="1299169"/>
                  <a:ext cx="303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794086C-D985-1C40-9FD0-FD9483CD3741}"/>
                    </a:ext>
                  </a:extLst>
                </p14:cNvPr>
                <p14:cNvContentPartPr/>
                <p14:nvPr/>
              </p14:nvContentPartPr>
              <p14:xfrm>
                <a:off x="10552292" y="1234729"/>
                <a:ext cx="438840" cy="497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794086C-D985-1C40-9FD0-FD9483CD374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31772" y="1214194"/>
                  <a:ext cx="479520" cy="53858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58191C4-3FB0-1344-AFFA-65266D0804AF}"/>
              </a:ext>
            </a:extLst>
          </p:cNvPr>
          <p:cNvGrpSpPr/>
          <p:nvPr/>
        </p:nvGrpSpPr>
        <p:grpSpPr>
          <a:xfrm>
            <a:off x="10631373" y="118200"/>
            <a:ext cx="931680" cy="431280"/>
            <a:chOff x="10631373" y="118200"/>
            <a:chExt cx="93168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EC0347-5081-0B47-BC19-AC6346600E5A}"/>
                    </a:ext>
                  </a:extLst>
                </p14:cNvPr>
                <p14:cNvContentPartPr/>
                <p14:nvPr/>
              </p14:nvContentPartPr>
              <p14:xfrm>
                <a:off x="10678533" y="154200"/>
                <a:ext cx="269280" cy="274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EC0347-5081-0B47-BC19-AC6346600E5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58013" y="133680"/>
                  <a:ext cx="309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3B5A37B-D495-A041-967B-E571E9FF57AE}"/>
                    </a:ext>
                  </a:extLst>
                </p14:cNvPr>
                <p14:cNvContentPartPr/>
                <p14:nvPr/>
              </p14:nvContentPartPr>
              <p14:xfrm>
                <a:off x="10648293" y="141960"/>
                <a:ext cx="15480" cy="265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3B5A37B-D495-A041-967B-E571E9FF57A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32444" y="126480"/>
                  <a:ext cx="46809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52F588A-893E-4240-BEF1-ECA727E5D701}"/>
                    </a:ext>
                  </a:extLst>
                </p14:cNvPr>
                <p14:cNvContentPartPr/>
                <p14:nvPr/>
              </p14:nvContentPartPr>
              <p14:xfrm>
                <a:off x="10631373" y="118200"/>
                <a:ext cx="310680" cy="15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52F588A-893E-4240-BEF1-ECA727E5D7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15893" y="102720"/>
                  <a:ext cx="341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4D2EEEF-7CBA-444A-AC00-0FAEFBBE6E38}"/>
                    </a:ext>
                  </a:extLst>
                </p14:cNvPr>
                <p14:cNvContentPartPr/>
                <p14:nvPr/>
              </p14:nvContentPartPr>
              <p14:xfrm>
                <a:off x="11265333" y="334560"/>
                <a:ext cx="297720" cy="214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4D2EEEF-7CBA-444A-AC00-0FAEFBBE6E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49834" y="319080"/>
                  <a:ext cx="328357" cy="245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3" name="Picture 17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EE5B82-5132-2D4C-48A2-16BA44F0A819}"/>
              </a:ext>
            </a:extLst>
          </p:cNvPr>
          <p:cNvPicPr>
            <a:picLocks noChangeAspect="1"/>
          </p:cNvPicPr>
          <p:nvPr/>
        </p:nvPicPr>
        <p:blipFill>
          <a:blip r:embed="rId236" cstate="print">
            <a:extLst>
              <a:ext uri="{BEBA8EAE-BF5A-486C-A8C5-ECC9F3942E4B}">
                <a14:imgProps xmlns:a14="http://schemas.microsoft.com/office/drawing/2010/main">
                  <a14:imgLayer r:embed="rId23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8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16CEB8E4-8D06-0C94-DB5F-2243DDD8BD36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379E05C-6A52-AA3B-92C4-73EBAA1E9B7A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176" name="Round Same-side Corner of Rectangle 1">
            <a:extLst>
              <a:ext uri="{FF2B5EF4-FFF2-40B4-BE49-F238E27FC236}">
                <a16:creationId xmlns:a16="http://schemas.microsoft.com/office/drawing/2014/main" id="{0561A227-7650-E1A8-99D5-6214F0DFAC19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177" name="Round Same-side Corner of Rectangle 161">
            <a:extLst>
              <a:ext uri="{FF2B5EF4-FFF2-40B4-BE49-F238E27FC236}">
                <a16:creationId xmlns:a16="http://schemas.microsoft.com/office/drawing/2014/main" id="{A99C0108-EE58-BFFD-32A3-D28790BF1418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178" name="Round Same-side Corner of Rectangle 162">
            <a:extLst>
              <a:ext uri="{FF2B5EF4-FFF2-40B4-BE49-F238E27FC236}">
                <a16:creationId xmlns:a16="http://schemas.microsoft.com/office/drawing/2014/main" id="{A02249AD-655C-7DEC-1988-039F58D40570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179" name="Picture 178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75AFFCA1-C8E6-A573-8C2C-C940152EB836}"/>
              </a:ext>
            </a:extLst>
          </p:cNvPr>
          <p:cNvPicPr>
            <a:picLocks noChangeAspect="1"/>
          </p:cNvPicPr>
          <p:nvPr/>
        </p:nvPicPr>
        <p:blipFill>
          <a:blip r:embed="rId239" cstate="print">
            <a:extLst>
              <a:ext uri="{BEBA8EAE-BF5A-486C-A8C5-ECC9F3942E4B}">
                <a14:imgProps xmlns:a14="http://schemas.microsoft.com/office/drawing/2010/main">
                  <a14:imgLayer r:embed="rId240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1"/>
              </a:ext>
            </a:extLst>
          </a:blip>
          <a:stretch>
            <a:fillRect/>
          </a:stretch>
        </p:blipFill>
        <p:spPr>
          <a:xfrm>
            <a:off x="9670768" y="-371135"/>
            <a:ext cx="2509955" cy="2619084"/>
          </a:xfrm>
          <a:prstGeom prst="rect">
            <a:avLst/>
          </a:prstGeom>
        </p:spPr>
      </p:pic>
      <p:pic>
        <p:nvPicPr>
          <p:cNvPr id="180" name="Picture 179" descr="A picture containing logo&#10;&#10;Description automatically generated">
            <a:extLst>
              <a:ext uri="{FF2B5EF4-FFF2-40B4-BE49-F238E27FC236}">
                <a16:creationId xmlns:a16="http://schemas.microsoft.com/office/drawing/2014/main" id="{65D6E750-009D-9B01-62A7-5BB912284F0E}"/>
              </a:ext>
            </a:extLst>
          </p:cNvPr>
          <p:cNvPicPr>
            <a:picLocks noChangeAspect="1"/>
          </p:cNvPicPr>
          <p:nvPr/>
        </p:nvPicPr>
        <p:blipFill>
          <a:blip r:embed="rId24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3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pic>
        <p:nvPicPr>
          <p:cNvPr id="181" name="Picture 180" descr="Logo&#10;&#10;Description automatically generated">
            <a:extLst>
              <a:ext uri="{FF2B5EF4-FFF2-40B4-BE49-F238E27FC236}">
                <a16:creationId xmlns:a16="http://schemas.microsoft.com/office/drawing/2014/main" id="{22A71FF9-BAF7-7A6D-EBA5-3C6EB12F03F3}"/>
              </a:ext>
            </a:extLst>
          </p:cNvPr>
          <p:cNvPicPr>
            <a:picLocks noChangeAspect="1"/>
          </p:cNvPicPr>
          <p:nvPr/>
        </p:nvPicPr>
        <p:blipFill>
          <a:blip r:embed="rId24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5"/>
              </a:ext>
            </a:extLst>
          </a:blip>
          <a:stretch>
            <a:fillRect/>
          </a:stretch>
        </p:blipFill>
        <p:spPr>
          <a:xfrm>
            <a:off x="3445624" y="3413703"/>
            <a:ext cx="342287" cy="3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8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3B91-95CB-8947-BE90-F3B000C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921" y="2766218"/>
            <a:ext cx="10515600" cy="1325563"/>
          </a:xfrm>
        </p:spPr>
        <p:txBody>
          <a:bodyPr/>
          <a:lstStyle/>
          <a:p>
            <a:r>
              <a:rPr lang="en-US"/>
              <a:t>Arriving at ports FR15</a:t>
            </a:r>
          </a:p>
        </p:txBody>
      </p:sp>
    </p:spTree>
    <p:extLst>
      <p:ext uri="{BB962C8B-B14F-4D97-AF65-F5344CB8AC3E}">
        <p14:creationId xmlns:p14="http://schemas.microsoft.com/office/powerpoint/2010/main" val="238455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4304-4966-419D-84DB-525013B1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7547E-7FB7-4D52-9E25-2742B61214A0}"/>
              </a:ext>
            </a:extLst>
          </p:cNvPr>
          <p:cNvSpPr/>
          <p:nvPr/>
        </p:nvSpPr>
        <p:spPr>
          <a:xfrm>
            <a:off x="703356" y="277992"/>
            <a:ext cx="10520515" cy="5813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6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5E81C-7142-4BFA-B289-5B61EF43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123" y="229210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Buccaneer title and logo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58605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7CFFF-B581-A14D-9245-76C5B2B19676}"/>
              </a:ext>
            </a:extLst>
          </p:cNvPr>
          <p:cNvGrpSpPr/>
          <p:nvPr/>
        </p:nvGrpSpPr>
        <p:grpSpPr>
          <a:xfrm>
            <a:off x="6905841" y="6562264"/>
            <a:ext cx="1497240" cy="199080"/>
            <a:chOff x="6905841" y="6562264"/>
            <a:chExt cx="149724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E3CF65-93D8-C746-BF28-5EABB70CC1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7372A7-AA12-BE48-BC83-25BE379D3C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1DCE5-7699-7248-A501-6F2CD5075E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B1EC5A-E207-214A-AF1F-C103B3D7AF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76AF2-3C1E-BD4E-97F7-3E4570447F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456620" y="5843325"/>
            <a:ext cx="1515140" cy="984140"/>
            <a:chOff x="10456620" y="5843325"/>
            <a:chExt cx="1515140" cy="9841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356760" cy="415080"/>
            <a:chOff x="500319" y="364659"/>
            <a:chExt cx="35676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5614795" y="6424365"/>
            <a:ext cx="373320" cy="308160"/>
            <a:chOff x="5614795" y="6424365"/>
            <a:chExt cx="37332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07E418-5628-3F41-ACC5-6735B67D20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2992560" y="6451365"/>
            <a:ext cx="717480" cy="303480"/>
            <a:chOff x="2992560" y="6451365"/>
            <a:chExt cx="71748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14:cNvPr>
                <p14:cNvContentPartPr/>
                <p14:nvPr/>
              </p14:nvContentPartPr>
              <p14:xfrm>
                <a:off x="2992560" y="6461085"/>
                <a:ext cx="1112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22A0FA-B71D-1449-99B0-784A567808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77080" y="6445605"/>
                  <a:ext cx="141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14:cNvPr>
                <p14:cNvContentPartPr/>
                <p14:nvPr/>
              </p14:nvContentPartPr>
              <p14:xfrm>
                <a:off x="3143040" y="6451365"/>
                <a:ext cx="9720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C70007-9594-C242-8162-FD8C5852EF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27560" y="6435885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14:cNvPr>
                <p14:cNvContentPartPr/>
                <p14:nvPr/>
              </p14:nvContentPartPr>
              <p14:xfrm>
                <a:off x="3242040" y="6494565"/>
                <a:ext cx="115560" cy="6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0AC20-7E4A-1D4E-9C53-1B39AABB78A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26560" y="6479085"/>
                  <a:ext cx="14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14:cNvPr>
                <p14:cNvContentPartPr/>
                <p14:nvPr/>
              </p14:nvContentPartPr>
              <p14:xfrm>
                <a:off x="3364440" y="6502485"/>
                <a:ext cx="96480" cy="8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80A03C-9E72-3942-BCD9-E751F811ED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49018" y="6487073"/>
                  <a:ext cx="126966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14:cNvPr>
                <p14:cNvContentPartPr/>
                <p14:nvPr/>
              </p14:nvContentPartPr>
              <p14:xfrm>
                <a:off x="3495840" y="6503925"/>
                <a:ext cx="82800" cy="7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FAD1FA-8E1D-104A-A133-411515D9D8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80360" y="6488515"/>
                  <a:ext cx="11340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14:cNvPr>
                <p14:cNvContentPartPr/>
                <p14:nvPr/>
              </p14:nvContentPartPr>
              <p14:xfrm>
                <a:off x="3599160" y="6511845"/>
                <a:ext cx="9360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BD391D-5C50-BA4F-BD1E-2A743CFAAA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83680" y="6496365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727782" y="94001"/>
            <a:ext cx="1208160" cy="1504080"/>
            <a:chOff x="10727782" y="94001"/>
            <a:chExt cx="1208160" cy="15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C49EC6-2146-F644-9429-61CC61EBD2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F260F8-75B8-B545-A378-D846D0176B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27E0B-9A79-CC49-BA0A-115D9CF74EA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69758-F054-4C43-8149-D95F5C3DC3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3D36E7-F681-A144-A411-04C725D4DC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7857D3-0F4F-FE44-AF81-4A5CC889352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A4EC3-1871-0E48-AC4A-218EB969BD2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698288-EB37-EB41-9311-5CF99CAAC8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938AEC-54AD-4748-8559-0D55DEB2C08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D0CB68-FAA2-5746-BDB5-D43B18588A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1CC5556-FBEA-F748-B3B8-FF7EA8011520}"/>
              </a:ext>
            </a:extLst>
          </p:cNvPr>
          <p:cNvGrpSpPr/>
          <p:nvPr/>
        </p:nvGrpSpPr>
        <p:grpSpPr>
          <a:xfrm>
            <a:off x="3171757" y="924099"/>
            <a:ext cx="788976" cy="814342"/>
            <a:chOff x="3171757" y="924099"/>
            <a:chExt cx="788976" cy="81434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14:cNvPr>
                <p14:cNvContentPartPr/>
                <p14:nvPr/>
              </p14:nvContentPartPr>
              <p14:xfrm>
                <a:off x="3244477" y="924099"/>
                <a:ext cx="19080" cy="70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7B6C53-B5D8-624C-A3A0-52668A5722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36917" y="916539"/>
                  <a:ext cx="34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14:cNvPr>
                <p14:cNvContentPartPr/>
                <p14:nvPr/>
              </p14:nvContentPartPr>
              <p14:xfrm>
                <a:off x="3282277" y="933819"/>
                <a:ext cx="75600" cy="65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6BC801-BCD5-9F42-A08A-380EBA4909C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74753" y="926300"/>
                  <a:ext cx="90648" cy="80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14:cNvPr>
                <p14:cNvContentPartPr/>
                <p14:nvPr/>
              </p14:nvContentPartPr>
              <p14:xfrm>
                <a:off x="3315397" y="947499"/>
                <a:ext cx="40320" cy="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832940-204B-C74A-9705-9E33E33F731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07837" y="939939"/>
                  <a:ext cx="55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14:cNvPr>
                <p14:cNvContentPartPr/>
                <p14:nvPr/>
              </p14:nvContentPartPr>
              <p14:xfrm>
                <a:off x="3171757" y="1051179"/>
                <a:ext cx="21600" cy="66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54C521-2A3A-B14F-A352-9B0965BD3F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64197" y="1043619"/>
                  <a:ext cx="3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14:cNvPr>
                <p14:cNvContentPartPr/>
                <p14:nvPr/>
              </p14:nvContentPartPr>
              <p14:xfrm>
                <a:off x="3213877" y="1053699"/>
                <a:ext cx="38160" cy="56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AFCF05-033E-B44C-89B7-72F4F9716BF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06245" y="1046139"/>
                  <a:ext cx="53424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14:cNvPr>
                <p14:cNvContentPartPr/>
                <p14:nvPr/>
              </p14:nvContentPartPr>
              <p14:xfrm>
                <a:off x="3251677" y="1039299"/>
                <a:ext cx="19080" cy="66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BAA2E0-71DD-A84A-8E03-312F1B45284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44257" y="1031739"/>
                  <a:ext cx="33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14:cNvPr>
                <p14:cNvContentPartPr/>
                <p14:nvPr/>
              </p14:nvContentPartPr>
              <p14:xfrm>
                <a:off x="3294157" y="1055859"/>
                <a:ext cx="45000" cy="54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AE57C8-BB05-7746-99BC-A0B858BCFB3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86597" y="1048249"/>
                  <a:ext cx="60120" cy="69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14:cNvPr>
                <p14:cNvContentPartPr/>
                <p14:nvPr/>
              </p14:nvContentPartPr>
              <p14:xfrm>
                <a:off x="3340957" y="1049019"/>
                <a:ext cx="49680" cy="61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A4DD1C8-D3B7-8A4E-A6C1-0B2E4FE4C4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33397" y="1041459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14:cNvPr>
                <p14:cNvContentPartPr/>
                <p14:nvPr/>
              </p14:nvContentPartPr>
              <p14:xfrm>
                <a:off x="3402157" y="1023099"/>
                <a:ext cx="52200" cy="92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2965D42-18A2-E847-B95C-1D55E161EAA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94597" y="1015539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14:cNvPr>
                <p14:cNvContentPartPr/>
                <p14:nvPr/>
              </p14:nvContentPartPr>
              <p14:xfrm>
                <a:off x="3274485" y="1341001"/>
                <a:ext cx="192600" cy="9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F47111-F03C-6C43-AA99-6A041B844E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64025" y="1330934"/>
                  <a:ext cx="212798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14:cNvPr>
                <p14:cNvContentPartPr/>
                <p14:nvPr/>
              </p14:nvContentPartPr>
              <p14:xfrm>
                <a:off x="3393645" y="1288441"/>
                <a:ext cx="8280" cy="19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61C1C6-C33C-6444-9E68-858818ACE1B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86085" y="1280881"/>
                  <a:ext cx="2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14:cNvPr>
                <p14:cNvContentPartPr/>
                <p14:nvPr/>
              </p14:nvContentPartPr>
              <p14:xfrm>
                <a:off x="3420645" y="1279081"/>
                <a:ext cx="41760" cy="63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C5A592-82F3-7A45-A8B0-BC84C1E27F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13019" y="1271563"/>
                  <a:ext cx="57011" cy="78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14:cNvPr>
                <p14:cNvContentPartPr/>
                <p14:nvPr/>
              </p14:nvContentPartPr>
              <p14:xfrm>
                <a:off x="3304725" y="1283761"/>
                <a:ext cx="116280" cy="8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2E81E9E-6B14-094A-9C3F-CE2ECD122D0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97165" y="1276201"/>
                  <a:ext cx="13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14:cNvPr>
                <p14:cNvContentPartPr/>
                <p14:nvPr/>
              </p14:nvContentPartPr>
              <p14:xfrm>
                <a:off x="3257205" y="1301401"/>
                <a:ext cx="43200" cy="39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55E6C4-1F93-9843-AA22-1EB1D1D0BAD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49645" y="1293841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14:cNvPr>
                <p14:cNvContentPartPr/>
                <p14:nvPr/>
              </p14:nvContentPartPr>
              <p14:xfrm>
                <a:off x="3266565" y="1347481"/>
                <a:ext cx="105120" cy="147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C2561CD-27D6-3942-A987-0708DADF909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59005" y="1339921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14:cNvPr>
                <p14:cNvContentPartPr/>
                <p14:nvPr/>
              </p14:nvContentPartPr>
              <p14:xfrm>
                <a:off x="3363405" y="1350361"/>
                <a:ext cx="103320" cy="149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7AF1B7-E91A-904A-A688-F2B6C8351F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55845" y="1342783"/>
                  <a:ext cx="118440" cy="164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14:cNvPr>
                <p14:cNvContentPartPr/>
                <p14:nvPr/>
              </p14:nvContentPartPr>
              <p14:xfrm>
                <a:off x="3401565" y="1296361"/>
                <a:ext cx="19440" cy="41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2CD2DD-2B62-5847-8105-436587E1C7B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94005" y="1288801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14:cNvPr>
                <p14:cNvContentPartPr/>
                <p14:nvPr/>
              </p14:nvContentPartPr>
              <p14:xfrm>
                <a:off x="3317325" y="1290241"/>
                <a:ext cx="47880" cy="51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0955038-A517-E24A-9492-28E0328A7D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09765" y="1282681"/>
                  <a:ext cx="6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14:cNvPr>
                <p14:cNvContentPartPr/>
                <p14:nvPr/>
              </p14:nvContentPartPr>
              <p14:xfrm>
                <a:off x="3354045" y="1347481"/>
                <a:ext cx="71640" cy="146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DEB693-EB74-C948-B248-DC8FCB6EF3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46523" y="1339921"/>
                  <a:ext cx="86684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14:cNvPr>
                <p14:cNvContentPartPr/>
                <p14:nvPr/>
              </p14:nvContentPartPr>
              <p14:xfrm>
                <a:off x="3330285" y="1345681"/>
                <a:ext cx="46440" cy="145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836E422-3B72-7741-948B-22757E18F4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22725" y="1338102"/>
                  <a:ext cx="61560" cy="160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14:cNvPr>
                <p14:cNvContentPartPr/>
                <p14:nvPr/>
              </p14:nvContentPartPr>
              <p14:xfrm>
                <a:off x="3396885" y="1632961"/>
                <a:ext cx="219600" cy="38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16BA8C1-9478-3E47-A1B2-B893F8D1F1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89325" y="1625401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14:cNvPr>
                <p14:cNvContentPartPr/>
                <p14:nvPr/>
              </p14:nvContentPartPr>
              <p14:xfrm>
                <a:off x="3388965" y="1671121"/>
                <a:ext cx="22680" cy="62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D92530-110C-414B-B2AB-DB987FEB76B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81405" y="1663561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14:cNvPr>
                <p14:cNvContentPartPr/>
                <p14:nvPr/>
              </p14:nvContentPartPr>
              <p14:xfrm>
                <a:off x="3393645" y="1679401"/>
                <a:ext cx="252720" cy="59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AE0FF3A-A02E-5445-AE24-ABC7EE84900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86085" y="1671841"/>
                  <a:ext cx="26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14:cNvPr>
                <p14:cNvContentPartPr/>
                <p14:nvPr/>
              </p14:nvContentPartPr>
              <p14:xfrm>
                <a:off x="3571485" y="1615681"/>
                <a:ext cx="49680" cy="8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F83DECA-02D8-2B43-B761-1D9CF344C0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63925" y="1608121"/>
                  <a:ext cx="6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14:cNvPr>
                <p14:cNvContentPartPr/>
                <p14:nvPr/>
              </p14:nvContentPartPr>
              <p14:xfrm>
                <a:off x="3436485" y="1613881"/>
                <a:ext cx="132120" cy="22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690E17-7519-5641-B5F4-E0D3A4EAC49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28925" y="1606321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14:cNvPr>
                <p14:cNvContentPartPr/>
                <p14:nvPr/>
              </p14:nvContentPartPr>
              <p14:xfrm>
                <a:off x="3379245" y="1648801"/>
                <a:ext cx="41760" cy="18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DD4811-DB8C-884F-A07E-5676D99D9E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71685" y="1641087"/>
                  <a:ext cx="56880" cy="3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14:cNvPr>
                <p14:cNvContentPartPr/>
                <p14:nvPr/>
              </p14:nvContentPartPr>
              <p14:xfrm>
                <a:off x="3374565" y="1636201"/>
                <a:ext cx="65520" cy="8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0012B8B-40ED-C142-9004-678CA261A5F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66963" y="1628641"/>
                  <a:ext cx="8072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14:cNvPr>
                <p14:cNvContentPartPr/>
                <p14:nvPr/>
              </p14:nvContentPartPr>
              <p14:xfrm>
                <a:off x="3365205" y="1647361"/>
                <a:ext cx="20880" cy="49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7A94598-6DA4-F847-BF7F-138E699C2C3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57773" y="1639801"/>
                  <a:ext cx="3574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14:cNvPr>
                <p14:cNvContentPartPr/>
                <p14:nvPr/>
              </p14:nvContentPartPr>
              <p14:xfrm>
                <a:off x="3333165" y="1658521"/>
                <a:ext cx="60840" cy="49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924423D-0DBC-C548-8BF8-BBB382F34DB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25605" y="1650961"/>
                  <a:ext cx="7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14:cNvPr>
                <p14:cNvContentPartPr/>
                <p14:nvPr/>
              </p14:nvContentPartPr>
              <p14:xfrm>
                <a:off x="3333165" y="1707841"/>
                <a:ext cx="62280" cy="25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7644980-44CD-DD49-A491-27521D92933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25605" y="1700281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14:cNvPr>
                <p14:cNvContentPartPr/>
                <p14:nvPr/>
              </p14:nvContentPartPr>
              <p14:xfrm>
                <a:off x="3834733" y="1405252"/>
                <a:ext cx="51480" cy="51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FAEE897-EBD7-F543-BAA1-572E1E42359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27173" y="1397692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14:cNvPr>
                <p14:cNvContentPartPr/>
                <p14:nvPr/>
              </p14:nvContentPartPr>
              <p14:xfrm>
                <a:off x="3859933" y="1454212"/>
                <a:ext cx="40320" cy="127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9ADE893-B9B2-0146-B20B-87DEF726033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52373" y="1446652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14:cNvPr>
                <p14:cNvContentPartPr/>
                <p14:nvPr/>
              </p14:nvContentPartPr>
              <p14:xfrm>
                <a:off x="3865693" y="1556452"/>
                <a:ext cx="7560" cy="29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8159AF-FCFD-F04E-AE76-0FA72047796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58133" y="1548892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14:cNvPr>
                <p14:cNvContentPartPr/>
                <p14:nvPr/>
              </p14:nvContentPartPr>
              <p14:xfrm>
                <a:off x="3874693" y="1456012"/>
                <a:ext cx="42120" cy="71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852B6EB-CB1A-7449-9593-9B04B3BC39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67197" y="1448414"/>
                  <a:ext cx="57112" cy="8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14:cNvPr>
                <p14:cNvContentPartPr/>
                <p14:nvPr/>
              </p14:nvContentPartPr>
              <p14:xfrm>
                <a:off x="3803413" y="1467172"/>
                <a:ext cx="69480" cy="47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3195AA1-A132-5749-9E54-F516D5F245A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95853" y="1459612"/>
                  <a:ext cx="8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14:cNvPr>
                <p14:cNvContentPartPr/>
                <p14:nvPr/>
              </p14:nvContentPartPr>
              <p14:xfrm>
                <a:off x="3949573" y="1306612"/>
                <a:ext cx="11160" cy="51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DAF0B9-B941-4042-8C61-6C040BC8CAF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42013" y="1298999"/>
                  <a:ext cx="26280" cy="6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14:cNvPr>
                <p14:cNvContentPartPr/>
                <p14:nvPr/>
              </p14:nvContentPartPr>
              <p14:xfrm>
                <a:off x="3819973" y="1622332"/>
                <a:ext cx="3960" cy="40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CBE1F57-724D-B64B-B233-80ACE8D772E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12413" y="1614772"/>
                  <a:ext cx="190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2400AD1-44AC-1043-9C41-64EF499AB8CF}"/>
              </a:ext>
            </a:extLst>
          </p:cNvPr>
          <p:cNvGrpSpPr/>
          <p:nvPr/>
        </p:nvGrpSpPr>
        <p:grpSpPr>
          <a:xfrm>
            <a:off x="4088382" y="2016345"/>
            <a:ext cx="12960" cy="360"/>
            <a:chOff x="4088382" y="2016345"/>
            <a:chExt cx="129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14:cNvPr>
                <p14:cNvContentPartPr/>
                <p14:nvPr/>
              </p14:nvContentPartPr>
              <p14:xfrm>
                <a:off x="4088382" y="2016345"/>
                <a:ext cx="2520" cy="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F69053-985D-4949-8B7D-9CEF645845F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72902" y="2000865"/>
                  <a:ext cx="3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14:cNvPr>
                <p14:cNvContentPartPr/>
                <p14:nvPr/>
              </p14:nvContentPartPr>
              <p14:xfrm>
                <a:off x="4090182" y="2016345"/>
                <a:ext cx="11160" cy="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A6E55F-73FC-5A46-9706-D9DFC4E8E66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74702" y="2000865"/>
                  <a:ext cx="417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4112136-1FA8-F34A-9F29-8D84F35507EA}"/>
              </a:ext>
            </a:extLst>
          </p:cNvPr>
          <p:cNvGrpSpPr/>
          <p:nvPr/>
        </p:nvGrpSpPr>
        <p:grpSpPr>
          <a:xfrm>
            <a:off x="5412196" y="2843080"/>
            <a:ext cx="1356120" cy="1168003"/>
            <a:chOff x="5412196" y="2843080"/>
            <a:chExt cx="1356120" cy="116800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14:cNvPr>
                <p14:cNvContentPartPr/>
                <p14:nvPr/>
              </p14:nvContentPartPr>
              <p14:xfrm>
                <a:off x="5418316" y="2858249"/>
                <a:ext cx="12960" cy="505054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961FACF-C649-4142-A6C8-616CFB752D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10756" y="2850684"/>
                  <a:ext cx="28080" cy="520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14:cNvPr>
                <p14:cNvContentPartPr/>
                <p14:nvPr/>
              </p14:nvContentPartPr>
              <p14:xfrm>
                <a:off x="5418316" y="3352271"/>
                <a:ext cx="14760" cy="630542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5A36FD-3920-3B43-84D1-4F14439311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10756" y="3344709"/>
                  <a:ext cx="29880" cy="645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14:cNvPr>
                <p14:cNvContentPartPr/>
                <p14:nvPr/>
              </p14:nvContentPartPr>
              <p14:xfrm>
                <a:off x="5434516" y="2843080"/>
                <a:ext cx="1333800" cy="21719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C925E29-E799-7E4D-B6B3-7B5745A3DCC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26956" y="2835350"/>
                  <a:ext cx="1348920" cy="37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14:cNvPr>
                <p14:cNvContentPartPr/>
                <p14:nvPr/>
              </p14:nvContentPartPr>
              <p14:xfrm>
                <a:off x="6754996" y="2859973"/>
                <a:ext cx="12960" cy="1129736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3F1CDB-CA34-A746-B823-D05F5A45778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47436" y="2852415"/>
                  <a:ext cx="28080" cy="1144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14:cNvPr>
                <p14:cNvContentPartPr/>
                <p14:nvPr/>
              </p14:nvContentPartPr>
              <p14:xfrm>
                <a:off x="5412196" y="3980401"/>
                <a:ext cx="1344960" cy="30682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FE8300F-E469-1B4B-B45B-5EE5A1A40B4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04636" y="3972821"/>
                  <a:ext cx="1360080" cy="45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14:cNvPr>
                <p14:cNvContentPartPr/>
                <p14:nvPr/>
              </p14:nvContentPartPr>
              <p14:xfrm>
                <a:off x="5475536" y="2905340"/>
                <a:ext cx="2880" cy="1724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929582-B39B-0549-9D9D-DD8C5FCEBA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67976" y="2898099"/>
                  <a:ext cx="18000" cy="16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14:cNvPr>
                <p14:cNvContentPartPr/>
                <p14:nvPr/>
              </p14:nvContentPartPr>
              <p14:xfrm>
                <a:off x="5475536" y="2907064"/>
                <a:ext cx="6840" cy="35164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5A41FF-E2B7-D944-ACCD-211E1FBC805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67556" y="2899605"/>
                  <a:ext cx="22800" cy="50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14:cNvPr>
                <p14:cNvContentPartPr/>
                <p14:nvPr/>
              </p14:nvContentPartPr>
              <p14:xfrm>
                <a:off x="5464376" y="2899480"/>
                <a:ext cx="35280" cy="3447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A50B6E-A3AA-2D46-85F0-8C516DF67C9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56816" y="2892241"/>
                  <a:ext cx="50400" cy="17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14:cNvPr>
                <p14:cNvContentPartPr/>
                <p14:nvPr/>
              </p14:nvContentPartPr>
              <p14:xfrm>
                <a:off x="5509016" y="2900859"/>
                <a:ext cx="62280" cy="48954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6CEEB6A-363E-2E4C-98E7-DA78D0D1C8C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01456" y="2893300"/>
                  <a:ext cx="77400" cy="6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14:cNvPr>
                <p14:cNvContentPartPr/>
                <p14:nvPr/>
              </p14:nvContentPartPr>
              <p14:xfrm>
                <a:off x="5582096" y="2903961"/>
                <a:ext cx="30600" cy="39991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41ADB74-756E-5546-8641-1B4B470C14A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74536" y="2896395"/>
                  <a:ext cx="45720" cy="55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14:cNvPr>
                <p14:cNvContentPartPr/>
                <p14:nvPr/>
              </p14:nvContentPartPr>
              <p14:xfrm>
                <a:off x="5613776" y="2896377"/>
                <a:ext cx="27360" cy="39646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486F32-D21E-2E4F-A0DE-ACFBAFFC41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06216" y="2888808"/>
                  <a:ext cx="42480" cy="54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14:cNvPr>
                <p14:cNvContentPartPr/>
                <p14:nvPr/>
              </p14:nvContentPartPr>
              <p14:xfrm>
                <a:off x="5658056" y="2898445"/>
                <a:ext cx="51120" cy="46541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B471C73-6C2D-9E4F-978D-36DF4E1391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50496" y="2890869"/>
                  <a:ext cx="66240" cy="61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14:cNvPr>
                <p14:cNvContentPartPr/>
                <p14:nvPr/>
              </p14:nvContentPartPr>
              <p14:xfrm>
                <a:off x="5715296" y="2894653"/>
                <a:ext cx="60840" cy="47575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AEFA203-60B3-3E49-869E-6B098D314F7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07691" y="2887084"/>
                  <a:ext cx="76050" cy="62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14:cNvPr>
                <p14:cNvContentPartPr/>
                <p14:nvPr/>
              </p14:nvContentPartPr>
              <p14:xfrm>
                <a:off x="5475536" y="2994630"/>
                <a:ext cx="8280" cy="6171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C2E3E3A-285F-654D-A293-6B500A94AB3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67976" y="2987052"/>
                  <a:ext cx="23400" cy="76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14:cNvPr>
                <p14:cNvContentPartPr/>
                <p14:nvPr/>
              </p14:nvContentPartPr>
              <p14:xfrm>
                <a:off x="5504336" y="3013246"/>
                <a:ext cx="28800" cy="44472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C05924E-0A97-8A4E-8134-740F1C4CF3E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96776" y="3005714"/>
                  <a:ext cx="43920" cy="59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14:cNvPr>
                <p14:cNvContentPartPr/>
                <p14:nvPr/>
              </p14:nvContentPartPr>
              <p14:xfrm>
                <a:off x="5548616" y="2999801"/>
                <a:ext cx="9720" cy="59296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58D7421-6663-F546-BCBE-7FA9349DED5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41326" y="2992254"/>
                  <a:ext cx="24300" cy="74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14:cNvPr>
                <p14:cNvContentPartPr/>
                <p14:nvPr/>
              </p14:nvContentPartPr>
              <p14:xfrm>
                <a:off x="5574176" y="3019796"/>
                <a:ext cx="41760" cy="38267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6727F53-F93A-D643-8DE1-B75617C6DCA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66616" y="3012215"/>
                  <a:ext cx="56880" cy="5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14:cNvPr>
                <p14:cNvContentPartPr/>
                <p14:nvPr/>
              </p14:nvContentPartPr>
              <p14:xfrm>
                <a:off x="5615216" y="3019452"/>
                <a:ext cx="43200" cy="36198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2BDA902-BF5C-794A-B833-9B0A403C88E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07656" y="3011850"/>
                  <a:ext cx="58320" cy="5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14:cNvPr>
                <p14:cNvContentPartPr/>
                <p14:nvPr/>
              </p14:nvContentPartPr>
              <p14:xfrm>
                <a:off x="5671016" y="2994630"/>
                <a:ext cx="38520" cy="56883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69ECC3-33B1-CE40-BB44-67068AEAF04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63456" y="2987070"/>
                  <a:ext cx="53640" cy="720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77DE1E5-B562-2742-8927-3547BAC41FC7}"/>
              </a:ext>
            </a:extLst>
          </p:cNvPr>
          <p:cNvGrpSpPr/>
          <p:nvPr/>
        </p:nvGrpSpPr>
        <p:grpSpPr>
          <a:xfrm>
            <a:off x="8085198" y="4795200"/>
            <a:ext cx="985683" cy="1181704"/>
            <a:chOff x="8085198" y="4795200"/>
            <a:chExt cx="985683" cy="11817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14:cNvPr>
                <p14:cNvContentPartPr/>
                <p14:nvPr/>
              </p14:nvContentPartPr>
              <p14:xfrm>
                <a:off x="8195860" y="5809891"/>
                <a:ext cx="91383" cy="78129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91C45BA-BC7C-014A-ACFF-990BA679005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88305" y="5802330"/>
                  <a:ext cx="106494" cy="93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14:cNvPr>
                <p14:cNvContentPartPr/>
                <p14:nvPr/>
              </p14:nvContentPartPr>
              <p14:xfrm>
                <a:off x="8844262" y="4913847"/>
                <a:ext cx="86151" cy="65573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E87C4C6-1BA8-1846-9B58-3B367858832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836692" y="4906239"/>
                  <a:ext cx="101291" cy="8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14:cNvPr>
                <p14:cNvContentPartPr/>
                <p14:nvPr/>
              </p14:nvContentPartPr>
              <p14:xfrm>
                <a:off x="9051698" y="5278624"/>
                <a:ext cx="8720" cy="39239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8501733-0FD4-7D4D-992C-6F410ACE956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44068" y="5271064"/>
                  <a:ext cx="23980" cy="407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14:cNvPr>
                <p14:cNvContentPartPr/>
                <p14:nvPr/>
              </p14:nvContentPartPr>
              <p14:xfrm>
                <a:off x="9050302" y="5660551"/>
                <a:ext cx="10464" cy="302751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74C7AAF-49A9-E940-99AD-9522D6E3E94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42725" y="5652991"/>
                  <a:ext cx="25619" cy="317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14:cNvPr>
                <p14:cNvContentPartPr/>
                <p14:nvPr/>
              </p14:nvContentPartPr>
              <p14:xfrm>
                <a:off x="9050302" y="4815779"/>
                <a:ext cx="5581" cy="68014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84B9FED-2511-F441-95E3-65EC064E691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042977" y="4808222"/>
                  <a:ext cx="20231" cy="83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14:cNvPr>
                <p14:cNvContentPartPr/>
                <p14:nvPr/>
              </p14:nvContentPartPr>
              <p14:xfrm>
                <a:off x="9051698" y="4886583"/>
                <a:ext cx="6976" cy="39239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BAA9CE1-CD31-4A48-B712-10941DAAFB5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43988" y="4879016"/>
                  <a:ext cx="22397" cy="407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14:cNvPr>
                <p14:cNvContentPartPr/>
                <p14:nvPr/>
              </p14:nvContentPartPr>
              <p14:xfrm>
                <a:off x="8098801" y="4795200"/>
                <a:ext cx="743971" cy="18835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B61B2AA-D1C5-214B-975F-1BC27D3624C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91239" y="4787594"/>
                  <a:ext cx="759095" cy="3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14:cNvPr>
                <p14:cNvContentPartPr/>
                <p14:nvPr/>
              </p14:nvContentPartPr>
              <p14:xfrm>
                <a:off x="8790104" y="4814035"/>
                <a:ext cx="280777" cy="13952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AE4046-4399-2C43-ABB7-E17F8942FBF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82545" y="4806522"/>
                  <a:ext cx="295896" cy="28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14:cNvPr>
                <p14:cNvContentPartPr/>
                <p14:nvPr/>
              </p14:nvContentPartPr>
              <p14:xfrm>
                <a:off x="8085198" y="5952837"/>
                <a:ext cx="980102" cy="24067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4833DF-C87A-5642-B76A-76D9767B492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74760" y="5942420"/>
                  <a:ext cx="1000258" cy="44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14:cNvPr>
                <p14:cNvContentPartPr/>
                <p14:nvPr/>
              </p14:nvContentPartPr>
              <p14:xfrm>
                <a:off x="8171349" y="4837753"/>
                <a:ext cx="5581" cy="8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E90BB8-43A1-F342-A0E0-C10A3EC663B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63536" y="4830123"/>
                  <a:ext cx="21208" cy="2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14:cNvPr>
                <p14:cNvContentPartPr/>
                <p14:nvPr/>
              </p14:nvContentPartPr>
              <p14:xfrm>
                <a:off x="8234132" y="4855541"/>
                <a:ext cx="62782" cy="53365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BFE8096-0DB7-D947-B16C-D174719B2A4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26555" y="4848020"/>
                  <a:ext cx="77936" cy="68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14:cNvPr>
                <p14:cNvContentPartPr/>
                <p14:nvPr/>
              </p14:nvContentPartPr>
              <p14:xfrm>
                <a:off x="8271103" y="4868097"/>
                <a:ext cx="30694" cy="2093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E7C8A9-E763-A44D-AF0F-EB06263E9C9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63520" y="4860771"/>
                  <a:ext cx="45860" cy="16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14:cNvPr>
                <p14:cNvContentPartPr/>
                <p14:nvPr/>
              </p14:nvContentPartPr>
              <p14:xfrm>
                <a:off x="8304936" y="4864609"/>
                <a:ext cx="24067" cy="42204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B32575E-9874-F440-BCC0-3A576211A3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297278" y="4857034"/>
                  <a:ext cx="39382" cy="5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14:cNvPr>
                <p14:cNvContentPartPr/>
                <p14:nvPr/>
              </p14:nvContentPartPr>
              <p14:xfrm>
                <a:off x="8120775" y="4958434"/>
                <a:ext cx="12208" cy="74641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B98AEB0-42DE-FE4D-8314-0DA16638377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113235" y="4950862"/>
                  <a:ext cx="27288" cy="89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14:cNvPr>
                <p14:cNvContentPartPr/>
                <p14:nvPr/>
              </p14:nvContentPartPr>
              <p14:xfrm>
                <a:off x="8142748" y="4988081"/>
                <a:ext cx="25811" cy="39065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8BBAE15-9AC5-6244-89A2-7DF49B61957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35114" y="4980623"/>
                  <a:ext cx="41079" cy="53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14:cNvPr>
                <p14:cNvContentPartPr/>
                <p14:nvPr/>
              </p14:nvContentPartPr>
              <p14:xfrm>
                <a:off x="8181813" y="4969247"/>
                <a:ext cx="10464" cy="69409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85EEEA4-50D2-0845-8909-B4362B9C066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74236" y="4961695"/>
                  <a:ext cx="25619" cy="845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1952FB9-57B1-B045-8BA6-DEEDE27E51E1}"/>
              </a:ext>
            </a:extLst>
          </p:cNvPr>
          <p:cNvGrpSpPr/>
          <p:nvPr/>
        </p:nvGrpSpPr>
        <p:grpSpPr>
          <a:xfrm>
            <a:off x="9441770" y="2227008"/>
            <a:ext cx="1171670" cy="447843"/>
            <a:chOff x="9441770" y="2227008"/>
            <a:chExt cx="1171670" cy="44784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81E4C8-32F7-4B43-A815-42BB258EA1CC}"/>
                    </a:ext>
                  </a:extLst>
                </p14:cNvPr>
                <p14:cNvContentPartPr/>
                <p14:nvPr/>
              </p14:nvContentPartPr>
              <p14:xfrm>
                <a:off x="9491707" y="2227008"/>
                <a:ext cx="1121733" cy="447843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81E4C8-32F7-4B43-A815-42BB258EA1C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476227" y="2211540"/>
                  <a:ext cx="1152332" cy="478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16A3B2B-8DFB-3C4D-92BD-56EF5AF498CA}"/>
                    </a:ext>
                  </a:extLst>
                </p14:cNvPr>
                <p14:cNvContentPartPr/>
                <p14:nvPr/>
              </p14:nvContentPartPr>
              <p14:xfrm>
                <a:off x="9528629" y="2279602"/>
                <a:ext cx="152469" cy="2361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16A3B2B-8DFB-3C4D-92BD-56EF5AF498C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513166" y="2264123"/>
                  <a:ext cx="183035" cy="26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92F08D-AF71-974A-987C-A1C6F70EC56A}"/>
                    </a:ext>
                  </a:extLst>
                </p14:cNvPr>
                <p14:cNvContentPartPr/>
                <p14:nvPr/>
              </p14:nvContentPartPr>
              <p14:xfrm>
                <a:off x="9589723" y="2425961"/>
                <a:ext cx="62687" cy="1594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92F08D-AF71-974A-987C-A1C6F70EC56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574320" y="2412253"/>
                  <a:ext cx="93135" cy="28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EFDF182-5E16-6D4A-9AAD-4FAC4EC74E16}"/>
                    </a:ext>
                  </a:extLst>
                </p14:cNvPr>
                <p14:cNvContentPartPr/>
                <p14:nvPr/>
              </p14:nvContentPartPr>
              <p14:xfrm>
                <a:off x="9708988" y="2396211"/>
                <a:ext cx="179297" cy="130422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EFDF182-5E16-6D4A-9AAD-4FAC4EC74E1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693507" y="2380762"/>
                  <a:ext cx="209900" cy="160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C946E3-D0B2-AF43-B0E0-E005403CC6EC}"/>
                    </a:ext>
                  </a:extLst>
                </p14:cNvPr>
                <p14:cNvContentPartPr/>
                <p14:nvPr/>
              </p14:nvContentPartPr>
              <p14:xfrm>
                <a:off x="9901035" y="2396211"/>
                <a:ext cx="88453" cy="129625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C946E3-D0B2-AF43-B0E0-E005403CC6E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5574" y="2380728"/>
                  <a:ext cx="119016" cy="160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26E18D7-7C04-7D46-B5DC-198542789519}"/>
                    </a:ext>
                  </a:extLst>
                </p14:cNvPr>
                <p14:cNvContentPartPr/>
                <p14:nvPr/>
              </p14:nvContentPartPr>
              <p14:xfrm>
                <a:off x="9888285" y="2424633"/>
                <a:ext cx="77031" cy="14609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26E18D7-7C04-7D46-B5DC-19854278951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72807" y="2409311"/>
                  <a:ext cx="107627" cy="44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F78F9F-6580-B344-B0F7-822CCB862E4C}"/>
                    </a:ext>
                  </a:extLst>
                </p14:cNvPr>
                <p14:cNvContentPartPr/>
                <p14:nvPr/>
              </p14:nvContentPartPr>
              <p14:xfrm>
                <a:off x="9991878" y="2410555"/>
                <a:ext cx="81281" cy="110765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F78F9F-6580-B344-B0F7-822CCB862E4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76413" y="2395091"/>
                  <a:ext cx="111851" cy="141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B8BE70-EDAE-8F43-B961-56978A4E6D96}"/>
                    </a:ext>
                  </a:extLst>
                </p14:cNvPr>
                <p14:cNvContentPartPr/>
                <p14:nvPr/>
              </p14:nvContentPartPr>
              <p14:xfrm>
                <a:off x="10068644" y="2427289"/>
                <a:ext cx="52859" cy="88984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B8BE70-EDAE-8F43-B961-56978A4E6D9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53182" y="2411798"/>
                  <a:ext cx="83424" cy="119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9CB54D4-5976-6745-AED5-9BAD5DD76008}"/>
                    </a:ext>
                  </a:extLst>
                </p14:cNvPr>
                <p14:cNvContentPartPr/>
                <p14:nvPr/>
              </p14:nvContentPartPr>
              <p14:xfrm>
                <a:off x="10128410" y="2401789"/>
                <a:ext cx="109703" cy="136265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9CB54D4-5976-6745-AED5-9BAD5DD7600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112944" y="2386329"/>
                  <a:ext cx="140276" cy="166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D2F3358-B6A0-B846-988B-ADE13A8082CB}"/>
                    </a:ext>
                  </a:extLst>
                </p14:cNvPr>
                <p14:cNvContentPartPr/>
                <p14:nvPr/>
              </p14:nvContentPartPr>
              <p14:xfrm>
                <a:off x="10253519" y="2438711"/>
                <a:ext cx="298828" cy="126703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D2F3358-B6A0-B846-988B-ADE13A8082C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238038" y="2423233"/>
                  <a:ext cx="329431" cy="157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2F23765-DAD1-C044-BB60-826945E2BED1}"/>
                    </a:ext>
                  </a:extLst>
                </p14:cNvPr>
                <p14:cNvContentPartPr/>
                <p14:nvPr/>
              </p14:nvContentPartPr>
              <p14:xfrm>
                <a:off x="9441770" y="2398867"/>
                <a:ext cx="69859" cy="21516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2F23765-DAD1-C044-BB60-826945E2BED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426286" y="2383447"/>
                  <a:ext cx="100467" cy="51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D0C8148-B685-8644-8E2C-87392854BF77}"/>
                    </a:ext>
                  </a:extLst>
                </p14:cNvPr>
                <p14:cNvContentPartPr/>
                <p14:nvPr/>
              </p14:nvContentPartPr>
              <p14:xfrm>
                <a:off x="10499973" y="2615747"/>
                <a:ext cx="52062" cy="85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D0C8148-B685-8644-8E2C-87392854BF7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92433" y="2608309"/>
                  <a:ext cx="67142" cy="23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814834A-7C86-1E40-820C-6191180E15D5}"/>
                    </a:ext>
                  </a:extLst>
                </p14:cNvPr>
                <p14:cNvContentPartPr/>
                <p14:nvPr/>
              </p14:nvContentPartPr>
              <p14:xfrm>
                <a:off x="10509535" y="2621325"/>
                <a:ext cx="36125" cy="27891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814834A-7C86-1E40-820C-6191180E15D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02024" y="2613816"/>
                  <a:ext cx="51147" cy="429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A2DF2F9-A0DF-E64E-A790-4B39D1B0BFD0}"/>
                  </a:ext>
                </a:extLst>
              </p14:cNvPr>
              <p14:cNvContentPartPr/>
              <p14:nvPr/>
            </p14:nvContentPartPr>
            <p14:xfrm>
              <a:off x="10554809" y="2325940"/>
              <a:ext cx="38781" cy="44625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A2DF2F9-A0DF-E64E-A790-4B39D1B0BFD0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0539510" y="2310465"/>
                <a:ext cx="69023" cy="7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D4971D8-4AED-6F4D-A2D0-537DB9C85B34}"/>
                  </a:ext>
                </a:extLst>
              </p14:cNvPr>
              <p14:cNvContentPartPr/>
              <p14:nvPr/>
            </p14:nvContentPartPr>
            <p14:xfrm>
              <a:off x="10546044" y="2319299"/>
              <a:ext cx="58703" cy="6375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D4971D8-4AED-6F4D-A2D0-537DB9C85B34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0538527" y="2311778"/>
                <a:ext cx="73737" cy="78792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7503EF5-5F65-7641-A084-9973EF16F4FA}"/>
              </a:ext>
            </a:extLst>
          </p:cNvPr>
          <p:cNvGrpSpPr/>
          <p:nvPr/>
        </p:nvGrpSpPr>
        <p:grpSpPr>
          <a:xfrm>
            <a:off x="9162733" y="2341807"/>
            <a:ext cx="111600" cy="180360"/>
            <a:chOff x="9162733" y="2341807"/>
            <a:chExt cx="11160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F7EA940-BC16-034A-B8B7-5C8097195F7A}"/>
                    </a:ext>
                  </a:extLst>
                </p14:cNvPr>
                <p14:cNvContentPartPr/>
                <p14:nvPr/>
              </p14:nvContentPartPr>
              <p14:xfrm>
                <a:off x="9162733" y="2453047"/>
                <a:ext cx="95760" cy="69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F7EA940-BC16-034A-B8B7-5C8097195F7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47195" y="2437647"/>
                  <a:ext cx="126475" cy="99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E2D9F3-F568-E343-88FA-CD6760154AC9}"/>
                    </a:ext>
                  </a:extLst>
                </p14:cNvPr>
                <p14:cNvContentPartPr/>
                <p14:nvPr/>
              </p14:nvContentPartPr>
              <p14:xfrm>
                <a:off x="9210613" y="2352607"/>
                <a:ext cx="10800" cy="100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E2D9F3-F568-E343-88FA-CD6760154AC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195632" y="2337127"/>
                  <a:ext cx="40413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DD7AF7E-2454-B24D-8A00-7BA85BA02D9A}"/>
                    </a:ext>
                  </a:extLst>
                </p14:cNvPr>
                <p14:cNvContentPartPr/>
                <p14:nvPr/>
              </p14:nvContentPartPr>
              <p14:xfrm>
                <a:off x="9221053" y="2341807"/>
                <a:ext cx="53280" cy="53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DD7AF7E-2454-B24D-8A00-7BA85BA02D9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205573" y="2326327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D715A5A-9A41-6F49-AB76-F75BF9AF5716}"/>
                  </a:ext>
                </a:extLst>
              </p14:cNvPr>
              <p14:cNvContentPartPr/>
              <p14:nvPr/>
            </p14:nvContentPartPr>
            <p14:xfrm>
              <a:off x="600853" y="2908087"/>
              <a:ext cx="270360" cy="21222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D715A5A-9A41-6F49-AB76-F75BF9AF5716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85352" y="2892607"/>
                <a:ext cx="301001" cy="2152800"/>
              </a:xfrm>
              <a:prstGeom prst="rect">
                <a:avLst/>
              </a:prstGeom>
            </p:spPr>
          </p:pic>
        </mc:Fallback>
      </mc:AlternateContent>
      <p:pic>
        <p:nvPicPr>
          <p:cNvPr id="269" name="Picture 26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55AB7A-6E25-2FB9-E75A-EE4E59512460}"/>
              </a:ext>
            </a:extLst>
          </p:cNvPr>
          <p:cNvPicPr>
            <a:picLocks noChangeAspect="1"/>
          </p:cNvPicPr>
          <p:nvPr/>
        </p:nvPicPr>
        <p:blipFill>
          <a:blip r:embed="rId398" cstate="print">
            <a:extLst>
              <a:ext uri="{BEBA8EAE-BF5A-486C-A8C5-ECC9F3942E4B}">
                <a14:imgProps xmlns:a14="http://schemas.microsoft.com/office/drawing/2010/main">
                  <a14:imgLayer r:embed="rId39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00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271" name="Rectangle 270">
            <a:extLst>
              <a:ext uri="{FF2B5EF4-FFF2-40B4-BE49-F238E27FC236}">
                <a16:creationId xmlns:a16="http://schemas.microsoft.com/office/drawing/2014/main" id="{7E79013E-AEA0-305F-BE94-6DE26E78ED41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B3E06EFA-223B-F6B1-257E-DEF062DAB42A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275" name="Round Same-side Corner of Rectangle 1">
            <a:extLst>
              <a:ext uri="{FF2B5EF4-FFF2-40B4-BE49-F238E27FC236}">
                <a16:creationId xmlns:a16="http://schemas.microsoft.com/office/drawing/2014/main" id="{0C373B06-62BC-369F-145D-F5A18EFBBD9A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277" name="Round Same-side Corner of Rectangle 161">
            <a:extLst>
              <a:ext uri="{FF2B5EF4-FFF2-40B4-BE49-F238E27FC236}">
                <a16:creationId xmlns:a16="http://schemas.microsoft.com/office/drawing/2014/main" id="{1BF68F96-77C2-40E2-603D-D1167A56D2F3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279" name="Round Same-side Corner of Rectangle 162">
            <a:extLst>
              <a:ext uri="{FF2B5EF4-FFF2-40B4-BE49-F238E27FC236}">
                <a16:creationId xmlns:a16="http://schemas.microsoft.com/office/drawing/2014/main" id="{34B9A697-D72D-7EC8-FD98-C19720646460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281" name="Picture 280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EC20CE0F-FD51-A801-E019-416C0F1F476A}"/>
              </a:ext>
            </a:extLst>
          </p:cNvPr>
          <p:cNvPicPr>
            <a:picLocks noChangeAspect="1"/>
          </p:cNvPicPr>
          <p:nvPr/>
        </p:nvPicPr>
        <p:blipFill>
          <a:blip r:embed="rId401" cstate="print">
            <a:extLst>
              <a:ext uri="{BEBA8EAE-BF5A-486C-A8C5-ECC9F3942E4B}">
                <a14:imgProps xmlns:a14="http://schemas.microsoft.com/office/drawing/2010/main">
                  <a14:imgLayer r:embed="rId402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03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283" name="Picture 282" descr="A picture containing logo&#10;&#10;Description automatically generated">
            <a:extLst>
              <a:ext uri="{FF2B5EF4-FFF2-40B4-BE49-F238E27FC236}">
                <a16:creationId xmlns:a16="http://schemas.microsoft.com/office/drawing/2014/main" id="{785D4D9D-3F97-88D7-807B-85ABE54EB3F9}"/>
              </a:ext>
            </a:extLst>
          </p:cNvPr>
          <p:cNvPicPr>
            <a:picLocks noChangeAspect="1"/>
          </p:cNvPicPr>
          <p:nvPr/>
        </p:nvPicPr>
        <p:blipFill>
          <a:blip r:embed="rId40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05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sp>
        <p:nvSpPr>
          <p:cNvPr id="287" name="Rectangle 286">
            <a:extLst>
              <a:ext uri="{FF2B5EF4-FFF2-40B4-BE49-F238E27FC236}">
                <a16:creationId xmlns:a16="http://schemas.microsoft.com/office/drawing/2014/main" id="{77C6D802-E986-1A9A-5BDE-C33158ACD72C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Flat island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BF56F583-EFB3-FB98-3C35-F01BAB9365AB}"/>
              </a:ext>
            </a:extLst>
          </p:cNvPr>
          <p:cNvSpPr/>
          <p:nvPr/>
        </p:nvSpPr>
        <p:spPr>
          <a:xfrm>
            <a:off x="5404108" y="2805933"/>
            <a:ext cx="135486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 island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27F1B20-1E80-ADB8-FA47-131E413D850A}"/>
              </a:ext>
            </a:extLst>
          </p:cNvPr>
          <p:cNvSpPr/>
          <p:nvPr/>
        </p:nvSpPr>
        <p:spPr>
          <a:xfrm>
            <a:off x="8083628" y="4774464"/>
            <a:ext cx="101124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Pirate Island</a:t>
            </a:r>
          </a:p>
        </p:txBody>
      </p:sp>
    </p:spTree>
    <p:extLst>
      <p:ext uri="{BB962C8B-B14F-4D97-AF65-F5344CB8AC3E}">
        <p14:creationId xmlns:p14="http://schemas.microsoft.com/office/powerpoint/2010/main" val="2860680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Rectangle 587">
            <a:extLst>
              <a:ext uri="{FF2B5EF4-FFF2-40B4-BE49-F238E27FC236}">
                <a16:creationId xmlns:a16="http://schemas.microsoft.com/office/drawing/2014/main" id="{498D301C-A9FA-24CE-3A72-C40879F4C34D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8371D602-7B1C-04F8-428A-C16EE6026D92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599" name="Round Same-side Corner of Rectangle 1">
            <a:extLst>
              <a:ext uri="{FF2B5EF4-FFF2-40B4-BE49-F238E27FC236}">
                <a16:creationId xmlns:a16="http://schemas.microsoft.com/office/drawing/2014/main" id="{A4A06BEE-1048-58FB-D94B-A68E95C6EB35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602" name="Round Same-side Corner of Rectangle 161">
            <a:extLst>
              <a:ext uri="{FF2B5EF4-FFF2-40B4-BE49-F238E27FC236}">
                <a16:creationId xmlns:a16="http://schemas.microsoft.com/office/drawing/2014/main" id="{8219D991-4BF9-1588-D4B6-2A59DA0AB684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604" name="Round Same-side Corner of Rectangle 162">
            <a:extLst>
              <a:ext uri="{FF2B5EF4-FFF2-40B4-BE49-F238E27FC236}">
                <a16:creationId xmlns:a16="http://schemas.microsoft.com/office/drawing/2014/main" id="{72F08C86-463C-42E8-F964-219D1D5785F8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606" name="Picture 60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C43AD1E2-1A6D-79E6-A60B-89A703C8E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695" name="Rectangle 694">
            <a:extLst>
              <a:ext uri="{FF2B5EF4-FFF2-40B4-BE49-F238E27FC236}">
                <a16:creationId xmlns:a16="http://schemas.microsoft.com/office/drawing/2014/main" id="{6CEC841C-A308-9B5B-7AC4-25C4AA1D814B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Flat island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98" name="Ink 697">
                <a:extLst>
                  <a:ext uri="{FF2B5EF4-FFF2-40B4-BE49-F238E27FC236}">
                    <a16:creationId xmlns:a16="http://schemas.microsoft.com/office/drawing/2014/main" id="{33B3B820-C69B-F82D-A6FA-3A68D33E3786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234880"/>
            </p14:xfrm>
          </p:contentPart>
        </mc:Choice>
        <mc:Fallback>
          <p:pic>
            <p:nvPicPr>
              <p:cNvPr id="698" name="Ink 697">
                <a:extLst>
                  <a:ext uri="{FF2B5EF4-FFF2-40B4-BE49-F238E27FC236}">
                    <a16:creationId xmlns:a16="http://schemas.microsoft.com/office/drawing/2014/main" id="{33B3B820-C69B-F82D-A6FA-3A68D33E37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96988" y="3365800"/>
                <a:ext cx="598680" cy="227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610765"/>
            <a:ext cx="61560" cy="919800"/>
            <a:chOff x="11252854" y="1610765"/>
            <a:chExt cx="61560" cy="91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41372B1E-E2AF-B747-FCF0-4C5CDC3FC44D}"/>
                    </a:ext>
                  </a:extLst>
                </p14:cNvPr>
                <p14:cNvContentPartPr/>
                <p14:nvPr/>
              </p14:nvContentPartPr>
              <p14:xfrm>
                <a:off x="11252854" y="1610765"/>
                <a:ext cx="61560" cy="691920"/>
              </p14:xfrm>
            </p:contentPart>
          </mc:Choice>
          <mc:Fallback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41372B1E-E2AF-B747-FCF0-4C5CDC3FC44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37374" y="1595285"/>
                  <a:ext cx="9216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5CA48217-15EE-C1A0-997E-8073A560A96F}"/>
                  </a:ext>
                </a:extLst>
              </p14:cNvPr>
              <p14:cNvContentPartPr/>
              <p14:nvPr/>
            </p14:nvContentPartPr>
            <p14:xfrm>
              <a:off x="9860542" y="614561"/>
              <a:ext cx="528120" cy="38160"/>
            </p14:xfrm>
          </p:contentPart>
        </mc:Choice>
        <mc:Fallback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5CA48217-15EE-C1A0-997E-8073A560A96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45062" y="599081"/>
                <a:ext cx="558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020B2825-7B66-79CB-1B9D-B3931959951E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539640" cy="54720"/>
            </p14:xfrm>
          </p:contentPart>
        </mc:Choice>
        <mc:Fallback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020B2825-7B66-79CB-1B9D-B393195995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833192" y="568841"/>
                <a:ext cx="57022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29736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747436" y="2852415"/>
                <a:ext cx="28080" cy="11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C2CA5DED-7894-94F4-10CF-C8AD4FC736F1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277190"/>
            </p14:xfrm>
          </p:contentPart>
        </mc:Choice>
        <mc:Fallback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C2CA5DED-7894-94F4-10CF-C8AD4FC736F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043988" y="4879013"/>
                <a:ext cx="22397" cy="292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71E160C-71C3-2DE0-B76C-A50B477AB0DC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328399"/>
            </p14:xfrm>
          </p:contentPart>
        </mc:Choice>
        <mc:Fallback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71E160C-71C3-2DE0-B76C-A50B477AB0D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074429" y="4802977"/>
                <a:ext cx="23980" cy="343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p:pic>
        <p:nvPicPr>
          <p:cNvPr id="510" name="Picture 5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4FEDAD0-C948-1730-71D0-06D3573DD084}"/>
              </a:ext>
            </a:extLst>
          </p:cNvPr>
          <p:cNvPicPr>
            <a:picLocks noChangeAspect="1"/>
          </p:cNvPicPr>
          <p:nvPr/>
        </p:nvPicPr>
        <p:blipFill>
          <a:blip r:embed="rId141" cstate="print">
            <a:extLst>
              <a:ext uri="{BEBA8EAE-BF5A-486C-A8C5-ECC9F3942E4B}">
                <a14:imgProps xmlns:a14="http://schemas.microsoft.com/office/drawing/2010/main">
                  <a14:imgLayer r:embed="rId14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3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E9727-E7F2-A846-9640-E70E71629ECB}"/>
              </a:ext>
            </a:extLst>
          </p:cNvPr>
          <p:cNvSpPr/>
          <p:nvPr/>
        </p:nvSpPr>
        <p:spPr>
          <a:xfrm>
            <a:off x="3099617" y="230936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D3E5503E-2012-A54D-B006-D7D2270E7EF3}"/>
              </a:ext>
            </a:extLst>
          </p:cNvPr>
          <p:cNvSpPr/>
          <p:nvPr/>
        </p:nvSpPr>
        <p:spPr>
          <a:xfrm>
            <a:off x="6769949" y="2301505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C0148F3-1BAB-2346-823E-6F52356D7611}"/>
              </a:ext>
            </a:extLst>
          </p:cNvPr>
          <p:cNvGrpSpPr/>
          <p:nvPr/>
        </p:nvGrpSpPr>
        <p:grpSpPr>
          <a:xfrm>
            <a:off x="3544058" y="2381793"/>
            <a:ext cx="590760" cy="340200"/>
            <a:chOff x="3544058" y="2381793"/>
            <a:chExt cx="59076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14:cNvPr>
                <p14:cNvContentPartPr/>
                <p14:nvPr/>
              </p14:nvContentPartPr>
              <p14:xfrm>
                <a:off x="3544058" y="2381793"/>
                <a:ext cx="272520" cy="32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28578" y="2366313"/>
                  <a:ext cx="303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14:cNvPr>
                <p14:cNvContentPartPr/>
                <p14:nvPr/>
              </p14:nvContentPartPr>
              <p14:xfrm>
                <a:off x="3954818" y="2406273"/>
                <a:ext cx="180000" cy="3157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39338" y="2390793"/>
                  <a:ext cx="21060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14:cNvPr>
              <p14:cNvContentPartPr/>
              <p14:nvPr/>
            </p14:nvContentPartPr>
            <p14:xfrm>
              <a:off x="4311578" y="2451273"/>
              <a:ext cx="3240" cy="24264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96098" y="2435793"/>
                <a:ext cx="3384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Group 483">
            <a:extLst>
              <a:ext uri="{FF2B5EF4-FFF2-40B4-BE49-F238E27FC236}">
                <a16:creationId xmlns:a16="http://schemas.microsoft.com/office/drawing/2014/main" id="{AD293BFA-B2DB-2F40-842A-E72F8DF1C9E1}"/>
              </a:ext>
            </a:extLst>
          </p:cNvPr>
          <p:cNvGrpSpPr/>
          <p:nvPr/>
        </p:nvGrpSpPr>
        <p:grpSpPr>
          <a:xfrm>
            <a:off x="4523978" y="2525793"/>
            <a:ext cx="133560" cy="264600"/>
            <a:chOff x="4523978" y="2525793"/>
            <a:chExt cx="13356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14:cNvPr>
                <p14:cNvContentPartPr/>
                <p14:nvPr/>
              </p14:nvContentPartPr>
              <p14:xfrm>
                <a:off x="4523978" y="2573673"/>
                <a:ext cx="8640" cy="2167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08498" y="2558167"/>
                  <a:ext cx="39240" cy="247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14:cNvPr>
                <p14:cNvContentPartPr/>
                <p14:nvPr/>
              </p14:nvContentPartPr>
              <p14:xfrm>
                <a:off x="4537298" y="2525793"/>
                <a:ext cx="120240" cy="14184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21818" y="2510313"/>
                  <a:ext cx="1508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14:cNvPr>
              <p14:cNvContentPartPr/>
              <p14:nvPr/>
            </p14:nvContentPartPr>
            <p14:xfrm>
              <a:off x="7096091" y="2398621"/>
              <a:ext cx="154440" cy="21600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080611" y="2383167"/>
                <a:ext cx="185040" cy="246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14:cNvPr>
              <p14:cNvContentPartPr/>
              <p14:nvPr/>
            </p14:nvContentPartPr>
            <p14:xfrm>
              <a:off x="7114811" y="2504101"/>
              <a:ext cx="151560" cy="1656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099331" y="2488621"/>
                <a:ext cx="1821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96BB414-D13A-B945-BF9B-0DC275D8CF8E}"/>
              </a:ext>
            </a:extLst>
          </p:cNvPr>
          <p:cNvGrpSpPr/>
          <p:nvPr/>
        </p:nvGrpSpPr>
        <p:grpSpPr>
          <a:xfrm>
            <a:off x="7373215" y="2466358"/>
            <a:ext cx="1304280" cy="189720"/>
            <a:chOff x="7373215" y="2466358"/>
            <a:chExt cx="130428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14:cNvPr>
                <p14:cNvContentPartPr/>
                <p14:nvPr/>
              </p14:nvContentPartPr>
              <p14:xfrm>
                <a:off x="7373215" y="2497318"/>
                <a:ext cx="180000" cy="1324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57704" y="2481796"/>
                  <a:ext cx="210661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14:cNvPr>
                <p14:cNvContentPartPr/>
                <p14:nvPr/>
              </p14:nvContentPartPr>
              <p14:xfrm>
                <a:off x="7600375" y="2518558"/>
                <a:ext cx="78840" cy="1058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84965" y="2503130"/>
                  <a:ext cx="109301" cy="136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14:cNvPr>
                <p14:cNvContentPartPr/>
                <p14:nvPr/>
              </p14:nvContentPartPr>
              <p14:xfrm>
                <a:off x="7737535" y="2497318"/>
                <a:ext cx="53280" cy="1270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21950" y="2481838"/>
                  <a:ext cx="84088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14:cNvPr>
                <p14:cNvContentPartPr/>
                <p14:nvPr/>
              </p14:nvContentPartPr>
              <p14:xfrm>
                <a:off x="7747975" y="2534398"/>
                <a:ext cx="90000" cy="1080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32495" y="2519417"/>
                  <a:ext cx="12060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14:cNvPr>
                <p14:cNvContentPartPr/>
                <p14:nvPr/>
              </p14:nvContentPartPr>
              <p14:xfrm>
                <a:off x="7832575" y="2508118"/>
                <a:ext cx="121680" cy="12060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17141" y="2492638"/>
                  <a:ext cx="15219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14:cNvPr>
                <p14:cNvContentPartPr/>
                <p14:nvPr/>
              </p14:nvContentPartPr>
              <p14:xfrm>
                <a:off x="7985575" y="2508118"/>
                <a:ext cx="116640" cy="10548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70047" y="2492638"/>
                  <a:ext cx="147335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14:cNvPr>
                <p14:cNvContentPartPr/>
                <p14:nvPr/>
              </p14:nvContentPartPr>
              <p14:xfrm>
                <a:off x="8133535" y="2466358"/>
                <a:ext cx="174600" cy="16344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18055" y="2450878"/>
                  <a:ext cx="20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14:cNvPr>
                <p14:cNvContentPartPr/>
                <p14:nvPr/>
              </p14:nvContentPartPr>
              <p14:xfrm>
                <a:off x="8318215" y="2518558"/>
                <a:ext cx="359280" cy="13752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02735" y="2503118"/>
                  <a:ext cx="389880" cy="1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14:cNvPr>
              <p14:cNvContentPartPr/>
              <p14:nvPr/>
            </p14:nvContentPartPr>
            <p14:xfrm>
              <a:off x="3102118" y="2888836"/>
              <a:ext cx="2325600" cy="36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93118" y="2879836"/>
                <a:ext cx="234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14:cNvPr>
              <p14:cNvContentPartPr/>
              <p14:nvPr/>
            </p14:nvContentPartPr>
            <p14:xfrm>
              <a:off x="6780841" y="2886712"/>
              <a:ext cx="2326320" cy="36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771841" y="2877712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14:cNvPr>
              <p14:cNvContentPartPr/>
              <p14:nvPr/>
            </p14:nvContentPartPr>
            <p14:xfrm>
              <a:off x="3117227" y="4890083"/>
              <a:ext cx="2307600" cy="36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08227" y="4881083"/>
                <a:ext cx="23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14:cNvPr>
              <p14:cNvContentPartPr/>
              <p14:nvPr/>
            </p14:nvContentPartPr>
            <p14:xfrm>
              <a:off x="6769787" y="4890083"/>
              <a:ext cx="2324880" cy="36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60786" y="4881083"/>
                <a:ext cx="2342523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2B0769D-AD8E-2142-A112-2DE2EC8288FD}"/>
              </a:ext>
            </a:extLst>
          </p:cNvPr>
          <p:cNvGrpSpPr/>
          <p:nvPr/>
        </p:nvGrpSpPr>
        <p:grpSpPr>
          <a:xfrm>
            <a:off x="3215985" y="4963985"/>
            <a:ext cx="646560" cy="133560"/>
            <a:chOff x="3215985" y="4963985"/>
            <a:chExt cx="646560" cy="1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14:cNvPr>
                <p14:cNvContentPartPr/>
                <p14:nvPr/>
              </p14:nvContentPartPr>
              <p14:xfrm>
                <a:off x="3279705" y="4968665"/>
                <a:ext cx="11520" cy="124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72145" y="4961105"/>
                  <a:ext cx="26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14:cNvPr>
                <p14:cNvContentPartPr/>
                <p14:nvPr/>
              </p14:nvContentPartPr>
              <p14:xfrm>
                <a:off x="3215985" y="4963985"/>
                <a:ext cx="180360" cy="1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08425" y="4957685"/>
                  <a:ext cx="1954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14:cNvPr>
                <p14:cNvContentPartPr/>
                <p14:nvPr/>
              </p14:nvContentPartPr>
              <p14:xfrm>
                <a:off x="3339825" y="5025905"/>
                <a:ext cx="55800" cy="55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32265" y="5018393"/>
                  <a:ext cx="7092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14:cNvPr>
                <p14:cNvContentPartPr/>
                <p14:nvPr/>
              </p14:nvContentPartPr>
              <p14:xfrm>
                <a:off x="3447825" y="5008625"/>
                <a:ext cx="14760" cy="84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40076" y="5001065"/>
                  <a:ext cx="30258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14:cNvPr>
                <p14:cNvContentPartPr/>
                <p14:nvPr/>
              </p14:nvContentPartPr>
              <p14:xfrm>
                <a:off x="3433425" y="5030585"/>
                <a:ext cx="62280" cy="1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25865" y="5023025"/>
                  <a:ext cx="774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14:cNvPr>
                <p14:cNvContentPartPr/>
                <p14:nvPr/>
              </p14:nvContentPartPr>
              <p14:xfrm>
                <a:off x="3511545" y="5040305"/>
                <a:ext cx="82800" cy="49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03985" y="5032745"/>
                  <a:ext cx="97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14:cNvPr>
                <p14:cNvContentPartPr/>
                <p14:nvPr/>
              </p14:nvContentPartPr>
              <p14:xfrm>
                <a:off x="3619185" y="5016185"/>
                <a:ext cx="14760" cy="81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11625" y="5008625"/>
                  <a:ext cx="29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14:cNvPr>
                <p14:cNvContentPartPr/>
                <p14:nvPr/>
              </p14:nvContentPartPr>
              <p14:xfrm>
                <a:off x="3750945" y="4989185"/>
                <a:ext cx="111600" cy="986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43385" y="4981625"/>
                  <a:ext cx="126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5623DD41-401D-E04A-8C03-220E0A6B5A82}"/>
              </a:ext>
            </a:extLst>
          </p:cNvPr>
          <p:cNvGrpSpPr/>
          <p:nvPr/>
        </p:nvGrpSpPr>
        <p:grpSpPr>
          <a:xfrm>
            <a:off x="3889085" y="5009855"/>
            <a:ext cx="251280" cy="87840"/>
            <a:chOff x="3889085" y="5009855"/>
            <a:chExt cx="251280" cy="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14:cNvPr>
                <p14:cNvContentPartPr/>
                <p14:nvPr/>
              </p14:nvContentPartPr>
              <p14:xfrm>
                <a:off x="3889085" y="5030735"/>
                <a:ext cx="41760" cy="65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81459" y="5023175"/>
                  <a:ext cx="57011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14:cNvPr>
                <p14:cNvContentPartPr/>
                <p14:nvPr/>
              </p14:nvContentPartPr>
              <p14:xfrm>
                <a:off x="3966845" y="5036855"/>
                <a:ext cx="38520" cy="55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959285" y="5029295"/>
                  <a:ext cx="53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14:cNvPr>
                <p14:cNvContentPartPr/>
                <p14:nvPr/>
              </p14:nvContentPartPr>
              <p14:xfrm>
                <a:off x="4035245" y="5009855"/>
                <a:ext cx="5040" cy="87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27685" y="5002264"/>
                  <a:ext cx="20160" cy="103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14:cNvPr>
                <p14:cNvContentPartPr/>
                <p14:nvPr/>
              </p14:nvContentPartPr>
              <p14:xfrm>
                <a:off x="4024085" y="5048015"/>
                <a:ext cx="39960" cy="1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016525" y="5040455"/>
                  <a:ext cx="55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14:cNvPr>
                <p14:cNvContentPartPr/>
                <p14:nvPr/>
              </p14:nvContentPartPr>
              <p14:xfrm>
                <a:off x="4081325" y="5010935"/>
                <a:ext cx="59040" cy="8496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73811" y="5003375"/>
                  <a:ext cx="74068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8962FC-3AF7-204A-BF57-2D337D8D9558}"/>
              </a:ext>
            </a:extLst>
          </p:cNvPr>
          <p:cNvGrpSpPr/>
          <p:nvPr/>
        </p:nvGrpSpPr>
        <p:grpSpPr>
          <a:xfrm>
            <a:off x="4306685" y="4995815"/>
            <a:ext cx="740160" cy="89280"/>
            <a:chOff x="4306685" y="4995815"/>
            <a:chExt cx="74016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14:cNvPr>
                <p14:cNvContentPartPr/>
                <p14:nvPr/>
              </p14:nvContentPartPr>
              <p14:xfrm>
                <a:off x="4306685" y="4995815"/>
                <a:ext cx="63720" cy="748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299125" y="4988255"/>
                  <a:ext cx="78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14:cNvPr>
                <p14:cNvContentPartPr/>
                <p14:nvPr/>
              </p14:nvContentPartPr>
              <p14:xfrm>
                <a:off x="4386245" y="5021015"/>
                <a:ext cx="76680" cy="590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378685" y="5013455"/>
                  <a:ext cx="9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14:cNvPr>
                <p14:cNvContentPartPr/>
                <p14:nvPr/>
              </p14:nvContentPartPr>
              <p14:xfrm>
                <a:off x="4493885" y="5003735"/>
                <a:ext cx="114840" cy="813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86301" y="4996175"/>
                  <a:ext cx="130008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14:cNvPr>
                <p14:cNvContentPartPr/>
                <p14:nvPr/>
              </p14:nvContentPartPr>
              <p14:xfrm>
                <a:off x="4619525" y="5019575"/>
                <a:ext cx="76680" cy="622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11965" y="5012015"/>
                  <a:ext cx="91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14:cNvPr>
                <p14:cNvContentPartPr/>
                <p14:nvPr/>
              </p14:nvContentPartPr>
              <p14:xfrm>
                <a:off x="4710245" y="5009855"/>
                <a:ext cx="55440" cy="748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02685" y="5002295"/>
                  <a:ext cx="70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14:cNvPr>
                <p14:cNvContentPartPr/>
                <p14:nvPr/>
              </p14:nvContentPartPr>
              <p14:xfrm>
                <a:off x="4714565" y="5025695"/>
                <a:ext cx="57600" cy="1296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07005" y="5018135"/>
                  <a:ext cx="72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14:cNvPr>
                <p14:cNvContentPartPr/>
                <p14:nvPr/>
              </p14:nvContentPartPr>
              <p14:xfrm>
                <a:off x="4794125" y="5019575"/>
                <a:ext cx="60840" cy="5436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86565" y="5012015"/>
                  <a:ext cx="75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14:cNvPr>
                <p14:cNvContentPartPr/>
                <p14:nvPr/>
              </p14:nvContentPartPr>
              <p14:xfrm>
                <a:off x="4881245" y="5000495"/>
                <a:ext cx="103680" cy="8424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873685" y="4992935"/>
                  <a:ext cx="11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14:cNvPr>
                <p14:cNvContentPartPr/>
                <p14:nvPr/>
              </p14:nvContentPartPr>
              <p14:xfrm>
                <a:off x="5043245" y="5024255"/>
                <a:ext cx="3600" cy="3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34845" y="5015855"/>
                  <a:ext cx="20400" cy="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14:cNvPr>
                <p14:cNvContentPartPr/>
                <p14:nvPr/>
              </p14:nvContentPartPr>
              <p14:xfrm>
                <a:off x="5040005" y="5059175"/>
                <a:ext cx="3600" cy="1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032445" y="5051615"/>
                  <a:ext cx="1872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A2E4EB1C-ED49-FC49-BD97-2FEDAB0EBCCD}"/>
                  </a:ext>
                </a:extLst>
              </p14:cNvPr>
              <p14:cNvContentPartPr/>
              <p14:nvPr/>
            </p14:nvContentPartPr>
            <p14:xfrm>
              <a:off x="5154485" y="4970255"/>
              <a:ext cx="82800" cy="11160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A2E4EB1C-ED49-FC49-BD97-2FEDAB0EBCCD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146958" y="4962671"/>
                <a:ext cx="97855" cy="126769"/>
              </a:xfrm>
              <a:prstGeom prst="rect">
                <a:avLst/>
              </a:prstGeom>
            </p:spPr>
          </p:pic>
        </mc:Fallback>
      </mc:AlternateContent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EF52798-D9EE-0948-BF79-84D4163DE878}"/>
              </a:ext>
            </a:extLst>
          </p:cNvPr>
          <p:cNvGrpSpPr/>
          <p:nvPr/>
        </p:nvGrpSpPr>
        <p:grpSpPr>
          <a:xfrm>
            <a:off x="6834050" y="4957610"/>
            <a:ext cx="991080" cy="127440"/>
            <a:chOff x="6834050" y="4957610"/>
            <a:chExt cx="9910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14:cNvPr>
                <p14:cNvContentPartPr/>
                <p14:nvPr/>
              </p14:nvContentPartPr>
              <p14:xfrm>
                <a:off x="6913250" y="4962290"/>
                <a:ext cx="27360" cy="1141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05690" y="4954706"/>
                  <a:ext cx="42480" cy="129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14:cNvPr>
                <p14:cNvContentPartPr/>
                <p14:nvPr/>
              </p14:nvContentPartPr>
              <p14:xfrm>
                <a:off x="6834050" y="4957610"/>
                <a:ext cx="147960" cy="1152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826490" y="4950050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14:cNvPr>
                <p14:cNvContentPartPr/>
                <p14:nvPr/>
              </p14:nvContentPartPr>
              <p14:xfrm>
                <a:off x="6967250" y="5020970"/>
                <a:ext cx="46440" cy="4788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959690" y="5013410"/>
                  <a:ext cx="61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14:cNvPr>
                <p14:cNvContentPartPr/>
                <p14:nvPr/>
              </p14:nvContentPartPr>
              <p14:xfrm>
                <a:off x="7051490" y="4997210"/>
                <a:ext cx="57600" cy="7956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043882" y="4989650"/>
                  <a:ext cx="72815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14:cNvPr>
                <p14:cNvContentPartPr/>
                <p14:nvPr/>
              </p14:nvContentPartPr>
              <p14:xfrm>
                <a:off x="7050050" y="5027450"/>
                <a:ext cx="52920" cy="68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042490" y="5019890"/>
                  <a:ext cx="68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14:cNvPr>
                <p14:cNvContentPartPr/>
                <p14:nvPr/>
              </p14:nvContentPartPr>
              <p14:xfrm>
                <a:off x="7129250" y="5035370"/>
                <a:ext cx="82800" cy="4320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121690" y="5027810"/>
                  <a:ext cx="97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14:cNvPr>
                <p14:cNvContentPartPr/>
                <p14:nvPr/>
              </p14:nvContentPartPr>
              <p14:xfrm>
                <a:off x="7234010" y="5008370"/>
                <a:ext cx="46440" cy="766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226450" y="5000774"/>
                  <a:ext cx="6156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14:cNvPr>
                <p14:cNvContentPartPr/>
                <p14:nvPr/>
              </p14:nvContentPartPr>
              <p14:xfrm>
                <a:off x="7391330" y="4960850"/>
                <a:ext cx="132120" cy="1148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383770" y="4953290"/>
                  <a:ext cx="147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14:cNvPr>
                <p14:cNvContentPartPr/>
                <p14:nvPr/>
              </p14:nvContentPartPr>
              <p14:xfrm>
                <a:off x="7550090" y="5020970"/>
                <a:ext cx="33840" cy="5436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542530" y="5013410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14:cNvPr>
                <p14:cNvContentPartPr/>
                <p14:nvPr/>
              </p14:nvContentPartPr>
              <p14:xfrm>
                <a:off x="7614890" y="5017730"/>
                <a:ext cx="51120" cy="5724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607330" y="5010170"/>
                  <a:ext cx="6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14:cNvPr>
                <p14:cNvContentPartPr/>
                <p14:nvPr/>
              </p14:nvContentPartPr>
              <p14:xfrm>
                <a:off x="7689770" y="4993970"/>
                <a:ext cx="40680" cy="795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82210" y="4986410"/>
                  <a:ext cx="55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14:cNvPr>
                <p14:cNvContentPartPr/>
                <p14:nvPr/>
              </p14:nvContentPartPr>
              <p14:xfrm>
                <a:off x="7740530" y="4993970"/>
                <a:ext cx="84600" cy="7812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732970" y="4986375"/>
                  <a:ext cx="99720" cy="933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C618653-64E6-4645-B37E-9098071026E6}"/>
              </a:ext>
            </a:extLst>
          </p:cNvPr>
          <p:cNvGrpSpPr/>
          <p:nvPr/>
        </p:nvGrpSpPr>
        <p:grpSpPr>
          <a:xfrm>
            <a:off x="7994690" y="4973450"/>
            <a:ext cx="939960" cy="103680"/>
            <a:chOff x="7994690" y="4973450"/>
            <a:chExt cx="939960" cy="1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14:cNvPr>
                <p14:cNvContentPartPr/>
                <p14:nvPr/>
              </p14:nvContentPartPr>
              <p14:xfrm>
                <a:off x="7994690" y="4973450"/>
                <a:ext cx="82440" cy="1018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987130" y="4965890"/>
                  <a:ext cx="9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14:cNvPr>
                <p14:cNvContentPartPr/>
                <p14:nvPr/>
              </p14:nvContentPartPr>
              <p14:xfrm>
                <a:off x="8115290" y="5016290"/>
                <a:ext cx="59040" cy="608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107730" y="5008685"/>
                  <a:ext cx="74160" cy="76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14:cNvPr>
                <p14:cNvContentPartPr/>
                <p14:nvPr/>
              </p14:nvContentPartPr>
              <p14:xfrm>
                <a:off x="8199170" y="4997210"/>
                <a:ext cx="144720" cy="7668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191610" y="4989614"/>
                  <a:ext cx="15984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14:cNvPr>
                <p14:cNvContentPartPr/>
                <p14:nvPr/>
              </p14:nvContentPartPr>
              <p14:xfrm>
                <a:off x="8375930" y="4999010"/>
                <a:ext cx="131760" cy="766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368370" y="4991450"/>
                  <a:ext cx="146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14:cNvPr>
                <p14:cNvContentPartPr/>
                <p14:nvPr/>
              </p14:nvContentPartPr>
              <p14:xfrm>
                <a:off x="8521370" y="5019530"/>
                <a:ext cx="62280" cy="558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513810" y="5012018"/>
                  <a:ext cx="7740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14:cNvPr>
                <p14:cNvContentPartPr/>
                <p14:nvPr/>
              </p14:nvContentPartPr>
              <p14:xfrm>
                <a:off x="8605610" y="4989290"/>
                <a:ext cx="132120" cy="8280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598050" y="4981730"/>
                  <a:ext cx="147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14:cNvPr>
                <p14:cNvContentPartPr/>
                <p14:nvPr/>
              </p14:nvContentPartPr>
              <p14:xfrm>
                <a:off x="8739170" y="5055890"/>
                <a:ext cx="3240" cy="68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731610" y="5047910"/>
                  <a:ext cx="18360" cy="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D12CD240-C42B-5549-883A-586BFFF6D220}"/>
                    </a:ext>
                  </a:extLst>
                </p14:cNvPr>
                <p14:cNvContentPartPr/>
                <p14:nvPr/>
              </p14:nvContentPartPr>
              <p14:xfrm>
                <a:off x="8867690" y="4979930"/>
                <a:ext cx="66960" cy="889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D12CD240-C42B-5549-883A-586BFFF6D22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60130" y="4972400"/>
                  <a:ext cx="82080" cy="1039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AA82B6D0-AFD3-174D-821A-F524563F4C07}"/>
              </a:ext>
            </a:extLst>
          </p:cNvPr>
          <p:cNvGrpSpPr/>
          <p:nvPr/>
        </p:nvGrpSpPr>
        <p:grpSpPr>
          <a:xfrm>
            <a:off x="6835783" y="3950503"/>
            <a:ext cx="630360" cy="154440"/>
            <a:chOff x="6835783" y="3950503"/>
            <a:chExt cx="63036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14:cNvPr>
                <p14:cNvContentPartPr/>
                <p14:nvPr/>
              </p14:nvContentPartPr>
              <p14:xfrm>
                <a:off x="6880423" y="3956263"/>
                <a:ext cx="10080" cy="8604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872863" y="3948703"/>
                  <a:ext cx="25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14:cNvPr>
                <p14:cNvContentPartPr/>
                <p14:nvPr/>
              </p14:nvContentPartPr>
              <p14:xfrm>
                <a:off x="6835783" y="3950503"/>
                <a:ext cx="105840" cy="612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828223" y="3942943"/>
                  <a:ext cx="120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14:cNvPr>
                <p14:cNvContentPartPr/>
                <p14:nvPr/>
              </p14:nvContentPartPr>
              <p14:xfrm>
                <a:off x="6940903" y="3993343"/>
                <a:ext cx="271440" cy="6876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33343" y="3985783"/>
                  <a:ext cx="286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14:cNvPr>
                <p14:cNvContentPartPr/>
                <p14:nvPr/>
              </p14:nvContentPartPr>
              <p14:xfrm>
                <a:off x="7243303" y="3997303"/>
                <a:ext cx="84240" cy="7200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35743" y="3989743"/>
                  <a:ext cx="99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14:cNvPr>
                <p14:cNvContentPartPr/>
                <p14:nvPr/>
              </p14:nvContentPartPr>
              <p14:xfrm>
                <a:off x="7356703" y="3999463"/>
                <a:ext cx="105840" cy="7416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49143" y="3991903"/>
                  <a:ext cx="120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14:cNvPr>
                <p14:cNvContentPartPr/>
                <p14:nvPr/>
              </p14:nvContentPartPr>
              <p14:xfrm>
                <a:off x="6876823" y="4067503"/>
                <a:ext cx="589320" cy="3744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869263" y="4059943"/>
                  <a:ext cx="6044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14:cNvPr>
              <p14:cNvContentPartPr/>
              <p14:nvPr/>
            </p14:nvContentPartPr>
            <p14:xfrm>
              <a:off x="7179223" y="4276303"/>
              <a:ext cx="59040" cy="96120"/>
            </p14:xfrm>
          </p:contentPart>
        </mc:Choice>
        <mc:Fallback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7171663" y="4268743"/>
                <a:ext cx="741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2" name="Group 571">
            <a:extLst>
              <a:ext uri="{FF2B5EF4-FFF2-40B4-BE49-F238E27FC236}">
                <a16:creationId xmlns:a16="http://schemas.microsoft.com/office/drawing/2014/main" id="{5DA7DCC0-B736-8340-BDA0-C5C93FCD16EC}"/>
              </a:ext>
            </a:extLst>
          </p:cNvPr>
          <p:cNvGrpSpPr/>
          <p:nvPr/>
        </p:nvGrpSpPr>
        <p:grpSpPr>
          <a:xfrm>
            <a:off x="6892303" y="4250743"/>
            <a:ext cx="482040" cy="394560"/>
            <a:chOff x="6892303" y="4250743"/>
            <a:chExt cx="48204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14:cNvPr>
                <p14:cNvContentPartPr/>
                <p14:nvPr/>
              </p14:nvContentPartPr>
              <p14:xfrm>
                <a:off x="6913903" y="4266583"/>
                <a:ext cx="279360" cy="9396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06343" y="4259023"/>
                  <a:ext cx="294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14:cNvPr>
                <p14:cNvContentPartPr/>
                <p14:nvPr/>
              </p14:nvContentPartPr>
              <p14:xfrm>
                <a:off x="7097143" y="4375663"/>
                <a:ext cx="148320" cy="25596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089583" y="4368103"/>
                  <a:ext cx="163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14:cNvPr>
                <p14:cNvContentPartPr/>
                <p14:nvPr/>
              </p14:nvContentPartPr>
              <p14:xfrm>
                <a:off x="6919663" y="4358023"/>
                <a:ext cx="190440" cy="28728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912103" y="4350454"/>
                  <a:ext cx="205560" cy="302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14:cNvPr>
                <p14:cNvContentPartPr/>
                <p14:nvPr/>
              </p14:nvContentPartPr>
              <p14:xfrm>
                <a:off x="6892303" y="4356223"/>
                <a:ext cx="347760" cy="2196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84743" y="4348663"/>
                  <a:ext cx="362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14:cNvPr>
                <p14:cNvContentPartPr/>
                <p14:nvPr/>
              </p14:nvContentPartPr>
              <p14:xfrm>
                <a:off x="7120543" y="4278103"/>
                <a:ext cx="51120" cy="9396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12983" y="4270543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14:cNvPr>
                <p14:cNvContentPartPr/>
                <p14:nvPr/>
              </p14:nvContentPartPr>
              <p14:xfrm>
                <a:off x="7003543" y="4276303"/>
                <a:ext cx="62640" cy="9396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996026" y="4268743"/>
                  <a:ext cx="77674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14:cNvPr>
                <p14:cNvContentPartPr/>
                <p14:nvPr/>
              </p14:nvContentPartPr>
              <p14:xfrm>
                <a:off x="7093183" y="4373863"/>
                <a:ext cx="82440" cy="26640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085590" y="4366303"/>
                  <a:ext cx="9762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14:cNvPr>
                <p14:cNvContentPartPr/>
                <p14:nvPr/>
              </p14:nvContentPartPr>
              <p14:xfrm>
                <a:off x="7015063" y="4367743"/>
                <a:ext cx="93960" cy="2502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007503" y="4360172"/>
                  <a:ext cx="109080" cy="265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14:cNvPr>
                <p14:cNvContentPartPr/>
                <p14:nvPr/>
              </p14:nvContentPartPr>
              <p14:xfrm>
                <a:off x="7255183" y="4252903"/>
                <a:ext cx="43200" cy="4536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47685" y="4245343"/>
                  <a:ext cx="58195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14:cNvPr>
                <p14:cNvContentPartPr/>
                <p14:nvPr/>
              </p14:nvContentPartPr>
              <p14:xfrm>
                <a:off x="7256983" y="4250743"/>
                <a:ext cx="117360" cy="6084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249423" y="4243183"/>
                  <a:ext cx="1324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BACECF4-B539-3049-9C9E-EF01B0840585}"/>
              </a:ext>
            </a:extLst>
          </p:cNvPr>
          <p:cNvGrpSpPr/>
          <p:nvPr/>
        </p:nvGrpSpPr>
        <p:grpSpPr>
          <a:xfrm>
            <a:off x="7539943" y="4293943"/>
            <a:ext cx="390600" cy="267480"/>
            <a:chOff x="7539943" y="4293943"/>
            <a:chExt cx="3906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14:cNvPr>
                <p14:cNvContentPartPr/>
                <p14:nvPr/>
              </p14:nvContentPartPr>
              <p14:xfrm>
                <a:off x="7633543" y="4469263"/>
                <a:ext cx="47160" cy="921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625983" y="4461673"/>
                  <a:ext cx="62280" cy="10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14:cNvPr>
                <p14:cNvContentPartPr/>
                <p14:nvPr/>
              </p14:nvContentPartPr>
              <p14:xfrm>
                <a:off x="7580983" y="4428223"/>
                <a:ext cx="56880" cy="511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573471" y="4420663"/>
                  <a:ext cx="71905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14:cNvPr>
                <p14:cNvContentPartPr/>
                <p14:nvPr/>
              </p14:nvContentPartPr>
              <p14:xfrm>
                <a:off x="7539943" y="4427143"/>
                <a:ext cx="48960" cy="500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532383" y="4419583"/>
                  <a:ext cx="64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14:cNvPr>
                <p14:cNvContentPartPr/>
                <p14:nvPr/>
              </p14:nvContentPartPr>
              <p14:xfrm>
                <a:off x="7545703" y="4481143"/>
                <a:ext cx="107640" cy="72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38143" y="4473583"/>
                  <a:ext cx="122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14:cNvPr>
                <p14:cNvContentPartPr/>
                <p14:nvPr/>
              </p14:nvContentPartPr>
              <p14:xfrm>
                <a:off x="7652983" y="4547383"/>
                <a:ext cx="23760" cy="12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423" y="4539823"/>
                  <a:ext cx="38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14:cNvPr>
                <p14:cNvContentPartPr/>
                <p14:nvPr/>
              </p14:nvContentPartPr>
              <p14:xfrm>
                <a:off x="7690063" y="4444063"/>
                <a:ext cx="228600" cy="10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682503" y="4436503"/>
                  <a:ext cx="243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14:cNvPr>
                <p14:cNvContentPartPr/>
                <p14:nvPr/>
              </p14:nvContentPartPr>
              <p14:xfrm>
                <a:off x="7641463" y="4387183"/>
                <a:ext cx="279360" cy="90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33903" y="4379623"/>
                  <a:ext cx="294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14:cNvPr>
                <p14:cNvContentPartPr/>
                <p14:nvPr/>
              </p14:nvContentPartPr>
              <p14:xfrm>
                <a:off x="7764223" y="4369903"/>
                <a:ext cx="80280" cy="15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56629" y="4362511"/>
                  <a:ext cx="95468" cy="30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14:cNvPr>
                <p14:cNvContentPartPr/>
                <p14:nvPr/>
              </p14:nvContentPartPr>
              <p14:xfrm>
                <a:off x="7586743" y="4361983"/>
                <a:ext cx="160200" cy="64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579183" y="4354381"/>
                  <a:ext cx="175320" cy="80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14:cNvPr>
                <p14:cNvContentPartPr/>
                <p14:nvPr/>
              </p14:nvContentPartPr>
              <p14:xfrm>
                <a:off x="7682503" y="4444063"/>
                <a:ext cx="111600" cy="64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674943" y="4436503"/>
                  <a:ext cx="12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14:cNvPr>
                <p14:cNvContentPartPr/>
                <p14:nvPr/>
              </p14:nvContentPartPr>
              <p14:xfrm>
                <a:off x="7803463" y="4430383"/>
                <a:ext cx="29520" cy="46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795903" y="4422823"/>
                  <a:ext cx="44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14:cNvPr>
                <p14:cNvContentPartPr/>
                <p14:nvPr/>
              </p14:nvContentPartPr>
              <p14:xfrm>
                <a:off x="7842343" y="4313383"/>
                <a:ext cx="33480" cy="23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834783" y="4305823"/>
                  <a:ext cx="48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14:cNvPr>
                <p14:cNvContentPartPr/>
                <p14:nvPr/>
              </p14:nvContentPartPr>
              <p14:xfrm>
                <a:off x="7828663" y="4293943"/>
                <a:ext cx="101880" cy="82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821076" y="4286383"/>
                  <a:ext cx="117054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14:cNvPr>
              <p14:cNvContentPartPr/>
              <p14:nvPr/>
            </p14:nvContentPartPr>
            <p14:xfrm>
              <a:off x="7114783" y="3433543"/>
              <a:ext cx="21960" cy="295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107223" y="3425983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14:cNvPr>
              <p14:cNvContentPartPr/>
              <p14:nvPr/>
            </p14:nvContentPartPr>
            <p14:xfrm>
              <a:off x="7219903" y="3577543"/>
              <a:ext cx="2160" cy="223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7212343" y="3569983"/>
                <a:ext cx="1728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8AFEF7D-D3DA-2443-B9A7-8F9FDF884EDD}"/>
              </a:ext>
            </a:extLst>
          </p:cNvPr>
          <p:cNvGrpSpPr/>
          <p:nvPr/>
        </p:nvGrpSpPr>
        <p:grpSpPr>
          <a:xfrm>
            <a:off x="6816343" y="2924143"/>
            <a:ext cx="452520" cy="726120"/>
            <a:chOff x="6816343" y="2924143"/>
            <a:chExt cx="45252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14:cNvPr>
                <p14:cNvContentPartPr/>
                <p14:nvPr/>
              </p14:nvContentPartPr>
              <p14:xfrm>
                <a:off x="6816343" y="2924143"/>
                <a:ext cx="60840" cy="723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808783" y="2916583"/>
                  <a:ext cx="7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14:cNvPr>
                <p14:cNvContentPartPr/>
                <p14:nvPr/>
              </p14:nvContentPartPr>
              <p14:xfrm>
                <a:off x="6894103" y="2963383"/>
                <a:ext cx="76320" cy="3924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886543" y="2955823"/>
                  <a:ext cx="9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14:cNvPr>
                <p14:cNvContentPartPr/>
                <p14:nvPr/>
              </p14:nvContentPartPr>
              <p14:xfrm>
                <a:off x="6991663" y="2946463"/>
                <a:ext cx="136800" cy="6372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984103" y="2938903"/>
                  <a:ext cx="15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14:cNvPr>
                <p14:cNvContentPartPr/>
                <p14:nvPr/>
              </p14:nvContentPartPr>
              <p14:xfrm>
                <a:off x="7138183" y="2969143"/>
                <a:ext cx="49320" cy="5688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130623" y="2961583"/>
                  <a:ext cx="64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14:cNvPr>
                <p14:cNvContentPartPr/>
                <p14:nvPr/>
              </p14:nvContentPartPr>
              <p14:xfrm>
                <a:off x="6816343" y="3013783"/>
                <a:ext cx="402120" cy="2952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08783" y="3006223"/>
                  <a:ext cx="417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14:cNvPr>
                <p14:cNvContentPartPr/>
                <p14:nvPr/>
              </p14:nvContentPartPr>
              <p14:xfrm>
                <a:off x="6857023" y="3099823"/>
                <a:ext cx="411840" cy="550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49463" y="3092268"/>
                  <a:ext cx="426960" cy="56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14:cNvPr>
                <p14:cNvContentPartPr/>
                <p14:nvPr/>
              </p14:nvContentPartPr>
              <p14:xfrm>
                <a:off x="6962503" y="3216823"/>
                <a:ext cx="47160" cy="51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54943" y="3209209"/>
                  <a:ext cx="62280" cy="6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14:cNvPr>
                <p14:cNvContentPartPr/>
                <p14:nvPr/>
              </p14:nvContentPartPr>
              <p14:xfrm>
                <a:off x="6981943" y="3277303"/>
                <a:ext cx="25560" cy="109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974383" y="3269743"/>
                  <a:ext cx="40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14:cNvPr>
                <p14:cNvContentPartPr/>
                <p14:nvPr/>
              </p14:nvContentPartPr>
              <p14:xfrm>
                <a:off x="6968263" y="3357223"/>
                <a:ext cx="18000" cy="27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960703" y="3349663"/>
                  <a:ext cx="33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14:cNvPr>
                <p14:cNvContentPartPr/>
                <p14:nvPr/>
              </p14:nvContentPartPr>
              <p14:xfrm>
                <a:off x="6962503" y="3289183"/>
                <a:ext cx="64800" cy="51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954901" y="3281623"/>
                  <a:ext cx="80004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14:cNvPr>
                <p14:cNvContentPartPr/>
                <p14:nvPr/>
              </p14:nvContentPartPr>
              <p14:xfrm>
                <a:off x="7110823" y="3515263"/>
                <a:ext cx="47160" cy="60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103263" y="3507703"/>
                  <a:ext cx="62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14:cNvPr>
                <p14:cNvContentPartPr/>
                <p14:nvPr/>
              </p14:nvContentPartPr>
              <p14:xfrm>
                <a:off x="7132423" y="3411943"/>
                <a:ext cx="10080" cy="102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124863" y="3404383"/>
                  <a:ext cx="2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14:cNvPr>
                <p14:cNvContentPartPr/>
                <p14:nvPr/>
              </p14:nvContentPartPr>
              <p14:xfrm>
                <a:off x="7126303" y="3374863"/>
                <a:ext cx="39240" cy="47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118743" y="3367360"/>
                  <a:ext cx="54360" cy="6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14:cNvPr>
                <p14:cNvContentPartPr/>
                <p14:nvPr/>
              </p14:nvContentPartPr>
              <p14:xfrm>
                <a:off x="7118743" y="3380623"/>
                <a:ext cx="56880" cy="123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111183" y="3373063"/>
                  <a:ext cx="72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14:cNvPr>
                <p14:cNvContentPartPr/>
                <p14:nvPr/>
              </p14:nvContentPartPr>
              <p14:xfrm>
                <a:off x="6892303" y="3138703"/>
                <a:ext cx="35640" cy="52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884743" y="3131143"/>
                  <a:ext cx="5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14:cNvPr>
                <p14:cNvContentPartPr/>
                <p14:nvPr/>
              </p14:nvContentPartPr>
              <p14:xfrm>
                <a:off x="7210183" y="3566023"/>
                <a:ext cx="31680" cy="48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02536" y="3558463"/>
                  <a:ext cx="46974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14:cNvPr>
              <p14:cNvContentPartPr/>
              <p14:nvPr/>
            </p14:nvContentPartPr>
            <p14:xfrm>
              <a:off x="5790851" y="2948483"/>
              <a:ext cx="624240" cy="10440"/>
            </p14:xfrm>
          </p:contentPart>
        </mc:Choice>
        <mc:Fallback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5729291" y="2886923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14:cNvPr>
              <p14:cNvContentPartPr/>
              <p14:nvPr/>
            </p14:nvContentPartPr>
            <p14:xfrm>
              <a:off x="5814971" y="2982683"/>
              <a:ext cx="746640" cy="465840"/>
            </p14:xfrm>
          </p:contentPart>
        </mc:Choice>
        <mc:Fallback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753411" y="2921075"/>
                <a:ext cx="869760" cy="589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14:cNvPr>
              <p14:cNvContentPartPr/>
              <p14:nvPr/>
            </p14:nvContentPartPr>
            <p14:xfrm>
              <a:off x="5590331" y="2956763"/>
              <a:ext cx="241200" cy="493920"/>
            </p14:xfrm>
          </p:contentPart>
        </mc:Choice>
        <mc:Fallback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528679" y="2895203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14:cNvPr>
              <p14:cNvContentPartPr/>
              <p14:nvPr/>
            </p14:nvContentPartPr>
            <p14:xfrm>
              <a:off x="5686811" y="3012923"/>
              <a:ext cx="798840" cy="415440"/>
            </p14:xfrm>
          </p:contentPart>
        </mc:Choice>
        <mc:Fallback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625251" y="2951416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14:cNvPr>
              <p14:cNvContentPartPr/>
              <p14:nvPr/>
            </p14:nvContentPartPr>
            <p14:xfrm>
              <a:off x="6437051" y="2924363"/>
              <a:ext cx="185040" cy="533880"/>
            </p14:xfrm>
          </p:contentPart>
        </mc:Choice>
        <mc:Fallback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406091" y="2893403"/>
                <a:ext cx="2462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14:cNvPr>
              <p14:cNvContentPartPr/>
              <p14:nvPr/>
            </p14:nvContentPartPr>
            <p14:xfrm>
              <a:off x="5528051" y="2914643"/>
              <a:ext cx="959040" cy="596160"/>
            </p14:xfrm>
          </p:contentPart>
        </mc:Choice>
        <mc:Fallback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5497091" y="2883683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14:cNvPr>
              <p14:cNvContentPartPr/>
              <p14:nvPr/>
            </p14:nvContentPartPr>
            <p14:xfrm>
              <a:off x="5869331" y="3111203"/>
              <a:ext cx="28440" cy="207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861771" y="3103656"/>
                <a:ext cx="43560" cy="222814"/>
              </a:xfrm>
              <a:prstGeom prst="rect">
                <a:avLst/>
              </a:prstGeom>
            </p:spPr>
          </p:pic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ADC6A812-3F9C-4D4E-BF99-7CBFBFDAB93A}"/>
              </a:ext>
            </a:extLst>
          </p:cNvPr>
          <p:cNvGrpSpPr/>
          <p:nvPr/>
        </p:nvGrpSpPr>
        <p:grpSpPr>
          <a:xfrm>
            <a:off x="5746931" y="3111203"/>
            <a:ext cx="672480" cy="240840"/>
            <a:chOff x="5746931" y="3111203"/>
            <a:chExt cx="672480" cy="240840"/>
          </a:xfrm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C27DB76E-0F77-3447-B862-84A0C5A8BAAA}"/>
                </a:ext>
              </a:extLst>
            </p:cNvPr>
            <p:cNvGrpSpPr/>
            <p:nvPr/>
          </p:nvGrpSpPr>
          <p:grpSpPr>
            <a:xfrm>
              <a:off x="5746931" y="3111203"/>
              <a:ext cx="672480" cy="240840"/>
              <a:chOff x="5746931" y="3111203"/>
              <a:chExt cx="672480" cy="24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14:cNvPr>
                  <p14:cNvContentPartPr/>
                  <p14:nvPr/>
                </p14:nvContentPartPr>
                <p14:xfrm>
                  <a:off x="5746931" y="3111203"/>
                  <a:ext cx="275040" cy="2232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5739381" y="3103643"/>
                    <a:ext cx="2901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3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14:cNvPr>
                  <p14:cNvContentPartPr/>
                  <p14:nvPr/>
                </p14:nvContentPartPr>
                <p14:xfrm>
                  <a:off x="5957531" y="3215243"/>
                  <a:ext cx="221040" cy="1188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5949971" y="3207683"/>
                    <a:ext cx="2361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5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14:cNvPr>
                  <p14:cNvContentPartPr/>
                  <p14:nvPr/>
                </p14:nvContentPartPr>
                <p14:xfrm>
                  <a:off x="6192251" y="3210563"/>
                  <a:ext cx="136800" cy="12780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6184691" y="3203003"/>
                    <a:ext cx="15192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7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14:cNvPr>
                  <p14:cNvContentPartPr/>
                  <p14:nvPr/>
                </p14:nvContentPartPr>
                <p14:xfrm>
                  <a:off x="6342731" y="3243323"/>
                  <a:ext cx="76680" cy="108720"/>
                </p14:xfrm>
              </p:contentPart>
            </mc:Choice>
            <mc:Fallback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6335171" y="3235763"/>
                    <a:ext cx="91800" cy="12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14:cNvPr>
              <p14:cNvContentPartPr/>
              <p14:nvPr/>
            </p14:nvContentPartPr>
            <p14:xfrm>
              <a:off x="5853131" y="4101923"/>
              <a:ext cx="525960" cy="6480"/>
            </p14:xfrm>
          </p:contentPart>
        </mc:Choice>
        <mc:Fallback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791529" y="4036742"/>
                <a:ext cx="649164" cy="136842"/>
              </a:xfrm>
              <a:prstGeom prst="rect">
                <a:avLst/>
              </a:prstGeom>
            </p:spPr>
          </p:pic>
        </mc:Fallback>
      </mc:AlternateContent>
      <p:grpSp>
        <p:nvGrpSpPr>
          <p:cNvPr id="587" name="Group 586">
            <a:extLst>
              <a:ext uri="{FF2B5EF4-FFF2-40B4-BE49-F238E27FC236}">
                <a16:creationId xmlns:a16="http://schemas.microsoft.com/office/drawing/2014/main" id="{03558600-80C0-B24E-97D2-E43978A3AF52}"/>
              </a:ext>
            </a:extLst>
          </p:cNvPr>
          <p:cNvGrpSpPr/>
          <p:nvPr/>
        </p:nvGrpSpPr>
        <p:grpSpPr>
          <a:xfrm>
            <a:off x="5590331" y="4119923"/>
            <a:ext cx="1002600" cy="656640"/>
            <a:chOff x="5590331" y="4119923"/>
            <a:chExt cx="100260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14:cNvPr>
                <p14:cNvContentPartPr/>
                <p14:nvPr/>
              </p14:nvContentPartPr>
              <p14:xfrm>
                <a:off x="6378731" y="4126043"/>
                <a:ext cx="214200" cy="31032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317171" y="4064483"/>
                  <a:ext cx="337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14:cNvPr>
                <p14:cNvContentPartPr/>
                <p14:nvPr/>
              </p14:nvContentPartPr>
              <p14:xfrm>
                <a:off x="6424811" y="4455083"/>
                <a:ext cx="152640" cy="32148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63251" y="4393523"/>
                  <a:ext cx="275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14:cNvPr>
                <p14:cNvContentPartPr/>
                <p14:nvPr/>
              </p14:nvContentPartPr>
              <p14:xfrm>
                <a:off x="5590331" y="4119923"/>
                <a:ext cx="905040" cy="6350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528771" y="4058363"/>
                  <a:ext cx="1028160" cy="75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14:cNvPr>
              <p14:cNvContentPartPr/>
              <p14:nvPr/>
            </p14:nvContentPartPr>
            <p14:xfrm>
              <a:off x="6394931" y="4055843"/>
              <a:ext cx="243000" cy="74844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6363971" y="4024883"/>
                <a:ext cx="3042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14:cNvPr>
              <p14:cNvContentPartPr/>
              <p14:nvPr/>
            </p14:nvContentPartPr>
            <p14:xfrm>
              <a:off x="5537886" y="4061271"/>
              <a:ext cx="938520" cy="754560"/>
            </p14:xfrm>
          </p:contentPart>
        </mc:Choice>
        <mc:Fallback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5506938" y="4030326"/>
                <a:ext cx="999697" cy="81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14:cNvPr>
              <p14:cNvContentPartPr/>
              <p14:nvPr/>
            </p14:nvContentPartPr>
            <p14:xfrm>
              <a:off x="6026046" y="4304631"/>
              <a:ext cx="297360" cy="297360"/>
            </p14:xfrm>
          </p:contentPart>
        </mc:Choice>
        <mc:Fallback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6017035" y="4295631"/>
                <a:ext cx="315021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14:cNvPr>
              <p14:cNvContentPartPr/>
              <p14:nvPr/>
            </p14:nvContentPartPr>
            <p14:xfrm>
              <a:off x="5943966" y="4217871"/>
              <a:ext cx="288000" cy="288000"/>
            </p14:xfrm>
          </p:contentPart>
        </mc:Choice>
        <mc:Fallback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5934966" y="4208871"/>
                <a:ext cx="3056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14:cNvPr>
              <p14:cNvContentPartPr/>
              <p14:nvPr/>
            </p14:nvContentPartPr>
            <p14:xfrm>
              <a:off x="6245061" y="4226162"/>
              <a:ext cx="74520" cy="74520"/>
            </p14:xfrm>
          </p:contentPart>
        </mc:Choice>
        <mc:Fallback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6236061" y="4217118"/>
                <a:ext cx="92160" cy="9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14:cNvPr>
              <p14:cNvContentPartPr/>
              <p14:nvPr/>
            </p14:nvContentPartPr>
            <p14:xfrm>
              <a:off x="5853381" y="4420922"/>
              <a:ext cx="180720" cy="180720"/>
            </p14:xfrm>
          </p:contentPart>
        </mc:Choice>
        <mc:Fallback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5844381" y="4411940"/>
                <a:ext cx="19836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14:cNvPr>
              <p14:cNvContentPartPr/>
              <p14:nvPr/>
            </p14:nvContentPartPr>
            <p14:xfrm>
              <a:off x="5936901" y="4340282"/>
              <a:ext cx="164520" cy="164520"/>
            </p14:xfrm>
          </p:contentPart>
        </mc:Choice>
        <mc:Fallback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5927881" y="4331282"/>
                <a:ext cx="18219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14:cNvPr>
              <p14:cNvContentPartPr/>
              <p14:nvPr/>
            </p14:nvContentPartPr>
            <p14:xfrm>
              <a:off x="5852661" y="4339202"/>
              <a:ext cx="81360" cy="81360"/>
            </p14:xfrm>
          </p:contentPart>
        </mc:Choice>
        <mc:Fallback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5843661" y="4330202"/>
                <a:ext cx="99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14:cNvPr>
              <p14:cNvContentPartPr/>
              <p14:nvPr/>
            </p14:nvContentPartPr>
            <p14:xfrm>
              <a:off x="5885781" y="4369442"/>
              <a:ext cx="204480" cy="19764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5854821" y="4338482"/>
                <a:ext cx="265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14:cNvPr>
              <p14:cNvContentPartPr/>
              <p14:nvPr/>
            </p14:nvContentPartPr>
            <p14:xfrm>
              <a:off x="6051741" y="4251362"/>
              <a:ext cx="238320" cy="24660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6020781" y="4220402"/>
                <a:ext cx="299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14:cNvPr>
              <p14:cNvContentPartPr/>
              <p14:nvPr/>
            </p14:nvContentPartPr>
            <p14:xfrm>
              <a:off x="6037701" y="4313642"/>
              <a:ext cx="295920" cy="29592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6028701" y="4304642"/>
                <a:ext cx="3135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14:cNvPr>
              <p14:cNvContentPartPr/>
              <p14:nvPr/>
            </p14:nvContentPartPr>
            <p14:xfrm>
              <a:off x="6024741" y="4209242"/>
              <a:ext cx="203400" cy="20340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015741" y="4200258"/>
                <a:ext cx="221040" cy="22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14:cNvPr>
              <p14:cNvContentPartPr/>
              <p14:nvPr/>
            </p14:nvContentPartPr>
            <p14:xfrm>
              <a:off x="5841141" y="4330202"/>
              <a:ext cx="91800" cy="9180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5832141" y="4321202"/>
                <a:ext cx="109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14:cNvPr>
              <p14:cNvContentPartPr/>
              <p14:nvPr/>
            </p14:nvContentPartPr>
            <p14:xfrm>
              <a:off x="5845821" y="4423082"/>
              <a:ext cx="186480" cy="18648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5836821" y="4414082"/>
                <a:ext cx="2041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14:cNvPr>
              <p14:cNvContentPartPr/>
              <p14:nvPr/>
            </p14:nvContentPartPr>
            <p14:xfrm>
              <a:off x="5945901" y="4337042"/>
              <a:ext cx="75240" cy="7524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5936901" y="4328042"/>
                <a:ext cx="92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14:cNvPr>
              <p14:cNvContentPartPr/>
              <p14:nvPr/>
            </p14:nvContentPartPr>
            <p14:xfrm>
              <a:off x="6233181" y="4204202"/>
              <a:ext cx="105480" cy="10548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6224181" y="4195202"/>
                <a:ext cx="123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14:cNvPr>
              <p14:cNvContentPartPr/>
              <p14:nvPr/>
            </p14:nvContentPartPr>
            <p14:xfrm>
              <a:off x="3479197" y="3482398"/>
              <a:ext cx="21960" cy="29520"/>
            </p14:xfrm>
          </p:contentPart>
        </mc:Choice>
        <mc:Fallback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471637" y="3474838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14:cNvPr>
              <p14:cNvContentPartPr/>
              <p14:nvPr/>
            </p14:nvContentPartPr>
            <p14:xfrm>
              <a:off x="3584317" y="3626398"/>
              <a:ext cx="2160" cy="2232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576757" y="3618838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14:cNvPr>
              <p14:cNvContentPartPr/>
              <p14:nvPr/>
            </p14:nvContentPartPr>
            <p14:xfrm>
              <a:off x="3180757" y="2972998"/>
              <a:ext cx="60840" cy="7236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173197" y="2965438"/>
                <a:ext cx="75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14:cNvPr>
              <p14:cNvContentPartPr/>
              <p14:nvPr/>
            </p14:nvContentPartPr>
            <p14:xfrm>
              <a:off x="3258517" y="3012238"/>
              <a:ext cx="76320" cy="3924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250957" y="3004678"/>
                <a:ext cx="91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14:cNvPr>
              <p14:cNvContentPartPr/>
              <p14:nvPr/>
            </p14:nvContentPartPr>
            <p14:xfrm>
              <a:off x="3356077" y="2995318"/>
              <a:ext cx="136800" cy="6372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348517" y="2987758"/>
                <a:ext cx="151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14:cNvPr>
              <p14:cNvContentPartPr/>
              <p14:nvPr/>
            </p14:nvContentPartPr>
            <p14:xfrm>
              <a:off x="3502597" y="3017998"/>
              <a:ext cx="49320" cy="5688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495037" y="3010438"/>
                <a:ext cx="64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14:cNvPr>
              <p14:cNvContentPartPr/>
              <p14:nvPr/>
            </p14:nvContentPartPr>
            <p14:xfrm>
              <a:off x="3180757" y="3062638"/>
              <a:ext cx="402120" cy="29520"/>
            </p14:xfrm>
          </p:contentPart>
        </mc:Choice>
        <mc:Fallback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173197" y="3055078"/>
                <a:ext cx="417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14:cNvPr>
              <p14:cNvContentPartPr/>
              <p14:nvPr/>
            </p14:nvContentPartPr>
            <p14:xfrm>
              <a:off x="3221437" y="3148678"/>
              <a:ext cx="411840" cy="550440"/>
            </p14:xfrm>
          </p:contentPart>
        </mc:Choice>
        <mc:Fallback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213877" y="3141123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14:cNvPr>
              <p14:cNvContentPartPr/>
              <p14:nvPr/>
            </p14:nvContentPartPr>
            <p14:xfrm>
              <a:off x="3326917" y="3265678"/>
              <a:ext cx="47160" cy="51120"/>
            </p14:xfrm>
          </p:contentPart>
        </mc:Choice>
        <mc:Fallback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319357" y="3258064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14:cNvPr>
              <p14:cNvContentPartPr/>
              <p14:nvPr/>
            </p14:nvContentPartPr>
            <p14:xfrm>
              <a:off x="3346357" y="3326158"/>
              <a:ext cx="25560" cy="109440"/>
            </p14:xfrm>
          </p:contentPart>
        </mc:Choice>
        <mc:Fallback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338797" y="3318598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14:cNvPr>
              <p14:cNvContentPartPr/>
              <p14:nvPr/>
            </p14:nvContentPartPr>
            <p14:xfrm>
              <a:off x="3332677" y="3406078"/>
              <a:ext cx="18000" cy="2772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325117" y="3398518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14:cNvPr>
              <p14:cNvContentPartPr/>
              <p14:nvPr/>
            </p14:nvContentPartPr>
            <p14:xfrm>
              <a:off x="3326917" y="3338038"/>
              <a:ext cx="64800" cy="5112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319315" y="3330478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14:cNvPr>
              <p14:cNvContentPartPr/>
              <p14:nvPr/>
            </p14:nvContentPartPr>
            <p14:xfrm>
              <a:off x="3475237" y="3564118"/>
              <a:ext cx="47160" cy="60840"/>
            </p14:xfrm>
          </p:contentPart>
        </mc:Choice>
        <mc:Fallback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467677" y="3556558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14:cNvPr>
              <p14:cNvContentPartPr/>
              <p14:nvPr/>
            </p14:nvContentPartPr>
            <p14:xfrm>
              <a:off x="3496837" y="3460798"/>
              <a:ext cx="10080" cy="102960"/>
            </p14:xfrm>
          </p:contentPart>
        </mc:Choice>
        <mc:Fallback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489277" y="3453238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14:cNvPr>
              <p14:cNvContentPartPr/>
              <p14:nvPr/>
            </p14:nvContentPartPr>
            <p14:xfrm>
              <a:off x="3490717" y="3423718"/>
              <a:ext cx="39240" cy="47160"/>
            </p14:xfrm>
          </p:contentPart>
        </mc:Choice>
        <mc:Fallback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483157" y="3416215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14:cNvPr>
              <p14:cNvContentPartPr/>
              <p14:nvPr/>
            </p14:nvContentPartPr>
            <p14:xfrm>
              <a:off x="3483157" y="3429478"/>
              <a:ext cx="56880" cy="123120"/>
            </p14:xfrm>
          </p:contentPart>
        </mc:Choice>
        <mc:Fallback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3475597" y="3421918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14:cNvPr>
              <p14:cNvContentPartPr/>
              <p14:nvPr/>
            </p14:nvContentPartPr>
            <p14:xfrm>
              <a:off x="3256717" y="3187558"/>
              <a:ext cx="35640" cy="5292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249157" y="3179998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14:cNvPr>
              <p14:cNvContentPartPr/>
              <p14:nvPr/>
            </p14:nvContentPartPr>
            <p14:xfrm>
              <a:off x="3574597" y="3614878"/>
              <a:ext cx="31680" cy="48960"/>
            </p14:xfrm>
          </p:contentPart>
        </mc:Choice>
        <mc:Fallback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566950" y="3607318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14:cNvPr>
              <p14:cNvContentPartPr/>
              <p14:nvPr/>
            </p14:nvContentPartPr>
            <p14:xfrm>
              <a:off x="3991226" y="3498971"/>
              <a:ext cx="21960" cy="29520"/>
            </p14:xfrm>
          </p:contentPart>
        </mc:Choice>
        <mc:Fallback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983666" y="3491411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14:cNvPr>
              <p14:cNvContentPartPr/>
              <p14:nvPr/>
            </p14:nvContentPartPr>
            <p14:xfrm>
              <a:off x="4096346" y="3642971"/>
              <a:ext cx="2160" cy="22320"/>
            </p14:xfrm>
          </p:contentPart>
        </mc:Choice>
        <mc:Fallback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088786" y="3635411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14:cNvPr>
              <p14:cNvContentPartPr/>
              <p14:nvPr/>
            </p14:nvContentPartPr>
            <p14:xfrm>
              <a:off x="3733466" y="3165251"/>
              <a:ext cx="411840" cy="550440"/>
            </p14:xfrm>
          </p:contentPart>
        </mc:Choice>
        <mc:Fallback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725906" y="3157696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14:cNvPr>
              <p14:cNvContentPartPr/>
              <p14:nvPr/>
            </p14:nvContentPartPr>
            <p14:xfrm>
              <a:off x="3838946" y="3282251"/>
              <a:ext cx="47160" cy="51120"/>
            </p14:xfrm>
          </p:contentPart>
        </mc:Choice>
        <mc:Fallback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831386" y="3274637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14:cNvPr>
              <p14:cNvContentPartPr/>
              <p14:nvPr/>
            </p14:nvContentPartPr>
            <p14:xfrm>
              <a:off x="3858386" y="3342731"/>
              <a:ext cx="25560" cy="109440"/>
            </p14:xfrm>
          </p:contentPart>
        </mc:Choice>
        <mc:Fallback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850826" y="3335171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14:cNvPr>
              <p14:cNvContentPartPr/>
              <p14:nvPr/>
            </p14:nvContentPartPr>
            <p14:xfrm>
              <a:off x="3844706" y="3422651"/>
              <a:ext cx="18000" cy="27720"/>
            </p14:xfrm>
          </p:contentPart>
        </mc:Choice>
        <mc:Fallback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837146" y="3415091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14:cNvPr>
              <p14:cNvContentPartPr/>
              <p14:nvPr/>
            </p14:nvContentPartPr>
            <p14:xfrm>
              <a:off x="3838946" y="3354611"/>
              <a:ext cx="64800" cy="51120"/>
            </p14:xfrm>
          </p:contentPart>
        </mc:Choice>
        <mc:Fallback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831344" y="3347051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14:cNvPr>
              <p14:cNvContentPartPr/>
              <p14:nvPr/>
            </p14:nvContentPartPr>
            <p14:xfrm>
              <a:off x="3987266" y="3580691"/>
              <a:ext cx="47160" cy="60840"/>
            </p14:xfrm>
          </p:contentPart>
        </mc:Choice>
        <mc:Fallback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979706" y="3573131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14:cNvPr>
              <p14:cNvContentPartPr/>
              <p14:nvPr/>
            </p14:nvContentPartPr>
            <p14:xfrm>
              <a:off x="4008866" y="3477371"/>
              <a:ext cx="10080" cy="102960"/>
            </p14:xfrm>
          </p:contentPart>
        </mc:Choice>
        <mc:Fallback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4001306" y="3469811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14:cNvPr>
              <p14:cNvContentPartPr/>
              <p14:nvPr/>
            </p14:nvContentPartPr>
            <p14:xfrm>
              <a:off x="4002746" y="3440291"/>
              <a:ext cx="39240" cy="47160"/>
            </p14:xfrm>
          </p:contentPart>
        </mc:Choice>
        <mc:Fallback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995186" y="3432788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14:cNvPr>
              <p14:cNvContentPartPr/>
              <p14:nvPr/>
            </p14:nvContentPartPr>
            <p14:xfrm>
              <a:off x="3995186" y="3446051"/>
              <a:ext cx="56880" cy="123120"/>
            </p14:xfrm>
          </p:contentPart>
        </mc:Choice>
        <mc:Fallback>
          <p:pic>
            <p:nvPicPr>
              <p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3987626" y="3438491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14:cNvPr>
              <p14:cNvContentPartPr/>
              <p14:nvPr/>
            </p14:nvContentPartPr>
            <p14:xfrm>
              <a:off x="3768746" y="3204131"/>
              <a:ext cx="35640" cy="52920"/>
            </p14:xfrm>
          </p:contentPart>
        </mc:Choice>
        <mc:Fallback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761186" y="3196571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14:cNvPr>
              <p14:cNvContentPartPr/>
              <p14:nvPr/>
            </p14:nvContentPartPr>
            <p14:xfrm>
              <a:off x="4086626" y="3631451"/>
              <a:ext cx="31680" cy="48960"/>
            </p14:xfrm>
          </p:contentPart>
        </mc:Choice>
        <mc:Fallback>
          <p:pic>
            <p:nvPicPr>
              <p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4078979" y="3623891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14:cNvPr>
              <p14:cNvContentPartPr/>
              <p14:nvPr/>
            </p14:nvContentPartPr>
            <p14:xfrm>
              <a:off x="3219405" y="3993062"/>
              <a:ext cx="10080" cy="86040"/>
            </p14:xfrm>
          </p:contentPart>
        </mc:Choice>
        <mc:Fallback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211845" y="3985502"/>
                <a:ext cx="25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14:cNvPr>
              <p14:cNvContentPartPr/>
              <p14:nvPr/>
            </p14:nvContentPartPr>
            <p14:xfrm>
              <a:off x="3174765" y="3987302"/>
              <a:ext cx="105840" cy="6120"/>
            </p14:xfrm>
          </p:contentPart>
        </mc:Choice>
        <mc:Fallback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167205" y="3979742"/>
                <a:ext cx="1209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14:cNvPr>
              <p14:cNvContentPartPr/>
              <p14:nvPr/>
            </p14:nvContentPartPr>
            <p14:xfrm>
              <a:off x="3279885" y="4030142"/>
              <a:ext cx="271440" cy="68760"/>
            </p14:xfrm>
          </p:contentPart>
        </mc:Choice>
        <mc:Fallback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272325" y="4022582"/>
                <a:ext cx="286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14:cNvPr>
              <p14:cNvContentPartPr/>
              <p14:nvPr/>
            </p14:nvContentPartPr>
            <p14:xfrm>
              <a:off x="3582285" y="4034102"/>
              <a:ext cx="84240" cy="72000"/>
            </p14:xfrm>
          </p:contentPart>
        </mc:Choice>
        <mc:Fallback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574725" y="4026542"/>
                <a:ext cx="99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14:cNvPr>
              <p14:cNvContentPartPr/>
              <p14:nvPr/>
            </p14:nvContentPartPr>
            <p14:xfrm>
              <a:off x="3695685" y="4036262"/>
              <a:ext cx="105840" cy="74160"/>
            </p14:xfrm>
          </p:contentPart>
        </mc:Choice>
        <mc:Fallback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688125" y="4028702"/>
                <a:ext cx="120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14:cNvPr>
              <p14:cNvContentPartPr/>
              <p14:nvPr/>
            </p14:nvContentPartPr>
            <p14:xfrm>
              <a:off x="3215805" y="4104302"/>
              <a:ext cx="589320" cy="37440"/>
            </p14:xfrm>
          </p:contentPart>
        </mc:Choice>
        <mc:Fallback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208245" y="4096742"/>
                <a:ext cx="604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14:cNvPr>
              <p14:cNvContentPartPr/>
              <p14:nvPr/>
            </p14:nvContentPartPr>
            <p14:xfrm>
              <a:off x="3518205" y="4313102"/>
              <a:ext cx="59040" cy="96120"/>
            </p14:xfrm>
          </p:contentPart>
        </mc:Choice>
        <mc:Fallback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510645" y="4305542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14:cNvPr>
              <p14:cNvContentPartPr/>
              <p14:nvPr/>
            </p14:nvContentPartPr>
            <p14:xfrm>
              <a:off x="3252885" y="4303382"/>
              <a:ext cx="279360" cy="93960"/>
            </p14:xfrm>
          </p:contentPart>
        </mc:Choice>
        <mc:Fallback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245325" y="4295822"/>
                <a:ext cx="294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14:cNvPr>
              <p14:cNvContentPartPr/>
              <p14:nvPr/>
            </p14:nvContentPartPr>
            <p14:xfrm>
              <a:off x="3436125" y="4412462"/>
              <a:ext cx="148320" cy="255960"/>
            </p14:xfrm>
          </p:contentPart>
        </mc:Choice>
        <mc:Fallback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428565" y="4404902"/>
                <a:ext cx="163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14:cNvPr>
              <p14:cNvContentPartPr/>
              <p14:nvPr/>
            </p14:nvContentPartPr>
            <p14:xfrm>
              <a:off x="3258645" y="4394822"/>
              <a:ext cx="190440" cy="287280"/>
            </p14:xfrm>
          </p:contentPart>
        </mc:Choice>
        <mc:Fallback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251085" y="4387253"/>
                <a:ext cx="205560" cy="302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14:cNvPr>
              <p14:cNvContentPartPr/>
              <p14:nvPr/>
            </p14:nvContentPartPr>
            <p14:xfrm>
              <a:off x="3231285" y="4393022"/>
              <a:ext cx="347760" cy="21960"/>
            </p14:xfrm>
          </p:contentPart>
        </mc:Choice>
        <mc:Fallback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223725" y="4385462"/>
                <a:ext cx="362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14:cNvPr>
              <p14:cNvContentPartPr/>
              <p14:nvPr/>
            </p14:nvContentPartPr>
            <p14:xfrm>
              <a:off x="3459525" y="4314902"/>
              <a:ext cx="51120" cy="93960"/>
            </p14:xfrm>
          </p:contentPart>
        </mc:Choice>
        <mc:Fallback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451965" y="4307342"/>
                <a:ext cx="66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14:cNvPr>
              <p14:cNvContentPartPr/>
              <p14:nvPr/>
            </p14:nvContentPartPr>
            <p14:xfrm>
              <a:off x="3342525" y="4313102"/>
              <a:ext cx="62640" cy="93960"/>
            </p14:xfrm>
          </p:contentPart>
        </mc:Choice>
        <mc:Fallback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335008" y="4305542"/>
                <a:ext cx="77674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14:cNvPr>
              <p14:cNvContentPartPr/>
              <p14:nvPr/>
            </p14:nvContentPartPr>
            <p14:xfrm>
              <a:off x="3432165" y="4410662"/>
              <a:ext cx="82440" cy="266400"/>
            </p14:xfrm>
          </p:contentPart>
        </mc:Choice>
        <mc:Fallback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424572" y="4403102"/>
                <a:ext cx="97626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14:cNvPr>
              <p14:cNvContentPartPr/>
              <p14:nvPr/>
            </p14:nvContentPartPr>
            <p14:xfrm>
              <a:off x="3354045" y="4404542"/>
              <a:ext cx="93960" cy="250200"/>
            </p14:xfrm>
          </p:contentPart>
        </mc:Choice>
        <mc:Fallback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346485" y="4396971"/>
                <a:ext cx="109080" cy="265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14:cNvPr>
              <p14:cNvContentPartPr/>
              <p14:nvPr/>
            </p14:nvContentPartPr>
            <p14:xfrm>
              <a:off x="3594165" y="4289702"/>
              <a:ext cx="43200" cy="45360"/>
            </p14:xfrm>
          </p:contentPart>
        </mc:Choice>
        <mc:Fallback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586667" y="4282142"/>
                <a:ext cx="58195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14:cNvPr>
              <p14:cNvContentPartPr/>
              <p14:nvPr/>
            </p14:nvContentPartPr>
            <p14:xfrm>
              <a:off x="3595965" y="4297262"/>
              <a:ext cx="33480" cy="48960"/>
            </p14:xfrm>
          </p:contentPart>
        </mc:Choice>
        <mc:Fallback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3588405" y="4289702"/>
                <a:ext cx="48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14:cNvPr>
              <p14:cNvContentPartPr/>
              <p14:nvPr/>
            </p14:nvContentPartPr>
            <p14:xfrm>
              <a:off x="3972525" y="4506062"/>
              <a:ext cx="47160" cy="92160"/>
            </p14:xfrm>
          </p:contentPart>
        </mc:Choice>
        <mc:Fallback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964965" y="4498472"/>
                <a:ext cx="62280" cy="10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14:cNvPr>
              <p14:cNvContentPartPr/>
              <p14:nvPr/>
            </p14:nvContentPartPr>
            <p14:xfrm>
              <a:off x="3919965" y="4465022"/>
              <a:ext cx="56880" cy="51120"/>
            </p14:xfrm>
          </p:contentPart>
        </mc:Choice>
        <mc:Fallback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912453" y="4457462"/>
                <a:ext cx="71905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14:cNvPr>
              <p14:cNvContentPartPr/>
              <p14:nvPr/>
            </p14:nvContentPartPr>
            <p14:xfrm>
              <a:off x="3878925" y="4463942"/>
              <a:ext cx="48960" cy="50040"/>
            </p14:xfrm>
          </p:contentPart>
        </mc:Choice>
        <mc:Fallback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871365" y="4456382"/>
                <a:ext cx="640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14:cNvPr>
              <p14:cNvContentPartPr/>
              <p14:nvPr/>
            </p14:nvContentPartPr>
            <p14:xfrm>
              <a:off x="3884685" y="4517942"/>
              <a:ext cx="107640" cy="72720"/>
            </p14:xfrm>
          </p:contentPart>
        </mc:Choice>
        <mc:Fallback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877125" y="4510382"/>
                <a:ext cx="122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14:cNvPr>
              <p14:cNvContentPartPr/>
              <p14:nvPr/>
            </p14:nvContentPartPr>
            <p14:xfrm>
              <a:off x="3991965" y="4584182"/>
              <a:ext cx="23760" cy="12240"/>
            </p14:xfrm>
          </p:contentPart>
        </mc:Choice>
        <mc:Fallback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984405" y="4576622"/>
                <a:ext cx="38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14:cNvPr>
              <p14:cNvContentPartPr/>
              <p14:nvPr/>
            </p14:nvContentPartPr>
            <p14:xfrm>
              <a:off x="4029045" y="4480862"/>
              <a:ext cx="228600" cy="103680"/>
            </p14:xfrm>
          </p:contentPart>
        </mc:Choice>
        <mc:Fallback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021485" y="4473302"/>
                <a:ext cx="2437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14:cNvPr>
              <p14:cNvContentPartPr/>
              <p14:nvPr/>
            </p14:nvContentPartPr>
            <p14:xfrm>
              <a:off x="3980445" y="4423982"/>
              <a:ext cx="279360" cy="90000"/>
            </p14:xfrm>
          </p:contentPart>
        </mc:Choice>
        <mc:Fallback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972885" y="4416422"/>
                <a:ext cx="294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14:cNvPr>
              <p14:cNvContentPartPr/>
              <p14:nvPr/>
            </p14:nvContentPartPr>
            <p14:xfrm>
              <a:off x="4103205" y="4406702"/>
              <a:ext cx="80280" cy="15840"/>
            </p14:xfrm>
          </p:contentPart>
        </mc:Choice>
        <mc:Fallback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095611" y="4399310"/>
                <a:ext cx="95468" cy="3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14:cNvPr>
              <p14:cNvContentPartPr/>
              <p14:nvPr/>
            </p14:nvContentPartPr>
            <p14:xfrm>
              <a:off x="3925725" y="4398782"/>
              <a:ext cx="160200" cy="64800"/>
            </p14:xfrm>
          </p:contentPart>
        </mc:Choice>
        <mc:Fallback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918165" y="4391180"/>
                <a:ext cx="175320" cy="8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14:cNvPr>
              <p14:cNvContentPartPr/>
              <p14:nvPr/>
            </p14:nvContentPartPr>
            <p14:xfrm>
              <a:off x="4021485" y="4480862"/>
              <a:ext cx="111600" cy="64800"/>
            </p14:xfrm>
          </p:contentPart>
        </mc:Choice>
        <mc:Fallback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013925" y="4473302"/>
                <a:ext cx="1267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14:cNvPr>
              <p14:cNvContentPartPr/>
              <p14:nvPr/>
            </p14:nvContentPartPr>
            <p14:xfrm>
              <a:off x="4142445" y="4467182"/>
              <a:ext cx="29520" cy="46440"/>
            </p14:xfrm>
          </p:contentPart>
        </mc:Choice>
        <mc:Fallback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134885" y="4459622"/>
                <a:ext cx="44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14:cNvPr>
              <p14:cNvContentPartPr/>
              <p14:nvPr/>
            </p14:nvContentPartPr>
            <p14:xfrm>
              <a:off x="4181325" y="4350182"/>
              <a:ext cx="33480" cy="23760"/>
            </p14:xfrm>
          </p:contentPart>
        </mc:Choice>
        <mc:Fallback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173765" y="4342622"/>
                <a:ext cx="48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14:cNvPr>
              <p14:cNvContentPartPr/>
              <p14:nvPr/>
            </p14:nvContentPartPr>
            <p14:xfrm>
              <a:off x="4167645" y="4344422"/>
              <a:ext cx="58680" cy="55080"/>
            </p14:xfrm>
          </p:contentPart>
        </mc:Choice>
        <mc:Fallback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4160085" y="4336862"/>
                <a:ext cx="73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FCBED71C-E4D5-4A43-8AB9-601478D9F141}"/>
                  </a:ext>
                </a:extLst>
              </p14:cNvPr>
              <p14:cNvContentPartPr/>
              <p14:nvPr/>
            </p14:nvContentPartPr>
            <p14:xfrm>
              <a:off x="3684545" y="4270335"/>
              <a:ext cx="12960" cy="6696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FCBED71C-E4D5-4A43-8AB9-601478D9F141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3676985" y="4262775"/>
                <a:ext cx="280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0ABA4132-B858-A94A-B07E-CB8670D4E038}"/>
                  </a:ext>
                </a:extLst>
              </p14:cNvPr>
              <p14:cNvContentPartPr/>
              <p14:nvPr/>
            </p14:nvContentPartPr>
            <p14:xfrm>
              <a:off x="4251185" y="4313175"/>
              <a:ext cx="41760" cy="5292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0ABA4132-B858-A94A-B07E-CB8670D4E038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4243625" y="4305615"/>
                <a:ext cx="56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670" name="Ink 669">
                <a:extLst>
                  <a:ext uri="{FF2B5EF4-FFF2-40B4-BE49-F238E27FC236}">
                    <a16:creationId xmlns:a16="http://schemas.microsoft.com/office/drawing/2014/main" id="{E89A990B-CC6E-DB4D-9D38-C077B799B703}"/>
                  </a:ext>
                </a:extLst>
              </p14:cNvPr>
              <p14:cNvContentPartPr/>
              <p14:nvPr/>
            </p14:nvContentPartPr>
            <p14:xfrm>
              <a:off x="8169110" y="4362732"/>
              <a:ext cx="159480" cy="39960"/>
            </p14:xfrm>
          </p:contentPart>
        </mc:Choice>
        <mc:Fallback>
          <p:pic>
            <p:nvPicPr>
              <p:cNvPr id="670" name="Ink 669">
                <a:extLst>
                  <a:ext uri="{FF2B5EF4-FFF2-40B4-BE49-F238E27FC236}">
                    <a16:creationId xmlns:a16="http://schemas.microsoft.com/office/drawing/2014/main" id="{E89A990B-CC6E-DB4D-9D38-C077B799B703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8161533" y="4355239"/>
                <a:ext cx="174634" cy="54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671" name="Ink 670">
                <a:extLst>
                  <a:ext uri="{FF2B5EF4-FFF2-40B4-BE49-F238E27FC236}">
                    <a16:creationId xmlns:a16="http://schemas.microsoft.com/office/drawing/2014/main" id="{3DB2C0B1-52F3-6D40-AEA4-2773810C27C3}"/>
                  </a:ext>
                </a:extLst>
              </p14:cNvPr>
              <p14:cNvContentPartPr/>
              <p14:nvPr/>
            </p14:nvContentPartPr>
            <p14:xfrm>
              <a:off x="8153990" y="4374972"/>
              <a:ext cx="199080" cy="238680"/>
            </p14:xfrm>
          </p:contentPart>
        </mc:Choice>
        <mc:Fallback>
          <p:pic>
            <p:nvPicPr>
              <p:cNvPr id="671" name="Ink 670">
                <a:extLst>
                  <a:ext uri="{FF2B5EF4-FFF2-40B4-BE49-F238E27FC236}">
                    <a16:creationId xmlns:a16="http://schemas.microsoft.com/office/drawing/2014/main" id="{3DB2C0B1-52F3-6D40-AEA4-2773810C27C3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8146430" y="4367423"/>
                <a:ext cx="214200" cy="253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672" name="Ink 671">
                <a:extLst>
                  <a:ext uri="{FF2B5EF4-FFF2-40B4-BE49-F238E27FC236}">
                    <a16:creationId xmlns:a16="http://schemas.microsoft.com/office/drawing/2014/main" id="{291E2809-CE03-A046-ADFC-23EAC3D6C6F9}"/>
                  </a:ext>
                </a:extLst>
              </p14:cNvPr>
              <p14:cNvContentPartPr/>
              <p14:nvPr/>
            </p14:nvContentPartPr>
            <p14:xfrm>
              <a:off x="8386190" y="4298652"/>
              <a:ext cx="43200" cy="55440"/>
            </p14:xfrm>
          </p:contentPart>
        </mc:Choice>
        <mc:Fallback>
          <p:pic>
            <p:nvPicPr>
              <p:cNvPr id="672" name="Ink 671">
                <a:extLst>
                  <a:ext uri="{FF2B5EF4-FFF2-40B4-BE49-F238E27FC236}">
                    <a16:creationId xmlns:a16="http://schemas.microsoft.com/office/drawing/2014/main" id="{291E2809-CE03-A046-ADFC-23EAC3D6C6F9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8378630" y="4291092"/>
                <a:ext cx="58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673" name="Ink 672">
                <a:extLst>
                  <a:ext uri="{FF2B5EF4-FFF2-40B4-BE49-F238E27FC236}">
                    <a16:creationId xmlns:a16="http://schemas.microsoft.com/office/drawing/2014/main" id="{09D9C413-EEDC-0743-96F5-16A43BE5AB2E}"/>
                  </a:ext>
                </a:extLst>
              </p14:cNvPr>
              <p14:cNvContentPartPr/>
              <p14:nvPr/>
            </p14:nvContentPartPr>
            <p14:xfrm>
              <a:off x="8373950" y="4310892"/>
              <a:ext cx="39960" cy="37080"/>
            </p14:xfrm>
          </p:contentPart>
        </mc:Choice>
        <mc:Fallback>
          <p:pic>
            <p:nvPicPr>
              <p:cNvPr id="673" name="Ink 672">
                <a:extLst>
                  <a:ext uri="{FF2B5EF4-FFF2-40B4-BE49-F238E27FC236}">
                    <a16:creationId xmlns:a16="http://schemas.microsoft.com/office/drawing/2014/main" id="{09D9C413-EEDC-0743-96F5-16A43BE5AB2E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8366390" y="4303332"/>
                <a:ext cx="550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674" name="Ink 673">
                <a:extLst>
                  <a:ext uri="{FF2B5EF4-FFF2-40B4-BE49-F238E27FC236}">
                    <a16:creationId xmlns:a16="http://schemas.microsoft.com/office/drawing/2014/main" id="{271A39EE-8A7F-B74C-9EDB-6371FE91A245}"/>
                  </a:ext>
                </a:extLst>
              </p14:cNvPr>
              <p14:cNvContentPartPr/>
              <p14:nvPr/>
            </p14:nvContentPartPr>
            <p14:xfrm>
              <a:off x="8471870" y="4284972"/>
              <a:ext cx="3240" cy="63000"/>
            </p14:xfrm>
          </p:contentPart>
        </mc:Choice>
        <mc:Fallback>
          <p:pic>
            <p:nvPicPr>
              <p:cNvPr id="674" name="Ink 673">
                <a:extLst>
                  <a:ext uri="{FF2B5EF4-FFF2-40B4-BE49-F238E27FC236}">
                    <a16:creationId xmlns:a16="http://schemas.microsoft.com/office/drawing/2014/main" id="{271A39EE-8A7F-B74C-9EDB-6371FE91A245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8465066" y="4277412"/>
                <a:ext cx="16848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14:cNvPr>
              <p14:cNvContentPartPr/>
              <p14:nvPr/>
            </p14:nvContentPartPr>
            <p14:xfrm>
              <a:off x="1266781" y="5692229"/>
              <a:ext cx="43200" cy="36198"/>
            </p14:xfrm>
          </p:contentPart>
        </mc:Choice>
        <mc:Fallback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259221" y="5684627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14:cNvPr>
              <p14:cNvContentPartPr/>
              <p14:nvPr/>
            </p14:nvContentPartPr>
            <p14:xfrm>
              <a:off x="1322581" y="5667407"/>
              <a:ext cx="38520" cy="56883"/>
            </p14:xfrm>
          </p:contentPart>
        </mc:Choice>
        <mc:Fallback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15021" y="5659847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14:cNvPr>
              <p14:cNvContentPartPr/>
              <p14:nvPr/>
            </p14:nvContentPartPr>
            <p14:xfrm>
              <a:off x="1442416" y="5621260"/>
              <a:ext cx="624240" cy="10440"/>
            </p14:xfrm>
          </p:contentPart>
        </mc:Choice>
        <mc:Fallback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380856" y="5559700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14:cNvPr>
              <p14:cNvContentPartPr/>
              <p14:nvPr/>
            </p14:nvContentPartPr>
            <p14:xfrm>
              <a:off x="1241896" y="5629540"/>
              <a:ext cx="241200" cy="493920"/>
            </p14:xfrm>
          </p:contentPart>
        </mc:Choice>
        <mc:Fallback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180244" y="5567980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14:cNvPr>
              <p14:cNvContentPartPr/>
              <p14:nvPr/>
            </p14:nvContentPartPr>
            <p14:xfrm>
              <a:off x="1179616" y="5587420"/>
              <a:ext cx="959040" cy="596160"/>
            </p14:xfrm>
          </p:contentPart>
        </mc:Choice>
        <mc:Fallback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148656" y="5556460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14:cNvPr>
              <p14:cNvContentPartPr/>
              <p14:nvPr/>
            </p14:nvContentPartPr>
            <p14:xfrm>
              <a:off x="1338376" y="5685700"/>
              <a:ext cx="798840" cy="415440"/>
            </p14:xfrm>
          </p:contentPart>
        </mc:Choice>
        <mc:Fallback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276816" y="5624193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14:cNvPr>
              <p14:cNvContentPartPr/>
              <p14:nvPr/>
            </p14:nvContentPartPr>
            <p14:xfrm>
              <a:off x="1588669" y="5840457"/>
              <a:ext cx="378000" cy="140760"/>
            </p14:xfrm>
          </p:contentPart>
        </mc:Choice>
        <mc:Fallback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1506229" y="5757806"/>
                <a:ext cx="542160" cy="305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14:cNvPr>
              <p14:cNvContentPartPr/>
              <p14:nvPr/>
            </p14:nvContentPartPr>
            <p14:xfrm>
              <a:off x="1417309" y="5742177"/>
              <a:ext cx="41760" cy="268560"/>
            </p14:xfrm>
          </p:contentPart>
        </mc:Choice>
        <mc:Fallback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1409814" y="5734617"/>
                <a:ext cx="56751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14:cNvPr>
              <p14:cNvContentPartPr/>
              <p14:nvPr/>
            </p14:nvContentPartPr>
            <p14:xfrm>
              <a:off x="1418749" y="5706177"/>
              <a:ext cx="144000" cy="337320"/>
            </p14:xfrm>
          </p:contentPart>
        </mc:Choice>
        <mc:Fallback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1411189" y="5698609"/>
                <a:ext cx="159120" cy="352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14:cNvPr>
              <p14:cNvContentPartPr/>
              <p14:nvPr/>
            </p14:nvContentPartPr>
            <p14:xfrm>
              <a:off x="1610269" y="5873937"/>
              <a:ext cx="128160" cy="148680"/>
            </p14:xfrm>
          </p:contentPart>
        </mc:Choice>
        <mc:Fallback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1602709" y="5866395"/>
                <a:ext cx="143280" cy="16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14:cNvPr>
              <p14:cNvContentPartPr/>
              <p14:nvPr/>
            </p14:nvContentPartPr>
            <p14:xfrm>
              <a:off x="1770109" y="5871057"/>
              <a:ext cx="83520" cy="138960"/>
            </p14:xfrm>
          </p:contentPart>
        </mc:Choice>
        <mc:Fallback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1762549" y="5863497"/>
                <a:ext cx="98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14:cNvPr>
              <p14:cNvContentPartPr/>
              <p14:nvPr/>
            </p14:nvContentPartPr>
            <p14:xfrm>
              <a:off x="1900789" y="5778177"/>
              <a:ext cx="11520" cy="241560"/>
            </p14:xfrm>
          </p:contentPart>
        </mc:Choice>
        <mc:Fallback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1893229" y="5770617"/>
                <a:ext cx="26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14:cNvPr>
              <p14:cNvContentPartPr/>
              <p14:nvPr/>
            </p14:nvContentPartPr>
            <p14:xfrm>
              <a:off x="1913749" y="5833977"/>
              <a:ext cx="84960" cy="183960"/>
            </p14:xfrm>
          </p:contentPart>
        </mc:Choice>
        <mc:Fallback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1906189" y="5826417"/>
                <a:ext cx="100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14:cNvPr>
              <p14:cNvContentPartPr/>
              <p14:nvPr/>
            </p14:nvContentPartPr>
            <p14:xfrm>
              <a:off x="2088616" y="5597140"/>
              <a:ext cx="21960" cy="29520"/>
            </p14:xfrm>
          </p:contentPart>
        </mc:Choice>
        <mc:Fallback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2057656" y="5566180"/>
                <a:ext cx="83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14:cNvPr>
              <p14:cNvContentPartPr/>
              <p14:nvPr/>
            </p14:nvContentPartPr>
            <p14:xfrm>
              <a:off x="2108509" y="5685657"/>
              <a:ext cx="8280" cy="6840"/>
            </p14:xfrm>
          </p:contentPart>
        </mc:Choice>
        <mc:Fallback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2046949" y="5624097"/>
                <a:ext cx="131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14:cNvPr>
              <p14:cNvContentPartPr/>
              <p14:nvPr/>
            </p14:nvContentPartPr>
            <p14:xfrm>
              <a:off x="1948669" y="5683857"/>
              <a:ext cx="174240" cy="429840"/>
            </p14:xfrm>
          </p:contentPart>
        </mc:Choice>
        <mc:Fallback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887109" y="5622245"/>
                <a:ext cx="297360" cy="55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14:cNvPr>
              <p14:cNvContentPartPr/>
              <p14:nvPr/>
            </p14:nvContentPartPr>
            <p14:xfrm>
              <a:off x="1911949" y="6113337"/>
              <a:ext cx="231840" cy="65880"/>
            </p14:xfrm>
          </p:contentPart>
        </mc:Choice>
        <mc:Fallback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1880989" y="6082377"/>
                <a:ext cx="293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14:cNvPr>
              <p14:cNvContentPartPr/>
              <p14:nvPr/>
            </p14:nvContentPartPr>
            <p14:xfrm>
              <a:off x="2122909" y="5621577"/>
              <a:ext cx="46800" cy="503280"/>
            </p14:xfrm>
          </p:contentPart>
        </mc:Choice>
        <mc:Fallback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2091949" y="5590595"/>
                <a:ext cx="108000" cy="5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14:cNvPr>
              <p14:cNvContentPartPr/>
              <p14:nvPr/>
            </p14:nvContentPartPr>
            <p14:xfrm>
              <a:off x="2103469" y="5597817"/>
              <a:ext cx="72360" cy="523800"/>
            </p14:xfrm>
          </p:contentPart>
        </mc:Choice>
        <mc:Fallback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2072354" y="5566857"/>
                <a:ext cx="133866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14:cNvPr>
              <p14:cNvContentPartPr/>
              <p14:nvPr/>
            </p14:nvContentPartPr>
            <p14:xfrm>
              <a:off x="2098789" y="5607177"/>
              <a:ext cx="88200" cy="447120"/>
            </p14:xfrm>
          </p:contentPart>
        </mc:Choice>
        <mc:Fallback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2067702" y="5576217"/>
                <a:ext cx="149651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900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Rectangle 680">
            <a:extLst>
              <a:ext uri="{FF2B5EF4-FFF2-40B4-BE49-F238E27FC236}">
                <a16:creationId xmlns:a16="http://schemas.microsoft.com/office/drawing/2014/main" id="{88F14485-7661-1A6B-EA93-43128F697358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00867883-75C5-CA72-E8D6-0B85ADC03B0A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684" name="Round Same-side Corner of Rectangle 1">
            <a:extLst>
              <a:ext uri="{FF2B5EF4-FFF2-40B4-BE49-F238E27FC236}">
                <a16:creationId xmlns:a16="http://schemas.microsoft.com/office/drawing/2014/main" id="{868FEE3E-800C-21DD-0DC4-2FA2989D55A2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686" name="Round Same-side Corner of Rectangle 161">
            <a:extLst>
              <a:ext uri="{FF2B5EF4-FFF2-40B4-BE49-F238E27FC236}">
                <a16:creationId xmlns:a16="http://schemas.microsoft.com/office/drawing/2014/main" id="{845903FE-083C-6513-FB8E-79AE861FCDC4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687" name="Round Same-side Corner of Rectangle 162">
            <a:extLst>
              <a:ext uri="{FF2B5EF4-FFF2-40B4-BE49-F238E27FC236}">
                <a16:creationId xmlns:a16="http://schemas.microsoft.com/office/drawing/2014/main" id="{0DF8B04C-71B7-1430-9C39-1A6A5685DAD7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688" name="Picture 687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CADFF841-6685-0E8D-C85A-9B7BFC5A9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689" name="Rectangle 688">
            <a:extLst>
              <a:ext uri="{FF2B5EF4-FFF2-40B4-BE49-F238E27FC236}">
                <a16:creationId xmlns:a16="http://schemas.microsoft.com/office/drawing/2014/main" id="{189319F8-0DDA-EA06-A785-1148A3D00E3F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Flat island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1F3749D-7CC3-DA45-B948-0AC11DBD2BF2}"/>
                  </a:ext>
                </a:extLst>
              </p14:cNvPr>
              <p14:cNvContentPartPr/>
              <p14:nvPr/>
            </p14:nvContentPartPr>
            <p14:xfrm>
              <a:off x="603013" y="2929327"/>
              <a:ext cx="259560" cy="20484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1F3749D-7CC3-DA45-B948-0AC11DBD2B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33" y="2913847"/>
                <a:ext cx="290160" cy="2079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DA93773A-569B-6DF0-7ED2-7E59D6C43EFF}"/>
                  </a:ext>
                </a:extLst>
              </p14:cNvPr>
              <p14:cNvContentPartPr/>
              <p14:nvPr/>
            </p14:nvContentPartPr>
            <p14:xfrm>
              <a:off x="10296320" y="6928985"/>
              <a:ext cx="14040" cy="63720"/>
            </p14:xfrm>
          </p:contentPart>
        </mc:Choice>
        <mc:Fallback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DA93773A-569B-6DF0-7ED2-7E59D6C43E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75260" y="6908580"/>
                <a:ext cx="55791" cy="104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B1420E1E-E95D-CB08-2A6B-92AD5262FC08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231280"/>
            </p14:xfrm>
          </p:contentPart>
        </mc:Choice>
        <mc:Fallback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B1420E1E-E95D-CB08-2A6B-92AD5262FC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96988" y="3365800"/>
                <a:ext cx="598680" cy="227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946800"/>
            <a:chOff x="11252854" y="1513565"/>
            <a:chExt cx="96120" cy="9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2CF64458-13DE-D749-6C24-A96A4801370E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14040" cy="135000"/>
              </p14:xfrm>
            </p:contentPart>
          </mc:Choice>
          <mc:Fallback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2CF64458-13DE-D749-6C24-A96A4801370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48894" y="2309885"/>
                  <a:ext cx="44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70" name="Picture 669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A86B42-C26B-E94E-245E-E13A684C6721}"/>
              </a:ext>
            </a:extLst>
          </p:cNvPr>
          <p:cNvPicPr>
            <a:picLocks noChangeAspect="1"/>
          </p:cNvPicPr>
          <p:nvPr/>
        </p:nvPicPr>
        <p:blipFill>
          <a:blip r:embed="rId73" cstate="print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5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-27949" y="-11095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F934E9D4-73AD-6A31-5502-960863D999D0}"/>
                  </a:ext>
                </a:extLst>
              </p14:cNvPr>
              <p14:cNvContentPartPr/>
              <p14:nvPr/>
            </p14:nvContentPartPr>
            <p14:xfrm>
              <a:off x="11323942" y="1374881"/>
              <a:ext cx="83520" cy="223200"/>
            </p14:xfrm>
          </p:contentPart>
        </mc:Choice>
        <mc:Fallback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F934E9D4-73AD-6A31-5502-960863D999D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308462" y="1359376"/>
                <a:ext cx="114120" cy="2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BA8C32D5-52A1-AA12-D41D-C321C7DAA984}"/>
                  </a:ext>
                </a:extLst>
              </p14:cNvPr>
              <p14:cNvContentPartPr/>
              <p14:nvPr/>
            </p14:nvContentPartPr>
            <p14:xfrm>
              <a:off x="9860542" y="614561"/>
              <a:ext cx="484560" cy="38160"/>
            </p14:xfrm>
          </p:contentPart>
        </mc:Choice>
        <mc:Fallback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BA8C32D5-52A1-AA12-D41D-C321C7DAA98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845062" y="599081"/>
                <a:ext cx="5151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1D9CD7F2-32C3-C295-3B5F-E8E32CCFF873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496080" cy="54720"/>
            </p14:xfrm>
          </p:contentPart>
        </mc:Choice>
        <mc:Fallback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1D9CD7F2-32C3-C295-3B5F-E8E32CCFF87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833193" y="568841"/>
                <a:ext cx="526658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29736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029EBB33-1BDD-BA4D-91E3-48A83D9D70A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47436" y="2852415"/>
                <a:ext cx="28080" cy="11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F8E9727-E7F2-A846-9640-E70E71629ECB}"/>
              </a:ext>
            </a:extLst>
          </p:cNvPr>
          <p:cNvSpPr/>
          <p:nvPr/>
        </p:nvSpPr>
        <p:spPr>
          <a:xfrm>
            <a:off x="3099617" y="230936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D3E5503E-2012-A54D-B006-D7D2270E7EF3}"/>
              </a:ext>
            </a:extLst>
          </p:cNvPr>
          <p:cNvSpPr/>
          <p:nvPr/>
        </p:nvSpPr>
        <p:spPr>
          <a:xfrm>
            <a:off x="6769949" y="2301505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C0148F3-1BAB-2346-823E-6F52356D7611}"/>
              </a:ext>
            </a:extLst>
          </p:cNvPr>
          <p:cNvGrpSpPr/>
          <p:nvPr/>
        </p:nvGrpSpPr>
        <p:grpSpPr>
          <a:xfrm>
            <a:off x="3544058" y="2381793"/>
            <a:ext cx="590760" cy="340200"/>
            <a:chOff x="3544058" y="2381793"/>
            <a:chExt cx="59076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14:cNvPr>
                <p14:cNvContentPartPr/>
                <p14:nvPr/>
              </p14:nvContentPartPr>
              <p14:xfrm>
                <a:off x="3544058" y="2381793"/>
                <a:ext cx="272520" cy="32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1F0EAC-EE97-D448-B72C-8CA552397A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28578" y="2366313"/>
                  <a:ext cx="303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14:cNvPr>
                <p14:cNvContentPartPr/>
                <p14:nvPr/>
              </p14:nvContentPartPr>
              <p14:xfrm>
                <a:off x="3954818" y="2406273"/>
                <a:ext cx="180000" cy="3157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BD87A3EC-5945-E94A-BE13-CADE4FA7AA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39338" y="2390793"/>
                  <a:ext cx="21060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14:cNvPr>
              <p14:cNvContentPartPr/>
              <p14:nvPr/>
            </p14:nvContentPartPr>
            <p14:xfrm>
              <a:off x="4311578" y="2451273"/>
              <a:ext cx="3240" cy="24264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2B1B3A88-F250-6243-A70F-9FCED4AC22D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296098" y="2435793"/>
                <a:ext cx="3384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Group 483">
            <a:extLst>
              <a:ext uri="{FF2B5EF4-FFF2-40B4-BE49-F238E27FC236}">
                <a16:creationId xmlns:a16="http://schemas.microsoft.com/office/drawing/2014/main" id="{AD293BFA-B2DB-2F40-842A-E72F8DF1C9E1}"/>
              </a:ext>
            </a:extLst>
          </p:cNvPr>
          <p:cNvGrpSpPr/>
          <p:nvPr/>
        </p:nvGrpSpPr>
        <p:grpSpPr>
          <a:xfrm>
            <a:off x="4523978" y="2525793"/>
            <a:ext cx="133560" cy="264600"/>
            <a:chOff x="4523978" y="2525793"/>
            <a:chExt cx="13356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14:cNvPr>
                <p14:cNvContentPartPr/>
                <p14:nvPr/>
              </p14:nvContentPartPr>
              <p14:xfrm>
                <a:off x="4523978" y="2573673"/>
                <a:ext cx="8640" cy="2167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7F801B9-316E-E543-ABD1-37AC8A8D136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08498" y="2558167"/>
                  <a:ext cx="39240" cy="247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14:cNvPr>
                <p14:cNvContentPartPr/>
                <p14:nvPr/>
              </p14:nvContentPartPr>
              <p14:xfrm>
                <a:off x="4537298" y="2525793"/>
                <a:ext cx="120240" cy="14184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8B85043-2078-B148-86CD-20B5109A73A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21818" y="2510313"/>
                  <a:ext cx="1508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14:cNvPr>
              <p14:cNvContentPartPr/>
              <p14:nvPr/>
            </p14:nvContentPartPr>
            <p14:xfrm>
              <a:off x="7096091" y="2398621"/>
              <a:ext cx="154440" cy="21600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EBCC0650-A85A-8C43-ABA6-18A3C8353DA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080611" y="2383167"/>
                <a:ext cx="185040" cy="246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14:cNvPr>
              <p14:cNvContentPartPr/>
              <p14:nvPr/>
            </p14:nvContentPartPr>
            <p14:xfrm>
              <a:off x="7114811" y="2504101"/>
              <a:ext cx="151560" cy="1656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FA34D223-8717-1F40-830E-31F7452D073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099331" y="2488621"/>
                <a:ext cx="1821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96BB414-D13A-B945-BF9B-0DC275D8CF8E}"/>
              </a:ext>
            </a:extLst>
          </p:cNvPr>
          <p:cNvGrpSpPr/>
          <p:nvPr/>
        </p:nvGrpSpPr>
        <p:grpSpPr>
          <a:xfrm>
            <a:off x="7373215" y="2466358"/>
            <a:ext cx="1304280" cy="189720"/>
            <a:chOff x="7373215" y="2466358"/>
            <a:chExt cx="130428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14:cNvPr>
                <p14:cNvContentPartPr/>
                <p14:nvPr/>
              </p14:nvContentPartPr>
              <p14:xfrm>
                <a:off x="7373215" y="2497318"/>
                <a:ext cx="180000" cy="1324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E125814-259F-8143-ADEE-CCDD4BAE94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57704" y="2481796"/>
                  <a:ext cx="210661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14:cNvPr>
                <p14:cNvContentPartPr/>
                <p14:nvPr/>
              </p14:nvContentPartPr>
              <p14:xfrm>
                <a:off x="7600375" y="2518558"/>
                <a:ext cx="78840" cy="1058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7AC1698-243F-6A48-BD6B-F6B839D249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84965" y="2503130"/>
                  <a:ext cx="109301" cy="136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14:cNvPr>
                <p14:cNvContentPartPr/>
                <p14:nvPr/>
              </p14:nvContentPartPr>
              <p14:xfrm>
                <a:off x="7737535" y="2497318"/>
                <a:ext cx="53280" cy="1270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D0BB9D7-BA63-0E49-976E-C7517BD4E82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21950" y="2481838"/>
                  <a:ext cx="84088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14:cNvPr>
                <p14:cNvContentPartPr/>
                <p14:nvPr/>
              </p14:nvContentPartPr>
              <p14:xfrm>
                <a:off x="7747975" y="2534398"/>
                <a:ext cx="90000" cy="1080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0965523-E95D-F749-B710-E8CD458FC3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32495" y="2519417"/>
                  <a:ext cx="12060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14:cNvPr>
                <p14:cNvContentPartPr/>
                <p14:nvPr/>
              </p14:nvContentPartPr>
              <p14:xfrm>
                <a:off x="7832575" y="2508118"/>
                <a:ext cx="121680" cy="12060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1A0C67D-3C35-6E47-BB1E-880D28288B6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17141" y="2492638"/>
                  <a:ext cx="15219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14:cNvPr>
                <p14:cNvContentPartPr/>
                <p14:nvPr/>
              </p14:nvContentPartPr>
              <p14:xfrm>
                <a:off x="7985575" y="2508118"/>
                <a:ext cx="116640" cy="10548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2495BE1-8ECF-204B-AAFB-611FE64482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70047" y="2492638"/>
                  <a:ext cx="147335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14:cNvPr>
                <p14:cNvContentPartPr/>
                <p14:nvPr/>
              </p14:nvContentPartPr>
              <p14:xfrm>
                <a:off x="8133535" y="2466358"/>
                <a:ext cx="174600" cy="16344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CF18594-47A6-554E-A886-64F57E95F55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18055" y="2450878"/>
                  <a:ext cx="20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14:cNvPr>
                <p14:cNvContentPartPr/>
                <p14:nvPr/>
              </p14:nvContentPartPr>
              <p14:xfrm>
                <a:off x="8318215" y="2518558"/>
                <a:ext cx="359280" cy="13752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9AD107-24A7-C144-AB73-2952ACA7BE3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02735" y="2503118"/>
                  <a:ext cx="389880" cy="1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14:cNvPr>
              <p14:cNvContentPartPr/>
              <p14:nvPr/>
            </p14:nvContentPartPr>
            <p14:xfrm>
              <a:off x="3102118" y="2888836"/>
              <a:ext cx="2325600" cy="36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093118" y="2879836"/>
                <a:ext cx="234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14:cNvPr>
              <p14:cNvContentPartPr/>
              <p14:nvPr/>
            </p14:nvContentPartPr>
            <p14:xfrm>
              <a:off x="6780841" y="2886712"/>
              <a:ext cx="2326320" cy="36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771841" y="2877712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14:cNvPr>
              <p14:cNvContentPartPr/>
              <p14:nvPr/>
            </p14:nvContentPartPr>
            <p14:xfrm>
              <a:off x="3117227" y="4890083"/>
              <a:ext cx="2307600" cy="36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108227" y="4881083"/>
                <a:ext cx="23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14:cNvPr>
              <p14:cNvContentPartPr/>
              <p14:nvPr/>
            </p14:nvContentPartPr>
            <p14:xfrm>
              <a:off x="6769787" y="4890083"/>
              <a:ext cx="2324880" cy="36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760786" y="4881083"/>
                <a:ext cx="2342523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2B0769D-AD8E-2142-A112-2DE2EC8288FD}"/>
              </a:ext>
            </a:extLst>
          </p:cNvPr>
          <p:cNvGrpSpPr/>
          <p:nvPr/>
        </p:nvGrpSpPr>
        <p:grpSpPr>
          <a:xfrm>
            <a:off x="3215985" y="4963985"/>
            <a:ext cx="646560" cy="133560"/>
            <a:chOff x="3215985" y="4963985"/>
            <a:chExt cx="646560" cy="1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14:cNvPr>
                <p14:cNvContentPartPr/>
                <p14:nvPr/>
              </p14:nvContentPartPr>
              <p14:xfrm>
                <a:off x="3279705" y="4968665"/>
                <a:ext cx="11520" cy="124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2991C8-81C5-8B4D-AED8-718C2852F9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72145" y="4961105"/>
                  <a:ext cx="26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14:cNvPr>
                <p14:cNvContentPartPr/>
                <p14:nvPr/>
              </p14:nvContentPartPr>
              <p14:xfrm>
                <a:off x="3215985" y="4963985"/>
                <a:ext cx="180360" cy="1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DE747C-67D1-E945-AD8B-C2F6B9F2B90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08425" y="4957685"/>
                  <a:ext cx="1954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14:cNvPr>
                <p14:cNvContentPartPr/>
                <p14:nvPr/>
              </p14:nvContentPartPr>
              <p14:xfrm>
                <a:off x="3339825" y="5025905"/>
                <a:ext cx="55800" cy="55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4518BEA-ECAE-CF40-8210-021AE8E3836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32265" y="5018393"/>
                  <a:ext cx="7092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14:cNvPr>
                <p14:cNvContentPartPr/>
                <p14:nvPr/>
              </p14:nvContentPartPr>
              <p14:xfrm>
                <a:off x="3447825" y="5008625"/>
                <a:ext cx="14760" cy="84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B13AA96-F6AF-F948-A0CA-7C09C8FE845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40076" y="5001065"/>
                  <a:ext cx="30258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14:cNvPr>
                <p14:cNvContentPartPr/>
                <p14:nvPr/>
              </p14:nvContentPartPr>
              <p14:xfrm>
                <a:off x="3433425" y="5030585"/>
                <a:ext cx="62280" cy="1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6C1D96B-398A-484B-963D-98A053DFAC8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25865" y="5023025"/>
                  <a:ext cx="774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14:cNvPr>
                <p14:cNvContentPartPr/>
                <p14:nvPr/>
              </p14:nvContentPartPr>
              <p14:xfrm>
                <a:off x="3511545" y="5040305"/>
                <a:ext cx="82800" cy="49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EB2D5DE-2C79-264E-AE09-36854F10CA7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03985" y="5032745"/>
                  <a:ext cx="97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14:cNvPr>
                <p14:cNvContentPartPr/>
                <p14:nvPr/>
              </p14:nvContentPartPr>
              <p14:xfrm>
                <a:off x="3619185" y="5016185"/>
                <a:ext cx="14760" cy="81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F3831CE-0470-D544-AA80-6B78200B1CB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11625" y="5008625"/>
                  <a:ext cx="29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14:cNvPr>
                <p14:cNvContentPartPr/>
                <p14:nvPr/>
              </p14:nvContentPartPr>
              <p14:xfrm>
                <a:off x="3750945" y="4989185"/>
                <a:ext cx="111600" cy="986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15CB4EDC-E06E-4242-B257-8B57E627492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743385" y="4981625"/>
                  <a:ext cx="126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5623DD41-401D-E04A-8C03-220E0A6B5A82}"/>
              </a:ext>
            </a:extLst>
          </p:cNvPr>
          <p:cNvGrpSpPr/>
          <p:nvPr/>
        </p:nvGrpSpPr>
        <p:grpSpPr>
          <a:xfrm>
            <a:off x="3889085" y="5009855"/>
            <a:ext cx="251280" cy="87840"/>
            <a:chOff x="3889085" y="5009855"/>
            <a:chExt cx="251280" cy="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14:cNvPr>
                <p14:cNvContentPartPr/>
                <p14:nvPr/>
              </p14:nvContentPartPr>
              <p14:xfrm>
                <a:off x="3889085" y="5030735"/>
                <a:ext cx="41760" cy="65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465AE0-11D7-4144-AFA4-EBDB63B732F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81459" y="5023175"/>
                  <a:ext cx="57011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14:cNvPr>
                <p14:cNvContentPartPr/>
                <p14:nvPr/>
              </p14:nvContentPartPr>
              <p14:xfrm>
                <a:off x="3966845" y="5036855"/>
                <a:ext cx="38520" cy="55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32C968-19D0-C54E-806F-0D85366ABAF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59285" y="5029295"/>
                  <a:ext cx="53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14:cNvPr>
                <p14:cNvContentPartPr/>
                <p14:nvPr/>
              </p14:nvContentPartPr>
              <p14:xfrm>
                <a:off x="4035245" y="5009855"/>
                <a:ext cx="5040" cy="87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28CC32-5FDE-D648-8CB7-AAB12DC6BB5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27685" y="5002264"/>
                  <a:ext cx="20160" cy="103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14:cNvPr>
                <p14:cNvContentPartPr/>
                <p14:nvPr/>
              </p14:nvContentPartPr>
              <p14:xfrm>
                <a:off x="4024085" y="5048015"/>
                <a:ext cx="39960" cy="1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89674B-FD05-F949-8146-CAFEED4346A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016525" y="5040455"/>
                  <a:ext cx="55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14:cNvPr>
                <p14:cNvContentPartPr/>
                <p14:nvPr/>
              </p14:nvContentPartPr>
              <p14:xfrm>
                <a:off x="4081325" y="5010935"/>
                <a:ext cx="59040" cy="8496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9B298D2-ADC0-D841-8215-02E4D77D54D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073811" y="5003375"/>
                  <a:ext cx="74068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8962FC-3AF7-204A-BF57-2D337D8D9558}"/>
              </a:ext>
            </a:extLst>
          </p:cNvPr>
          <p:cNvGrpSpPr/>
          <p:nvPr/>
        </p:nvGrpSpPr>
        <p:grpSpPr>
          <a:xfrm>
            <a:off x="4306685" y="4995815"/>
            <a:ext cx="740160" cy="89280"/>
            <a:chOff x="4306685" y="4995815"/>
            <a:chExt cx="74016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14:cNvPr>
                <p14:cNvContentPartPr/>
                <p14:nvPr/>
              </p14:nvContentPartPr>
              <p14:xfrm>
                <a:off x="4306685" y="4995815"/>
                <a:ext cx="63720" cy="748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77CCCFF-714F-3240-85CF-60E507E2594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99125" y="4988255"/>
                  <a:ext cx="78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14:cNvPr>
                <p14:cNvContentPartPr/>
                <p14:nvPr/>
              </p14:nvContentPartPr>
              <p14:xfrm>
                <a:off x="4386245" y="5021015"/>
                <a:ext cx="76680" cy="590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DE86617-AB68-AB46-87FD-136B4F951A7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378685" y="5013455"/>
                  <a:ext cx="9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14:cNvPr>
                <p14:cNvContentPartPr/>
                <p14:nvPr/>
              </p14:nvContentPartPr>
              <p14:xfrm>
                <a:off x="4493885" y="5003735"/>
                <a:ext cx="114840" cy="813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449A0AC-EC8D-2043-8D7D-EE6BC04EAE6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86301" y="4996175"/>
                  <a:ext cx="130008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14:cNvPr>
                <p14:cNvContentPartPr/>
                <p14:nvPr/>
              </p14:nvContentPartPr>
              <p14:xfrm>
                <a:off x="4619525" y="5019575"/>
                <a:ext cx="76680" cy="622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C65BD5A-7284-D249-BFD5-4CF470F665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611965" y="5012015"/>
                  <a:ext cx="91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14:cNvPr>
                <p14:cNvContentPartPr/>
                <p14:nvPr/>
              </p14:nvContentPartPr>
              <p14:xfrm>
                <a:off x="4710245" y="5009855"/>
                <a:ext cx="55440" cy="748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B4C36CB-0932-E345-AEB8-490A490DC20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702685" y="5002295"/>
                  <a:ext cx="70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14:cNvPr>
                <p14:cNvContentPartPr/>
                <p14:nvPr/>
              </p14:nvContentPartPr>
              <p14:xfrm>
                <a:off x="4714565" y="5025695"/>
                <a:ext cx="57600" cy="1296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036A88F-2B25-AA41-8B17-BB480618495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707005" y="5018135"/>
                  <a:ext cx="72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14:cNvPr>
                <p14:cNvContentPartPr/>
                <p14:nvPr/>
              </p14:nvContentPartPr>
              <p14:xfrm>
                <a:off x="4794125" y="5019575"/>
                <a:ext cx="60840" cy="5436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8D4C774-5C8F-8B4A-B21C-B3DAECD919E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786565" y="5012015"/>
                  <a:ext cx="75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14:cNvPr>
                <p14:cNvContentPartPr/>
                <p14:nvPr/>
              </p14:nvContentPartPr>
              <p14:xfrm>
                <a:off x="4881245" y="5000495"/>
                <a:ext cx="103680" cy="8424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996772F-E193-A84A-9930-1309A2CE7E8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73685" y="4992935"/>
                  <a:ext cx="11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14:cNvPr>
                <p14:cNvContentPartPr/>
                <p14:nvPr/>
              </p14:nvContentPartPr>
              <p14:xfrm>
                <a:off x="5043245" y="5024255"/>
                <a:ext cx="3600" cy="3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2B3556-EAC7-554B-A957-D2A622F2E9C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034845" y="5015855"/>
                  <a:ext cx="20400" cy="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14:cNvPr>
                <p14:cNvContentPartPr/>
                <p14:nvPr/>
              </p14:nvContentPartPr>
              <p14:xfrm>
                <a:off x="5040005" y="5059175"/>
                <a:ext cx="3600" cy="1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C8F865-7BE5-2546-8968-FEBFC816A28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032445" y="5051615"/>
                  <a:ext cx="1872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EF52798-D9EE-0948-BF79-84D4163DE878}"/>
              </a:ext>
            </a:extLst>
          </p:cNvPr>
          <p:cNvGrpSpPr/>
          <p:nvPr/>
        </p:nvGrpSpPr>
        <p:grpSpPr>
          <a:xfrm>
            <a:off x="6834050" y="4957610"/>
            <a:ext cx="991080" cy="127440"/>
            <a:chOff x="6834050" y="4957610"/>
            <a:chExt cx="9910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14:cNvPr>
                <p14:cNvContentPartPr/>
                <p14:nvPr/>
              </p14:nvContentPartPr>
              <p14:xfrm>
                <a:off x="6913250" y="4962290"/>
                <a:ext cx="27360" cy="1141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C041235E-BB6E-A341-8D70-FBD455009B7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05690" y="4954706"/>
                  <a:ext cx="42480" cy="129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14:cNvPr>
                <p14:cNvContentPartPr/>
                <p14:nvPr/>
              </p14:nvContentPartPr>
              <p14:xfrm>
                <a:off x="6834050" y="4957610"/>
                <a:ext cx="147960" cy="1152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4C0436CD-9F26-E84C-A801-8D55BBA2A97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826490" y="4950050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14:cNvPr>
                <p14:cNvContentPartPr/>
                <p14:nvPr/>
              </p14:nvContentPartPr>
              <p14:xfrm>
                <a:off x="6967250" y="5020970"/>
                <a:ext cx="46440" cy="4788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B111AEC-5EBB-0142-82C1-5D2242385AC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959690" y="5013410"/>
                  <a:ext cx="61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14:cNvPr>
                <p14:cNvContentPartPr/>
                <p14:nvPr/>
              </p14:nvContentPartPr>
              <p14:xfrm>
                <a:off x="7051490" y="4997210"/>
                <a:ext cx="57600" cy="7956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E225306-5578-F043-95F6-12B21368A1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043882" y="4989650"/>
                  <a:ext cx="72815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14:cNvPr>
                <p14:cNvContentPartPr/>
                <p14:nvPr/>
              </p14:nvContentPartPr>
              <p14:xfrm>
                <a:off x="7050050" y="5027450"/>
                <a:ext cx="52920" cy="68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AC31502D-E104-5942-BFA6-58D0F5F06CF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042490" y="5019890"/>
                  <a:ext cx="68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14:cNvPr>
                <p14:cNvContentPartPr/>
                <p14:nvPr/>
              </p14:nvContentPartPr>
              <p14:xfrm>
                <a:off x="7129250" y="5035370"/>
                <a:ext cx="82800" cy="4320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CD68FDA-02AE-524D-99F4-D5DA0C6D3A4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21690" y="5027810"/>
                  <a:ext cx="97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14:cNvPr>
                <p14:cNvContentPartPr/>
                <p14:nvPr/>
              </p14:nvContentPartPr>
              <p14:xfrm>
                <a:off x="7234010" y="5008370"/>
                <a:ext cx="46440" cy="766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94450D9-BBA8-8348-B8E4-24B4D0E21B1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26450" y="5000774"/>
                  <a:ext cx="6156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14:cNvPr>
                <p14:cNvContentPartPr/>
                <p14:nvPr/>
              </p14:nvContentPartPr>
              <p14:xfrm>
                <a:off x="7391330" y="4960850"/>
                <a:ext cx="132120" cy="1148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F1F70D1-E998-BB4B-A1F8-9F41F6FA667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83770" y="4953290"/>
                  <a:ext cx="147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14:cNvPr>
                <p14:cNvContentPartPr/>
                <p14:nvPr/>
              </p14:nvContentPartPr>
              <p14:xfrm>
                <a:off x="7550090" y="5020970"/>
                <a:ext cx="33840" cy="5436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7533DC4-F454-F44B-B059-1C70A829B0C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42530" y="5013410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14:cNvPr>
                <p14:cNvContentPartPr/>
                <p14:nvPr/>
              </p14:nvContentPartPr>
              <p14:xfrm>
                <a:off x="7614890" y="5017730"/>
                <a:ext cx="51120" cy="5724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2BC8A28D-7CF1-DA4E-987C-BDA33DF648D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607330" y="5010170"/>
                  <a:ext cx="6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14:cNvPr>
                <p14:cNvContentPartPr/>
                <p14:nvPr/>
              </p14:nvContentPartPr>
              <p14:xfrm>
                <a:off x="7689770" y="4993970"/>
                <a:ext cx="40680" cy="795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3C902C2F-9EA3-8E44-ACDA-F294AEE7182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82210" y="4986410"/>
                  <a:ext cx="55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14:cNvPr>
                <p14:cNvContentPartPr/>
                <p14:nvPr/>
              </p14:nvContentPartPr>
              <p14:xfrm>
                <a:off x="7740530" y="4993970"/>
                <a:ext cx="84600" cy="7812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89755F70-4D6B-EA47-9797-AB4F5E7593B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32970" y="4986375"/>
                  <a:ext cx="99720" cy="933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C618653-64E6-4645-B37E-9098071026E6}"/>
              </a:ext>
            </a:extLst>
          </p:cNvPr>
          <p:cNvGrpSpPr/>
          <p:nvPr/>
        </p:nvGrpSpPr>
        <p:grpSpPr>
          <a:xfrm>
            <a:off x="7994690" y="4973450"/>
            <a:ext cx="747720" cy="103680"/>
            <a:chOff x="7994690" y="4973450"/>
            <a:chExt cx="747720" cy="1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14:cNvPr>
                <p14:cNvContentPartPr/>
                <p14:nvPr/>
              </p14:nvContentPartPr>
              <p14:xfrm>
                <a:off x="7994690" y="4973450"/>
                <a:ext cx="82440" cy="1018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9F78DF4-13BD-FE48-B67E-EFF1A78A11F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987130" y="4965890"/>
                  <a:ext cx="9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14:cNvPr>
                <p14:cNvContentPartPr/>
                <p14:nvPr/>
              </p14:nvContentPartPr>
              <p14:xfrm>
                <a:off x="8115290" y="5016290"/>
                <a:ext cx="59040" cy="608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30A095E-6072-0C49-8CF3-F45276CA759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107730" y="5008685"/>
                  <a:ext cx="74160" cy="76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14:cNvPr>
                <p14:cNvContentPartPr/>
                <p14:nvPr/>
              </p14:nvContentPartPr>
              <p14:xfrm>
                <a:off x="8199170" y="4997210"/>
                <a:ext cx="144720" cy="7668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BCD97A7-98DD-9F4C-966E-64A7296EC7A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91610" y="4989614"/>
                  <a:ext cx="159840" cy="9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14:cNvPr>
                <p14:cNvContentPartPr/>
                <p14:nvPr/>
              </p14:nvContentPartPr>
              <p14:xfrm>
                <a:off x="8375930" y="4999010"/>
                <a:ext cx="131760" cy="766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88C80A55-43EE-B640-8DE5-1A6786BE59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68370" y="4991450"/>
                  <a:ext cx="146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14:cNvPr>
                <p14:cNvContentPartPr/>
                <p14:nvPr/>
              </p14:nvContentPartPr>
              <p14:xfrm>
                <a:off x="8521370" y="5019530"/>
                <a:ext cx="62280" cy="558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1AA9B43-0511-5741-A8A6-EFF12B6C45D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513810" y="5012018"/>
                  <a:ext cx="7740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14:cNvPr>
                <p14:cNvContentPartPr/>
                <p14:nvPr/>
              </p14:nvContentPartPr>
              <p14:xfrm>
                <a:off x="8605610" y="4989290"/>
                <a:ext cx="132120" cy="8280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0EE0EA8-5211-CE4E-9DB6-85AEBAE755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598050" y="4981730"/>
                  <a:ext cx="147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14:cNvPr>
                <p14:cNvContentPartPr/>
                <p14:nvPr/>
              </p14:nvContentPartPr>
              <p14:xfrm>
                <a:off x="8739170" y="5055890"/>
                <a:ext cx="3240" cy="68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830E412-A081-D443-AEBB-4A861DBE999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731610" y="5047910"/>
                  <a:ext cx="18360" cy="2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AA82B6D0-AFD3-174D-821A-F524563F4C07}"/>
              </a:ext>
            </a:extLst>
          </p:cNvPr>
          <p:cNvGrpSpPr/>
          <p:nvPr/>
        </p:nvGrpSpPr>
        <p:grpSpPr>
          <a:xfrm>
            <a:off x="6835783" y="3950503"/>
            <a:ext cx="630360" cy="154440"/>
            <a:chOff x="6835783" y="3950503"/>
            <a:chExt cx="63036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14:cNvPr>
                <p14:cNvContentPartPr/>
                <p14:nvPr/>
              </p14:nvContentPartPr>
              <p14:xfrm>
                <a:off x="6880423" y="3956263"/>
                <a:ext cx="10080" cy="8604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24DE960-7E03-6E4B-BA32-B63BD08BE90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872863" y="3948703"/>
                  <a:ext cx="25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14:cNvPr>
                <p14:cNvContentPartPr/>
                <p14:nvPr/>
              </p14:nvContentPartPr>
              <p14:xfrm>
                <a:off x="6835783" y="3950503"/>
                <a:ext cx="105840" cy="612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19EF651-D9F8-D549-9F86-8C3CAA971E3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28223" y="3942943"/>
                  <a:ext cx="120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14:cNvPr>
                <p14:cNvContentPartPr/>
                <p14:nvPr/>
              </p14:nvContentPartPr>
              <p14:xfrm>
                <a:off x="6940903" y="3993343"/>
                <a:ext cx="271440" cy="6876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5409E4B-EC07-ED4A-B247-6473586F298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933343" y="3985783"/>
                  <a:ext cx="286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14:cNvPr>
                <p14:cNvContentPartPr/>
                <p14:nvPr/>
              </p14:nvContentPartPr>
              <p14:xfrm>
                <a:off x="7243303" y="3997303"/>
                <a:ext cx="84240" cy="7200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3B4945E-0E47-854E-8268-DA202F886E9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35743" y="3989743"/>
                  <a:ext cx="99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14:cNvPr>
                <p14:cNvContentPartPr/>
                <p14:nvPr/>
              </p14:nvContentPartPr>
              <p14:xfrm>
                <a:off x="7356703" y="3999463"/>
                <a:ext cx="105840" cy="7416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7164B69-3EC9-3D46-8F97-C909A0D039A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49143" y="3991903"/>
                  <a:ext cx="120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14:cNvPr>
                <p14:cNvContentPartPr/>
                <p14:nvPr/>
              </p14:nvContentPartPr>
              <p14:xfrm>
                <a:off x="6876823" y="4067503"/>
                <a:ext cx="589320" cy="3744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0E71802-68CE-3040-9397-019A7A2F0C7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869263" y="4059943"/>
                  <a:ext cx="6044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14:cNvPr>
              <p14:cNvContentPartPr/>
              <p14:nvPr/>
            </p14:nvContentPartPr>
            <p14:xfrm>
              <a:off x="7179223" y="4276303"/>
              <a:ext cx="59040" cy="96120"/>
            </p14:xfrm>
          </p:contentPart>
        </mc:Choice>
        <mc:Fallback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C54837A4-FEE4-6D45-9246-6C77D258F0E4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171663" y="4268743"/>
                <a:ext cx="741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2" name="Group 571">
            <a:extLst>
              <a:ext uri="{FF2B5EF4-FFF2-40B4-BE49-F238E27FC236}">
                <a16:creationId xmlns:a16="http://schemas.microsoft.com/office/drawing/2014/main" id="{5DA7DCC0-B736-8340-BDA0-C5C93FCD16EC}"/>
              </a:ext>
            </a:extLst>
          </p:cNvPr>
          <p:cNvGrpSpPr/>
          <p:nvPr/>
        </p:nvGrpSpPr>
        <p:grpSpPr>
          <a:xfrm>
            <a:off x="6892303" y="4250743"/>
            <a:ext cx="482040" cy="394560"/>
            <a:chOff x="6892303" y="4250743"/>
            <a:chExt cx="48204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14:cNvPr>
                <p14:cNvContentPartPr/>
                <p14:nvPr/>
              </p14:nvContentPartPr>
              <p14:xfrm>
                <a:off x="6913903" y="4266583"/>
                <a:ext cx="279360" cy="9396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E5F9686-E4D8-5449-A180-5C9A8D4CC2A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906343" y="4259023"/>
                  <a:ext cx="294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14:cNvPr>
                <p14:cNvContentPartPr/>
                <p14:nvPr/>
              </p14:nvContentPartPr>
              <p14:xfrm>
                <a:off x="7097143" y="4375663"/>
                <a:ext cx="148320" cy="25596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0AAC828-FF11-4145-B002-80F127EA6A8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089583" y="4368103"/>
                  <a:ext cx="163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14:cNvPr>
                <p14:cNvContentPartPr/>
                <p14:nvPr/>
              </p14:nvContentPartPr>
              <p14:xfrm>
                <a:off x="6919663" y="4358023"/>
                <a:ext cx="190440" cy="28728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3FF7000-E026-BA4C-8290-309E91A2494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12103" y="4350454"/>
                  <a:ext cx="205560" cy="302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14:cNvPr>
                <p14:cNvContentPartPr/>
                <p14:nvPr/>
              </p14:nvContentPartPr>
              <p14:xfrm>
                <a:off x="6892303" y="4356223"/>
                <a:ext cx="347760" cy="2196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8EFFC14-BBDF-AD43-BCBA-032F3BAAE18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84743" y="4348663"/>
                  <a:ext cx="362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14:cNvPr>
                <p14:cNvContentPartPr/>
                <p14:nvPr/>
              </p14:nvContentPartPr>
              <p14:xfrm>
                <a:off x="7120543" y="4278103"/>
                <a:ext cx="51120" cy="9396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F51A29F-7B65-8B4D-B48E-00AB45F1252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12983" y="4270543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14:cNvPr>
                <p14:cNvContentPartPr/>
                <p14:nvPr/>
              </p14:nvContentPartPr>
              <p14:xfrm>
                <a:off x="7003543" y="4276303"/>
                <a:ext cx="62640" cy="9396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5915224-0678-AF46-A022-2303CAC2D48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96026" y="4268743"/>
                  <a:ext cx="77674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14:cNvPr>
                <p14:cNvContentPartPr/>
                <p14:nvPr/>
              </p14:nvContentPartPr>
              <p14:xfrm>
                <a:off x="7093183" y="4373863"/>
                <a:ext cx="82440" cy="26640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3C75574-30F8-4B4D-910D-0D986EA1FC6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085590" y="4366303"/>
                  <a:ext cx="9762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14:cNvPr>
                <p14:cNvContentPartPr/>
                <p14:nvPr/>
              </p14:nvContentPartPr>
              <p14:xfrm>
                <a:off x="7015063" y="4367743"/>
                <a:ext cx="93960" cy="2502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D18D144-F1FD-9645-9A8A-2E8C656BB73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007503" y="4360172"/>
                  <a:ext cx="109080" cy="265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14:cNvPr>
                <p14:cNvContentPartPr/>
                <p14:nvPr/>
              </p14:nvContentPartPr>
              <p14:xfrm>
                <a:off x="7255183" y="4252903"/>
                <a:ext cx="43200" cy="4536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9ECD4B7-4CEE-484E-8D25-44FF8AAEAA0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247685" y="4245343"/>
                  <a:ext cx="58195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14:cNvPr>
                <p14:cNvContentPartPr/>
                <p14:nvPr/>
              </p14:nvContentPartPr>
              <p14:xfrm>
                <a:off x="7256983" y="4250743"/>
                <a:ext cx="117360" cy="6084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AC2BDAE6-3AFE-234F-9A5E-56EA9EE089F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49423" y="4243183"/>
                  <a:ext cx="1324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BACECF4-B539-3049-9C9E-EF01B0840585}"/>
              </a:ext>
            </a:extLst>
          </p:cNvPr>
          <p:cNvGrpSpPr/>
          <p:nvPr/>
        </p:nvGrpSpPr>
        <p:grpSpPr>
          <a:xfrm>
            <a:off x="7539943" y="4293943"/>
            <a:ext cx="390600" cy="267480"/>
            <a:chOff x="7539943" y="4293943"/>
            <a:chExt cx="3906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14:cNvPr>
                <p14:cNvContentPartPr/>
                <p14:nvPr/>
              </p14:nvContentPartPr>
              <p14:xfrm>
                <a:off x="7633543" y="4469263"/>
                <a:ext cx="47160" cy="921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43C7247-F07E-D64F-A8F9-F5918E51924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625983" y="4461673"/>
                  <a:ext cx="62280" cy="10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14:cNvPr>
                <p14:cNvContentPartPr/>
                <p14:nvPr/>
              </p14:nvContentPartPr>
              <p14:xfrm>
                <a:off x="7580983" y="4428223"/>
                <a:ext cx="56880" cy="511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09042D6-16C3-D848-9268-4998109B10F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573471" y="4420663"/>
                  <a:ext cx="71905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14:cNvPr>
                <p14:cNvContentPartPr/>
                <p14:nvPr/>
              </p14:nvContentPartPr>
              <p14:xfrm>
                <a:off x="7539943" y="4427143"/>
                <a:ext cx="48960" cy="500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2DBC33D-D0EE-DD4F-8B6B-717E56D95C1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532383" y="4419583"/>
                  <a:ext cx="64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14:cNvPr>
                <p14:cNvContentPartPr/>
                <p14:nvPr/>
              </p14:nvContentPartPr>
              <p14:xfrm>
                <a:off x="7545703" y="4481143"/>
                <a:ext cx="107640" cy="72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409103-8AA9-8648-A9AA-D6BC9018D36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38143" y="4473583"/>
                  <a:ext cx="122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14:cNvPr>
                <p14:cNvContentPartPr/>
                <p14:nvPr/>
              </p14:nvContentPartPr>
              <p14:xfrm>
                <a:off x="7652983" y="4547383"/>
                <a:ext cx="23760" cy="12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734D41E-DEEF-6F41-9BE8-87C6F30355D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45423" y="4539823"/>
                  <a:ext cx="38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14:cNvPr>
                <p14:cNvContentPartPr/>
                <p14:nvPr/>
              </p14:nvContentPartPr>
              <p14:xfrm>
                <a:off x="7690063" y="4444063"/>
                <a:ext cx="228600" cy="10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B06586-79F7-EE46-964A-E8E11963497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682503" y="4436503"/>
                  <a:ext cx="243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14:cNvPr>
                <p14:cNvContentPartPr/>
                <p14:nvPr/>
              </p14:nvContentPartPr>
              <p14:xfrm>
                <a:off x="7641463" y="4387183"/>
                <a:ext cx="279360" cy="90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98ACA7-F914-1F4C-9594-54490D20E28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633903" y="4379623"/>
                  <a:ext cx="294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14:cNvPr>
                <p14:cNvContentPartPr/>
                <p14:nvPr/>
              </p14:nvContentPartPr>
              <p14:xfrm>
                <a:off x="7764223" y="4369903"/>
                <a:ext cx="80280" cy="15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B9AA3B-539B-5D4A-B3BF-309ADEAEC8A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56629" y="4362511"/>
                  <a:ext cx="95468" cy="30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14:cNvPr>
                <p14:cNvContentPartPr/>
                <p14:nvPr/>
              </p14:nvContentPartPr>
              <p14:xfrm>
                <a:off x="7586743" y="4361983"/>
                <a:ext cx="160200" cy="64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55AB2C-0641-564D-891A-CD6FE803492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79183" y="4354381"/>
                  <a:ext cx="175320" cy="80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14:cNvPr>
                <p14:cNvContentPartPr/>
                <p14:nvPr/>
              </p14:nvContentPartPr>
              <p14:xfrm>
                <a:off x="7682503" y="4444063"/>
                <a:ext cx="111600" cy="64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AB38E1-0A49-9041-B04C-AF660ABCF5B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674943" y="4436503"/>
                  <a:ext cx="12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14:cNvPr>
                <p14:cNvContentPartPr/>
                <p14:nvPr/>
              </p14:nvContentPartPr>
              <p14:xfrm>
                <a:off x="7803463" y="4430383"/>
                <a:ext cx="29520" cy="46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03A4007-8473-2242-A037-8AF1A0DA73B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795903" y="4422823"/>
                  <a:ext cx="44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14:cNvPr>
                <p14:cNvContentPartPr/>
                <p14:nvPr/>
              </p14:nvContentPartPr>
              <p14:xfrm>
                <a:off x="7842343" y="4313383"/>
                <a:ext cx="33480" cy="23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2C0283-5CD4-F34F-9143-807714BD762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834783" y="4305823"/>
                  <a:ext cx="48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14:cNvPr>
                <p14:cNvContentPartPr/>
                <p14:nvPr/>
              </p14:nvContentPartPr>
              <p14:xfrm>
                <a:off x="7828663" y="4293943"/>
                <a:ext cx="101880" cy="82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34208CE-E845-6449-B30C-ECB9E5919E6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821076" y="4286383"/>
                  <a:ext cx="117054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14:cNvPr>
              <p14:cNvContentPartPr/>
              <p14:nvPr/>
            </p14:nvContentPartPr>
            <p14:xfrm>
              <a:off x="7114783" y="3433543"/>
              <a:ext cx="21960" cy="295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E3BAA6D-D15E-CF43-B241-E08CF12247AF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107223" y="3425983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14:cNvPr>
              <p14:cNvContentPartPr/>
              <p14:nvPr/>
            </p14:nvContentPartPr>
            <p14:xfrm>
              <a:off x="7219903" y="3577543"/>
              <a:ext cx="2160" cy="223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D376EE6-F6D8-6140-BCC9-1A6286E631A4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7212343" y="3569983"/>
                <a:ext cx="1728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8AFEF7D-D3DA-2443-B9A7-8F9FDF884EDD}"/>
              </a:ext>
            </a:extLst>
          </p:cNvPr>
          <p:cNvGrpSpPr/>
          <p:nvPr/>
        </p:nvGrpSpPr>
        <p:grpSpPr>
          <a:xfrm>
            <a:off x="6816343" y="2924143"/>
            <a:ext cx="452520" cy="726120"/>
            <a:chOff x="6816343" y="2924143"/>
            <a:chExt cx="45252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14:cNvPr>
                <p14:cNvContentPartPr/>
                <p14:nvPr/>
              </p14:nvContentPartPr>
              <p14:xfrm>
                <a:off x="6816343" y="2924143"/>
                <a:ext cx="60840" cy="723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12001F16-5864-B64E-994A-8BCAF19D59A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808783" y="2916583"/>
                  <a:ext cx="7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14:cNvPr>
                <p14:cNvContentPartPr/>
                <p14:nvPr/>
              </p14:nvContentPartPr>
              <p14:xfrm>
                <a:off x="6894103" y="2963383"/>
                <a:ext cx="76320" cy="3924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9FF28AB2-124C-CE4E-AB97-A2DF15BA418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86543" y="2955823"/>
                  <a:ext cx="9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14:cNvPr>
                <p14:cNvContentPartPr/>
                <p14:nvPr/>
              </p14:nvContentPartPr>
              <p14:xfrm>
                <a:off x="6991663" y="2946463"/>
                <a:ext cx="136800" cy="6372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1DB81B55-1F10-0C44-A3EF-5A3667A1D79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84103" y="2938903"/>
                  <a:ext cx="15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14:cNvPr>
                <p14:cNvContentPartPr/>
                <p14:nvPr/>
              </p14:nvContentPartPr>
              <p14:xfrm>
                <a:off x="7138183" y="2969143"/>
                <a:ext cx="49320" cy="5688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2023C6E-0EC3-7F45-B522-1AC102CA0D6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130623" y="2961583"/>
                  <a:ext cx="64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14:cNvPr>
                <p14:cNvContentPartPr/>
                <p14:nvPr/>
              </p14:nvContentPartPr>
              <p14:xfrm>
                <a:off x="6816343" y="3013783"/>
                <a:ext cx="402120" cy="2952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2F1A46-AEFB-1447-9235-5211F1573CC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808783" y="3006223"/>
                  <a:ext cx="417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14:cNvPr>
                <p14:cNvContentPartPr/>
                <p14:nvPr/>
              </p14:nvContentPartPr>
              <p14:xfrm>
                <a:off x="6857023" y="3099823"/>
                <a:ext cx="411840" cy="550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B00B33-6FF8-9843-9458-56641CB8380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849463" y="3092268"/>
                  <a:ext cx="426960" cy="56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14:cNvPr>
                <p14:cNvContentPartPr/>
                <p14:nvPr/>
              </p14:nvContentPartPr>
              <p14:xfrm>
                <a:off x="6962503" y="3216823"/>
                <a:ext cx="47160" cy="51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1E526B-2E2A-5B4A-B7DA-514C41DF70A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954943" y="3209209"/>
                  <a:ext cx="62280" cy="6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14:cNvPr>
                <p14:cNvContentPartPr/>
                <p14:nvPr/>
              </p14:nvContentPartPr>
              <p14:xfrm>
                <a:off x="6981943" y="3277303"/>
                <a:ext cx="25560" cy="109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B5EE80-4BD3-B448-9720-E50F53C8F7E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974383" y="3269743"/>
                  <a:ext cx="40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14:cNvPr>
                <p14:cNvContentPartPr/>
                <p14:nvPr/>
              </p14:nvContentPartPr>
              <p14:xfrm>
                <a:off x="6968263" y="3357223"/>
                <a:ext cx="18000" cy="27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8661F8-3C24-9145-B7F2-882FA7A1BF1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960703" y="3349663"/>
                  <a:ext cx="33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14:cNvPr>
                <p14:cNvContentPartPr/>
                <p14:nvPr/>
              </p14:nvContentPartPr>
              <p14:xfrm>
                <a:off x="6962503" y="3289183"/>
                <a:ext cx="64800" cy="51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BAE21EC-AF7D-D44D-9994-73E07D63FC0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954901" y="3281623"/>
                  <a:ext cx="80004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14:cNvPr>
                <p14:cNvContentPartPr/>
                <p14:nvPr/>
              </p14:nvContentPartPr>
              <p14:xfrm>
                <a:off x="7110823" y="3515263"/>
                <a:ext cx="47160" cy="60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FDAA679-69BD-6A4B-8E36-FB3FBC557B1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3263" y="3507703"/>
                  <a:ext cx="62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14:cNvPr>
                <p14:cNvContentPartPr/>
                <p14:nvPr/>
              </p14:nvContentPartPr>
              <p14:xfrm>
                <a:off x="7132423" y="3411943"/>
                <a:ext cx="10080" cy="102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D05BE47-15A5-554F-BF3A-CF285B24852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124863" y="3404383"/>
                  <a:ext cx="2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14:cNvPr>
                <p14:cNvContentPartPr/>
                <p14:nvPr/>
              </p14:nvContentPartPr>
              <p14:xfrm>
                <a:off x="7126303" y="3374863"/>
                <a:ext cx="39240" cy="47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326BF05-4B01-BC48-9CF0-BEC3AD2282F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18743" y="3367360"/>
                  <a:ext cx="54360" cy="6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14:cNvPr>
                <p14:cNvContentPartPr/>
                <p14:nvPr/>
              </p14:nvContentPartPr>
              <p14:xfrm>
                <a:off x="7118743" y="3380623"/>
                <a:ext cx="56880" cy="123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A369942-EC9A-B742-94A2-39637884B74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111183" y="3373063"/>
                  <a:ext cx="72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14:cNvPr>
                <p14:cNvContentPartPr/>
                <p14:nvPr/>
              </p14:nvContentPartPr>
              <p14:xfrm>
                <a:off x="6892303" y="3138703"/>
                <a:ext cx="35640" cy="52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19709E-A8DA-B94E-B61A-54EC424A3AA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884743" y="3131143"/>
                  <a:ext cx="5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14:cNvPr>
                <p14:cNvContentPartPr/>
                <p14:nvPr/>
              </p14:nvContentPartPr>
              <p14:xfrm>
                <a:off x="7210183" y="3566023"/>
                <a:ext cx="31680" cy="48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7B7CB86-B88F-CA49-8450-91E43314B4F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202536" y="3558463"/>
                  <a:ext cx="46974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14:cNvPr>
              <p14:cNvContentPartPr/>
              <p14:nvPr/>
            </p14:nvContentPartPr>
            <p14:xfrm>
              <a:off x="5790851" y="2948483"/>
              <a:ext cx="624240" cy="10440"/>
            </p14:xfrm>
          </p:contentPart>
        </mc:Choice>
        <mc:Fallback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0FAFCB78-63E4-6F47-85E8-E72FEAFC1164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729291" y="2886923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14:cNvPr>
              <p14:cNvContentPartPr/>
              <p14:nvPr/>
            </p14:nvContentPartPr>
            <p14:xfrm>
              <a:off x="5814971" y="2982683"/>
              <a:ext cx="746640" cy="465840"/>
            </p14:xfrm>
          </p:contentPart>
        </mc:Choice>
        <mc:Fallback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4B54E7EF-9F47-5748-9300-10E1D7F8FEB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753411" y="2921075"/>
                <a:ext cx="869760" cy="589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14:cNvPr>
              <p14:cNvContentPartPr/>
              <p14:nvPr/>
            </p14:nvContentPartPr>
            <p14:xfrm>
              <a:off x="5590331" y="2956763"/>
              <a:ext cx="241200" cy="493920"/>
            </p14:xfrm>
          </p:contentPart>
        </mc:Choice>
        <mc:Fallback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A3B18000-849F-D944-AD86-A91DE3E1D030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528679" y="2895203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14:cNvPr>
              <p14:cNvContentPartPr/>
              <p14:nvPr/>
            </p14:nvContentPartPr>
            <p14:xfrm>
              <a:off x="5686811" y="3012923"/>
              <a:ext cx="798840" cy="415440"/>
            </p14:xfrm>
          </p:contentPart>
        </mc:Choice>
        <mc:Fallback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5C123A28-421D-7F4B-A45C-4E8D95DB5258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625251" y="2951416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14:cNvPr>
              <p14:cNvContentPartPr/>
              <p14:nvPr/>
            </p14:nvContentPartPr>
            <p14:xfrm>
              <a:off x="6437051" y="2924363"/>
              <a:ext cx="185040" cy="533880"/>
            </p14:xfrm>
          </p:contentPart>
        </mc:Choice>
        <mc:Fallback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4D7776D0-52B9-E448-98BA-98E31571FE0A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406091" y="2893403"/>
                <a:ext cx="2462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14:cNvPr>
              <p14:cNvContentPartPr/>
              <p14:nvPr/>
            </p14:nvContentPartPr>
            <p14:xfrm>
              <a:off x="5528051" y="2914643"/>
              <a:ext cx="959040" cy="596160"/>
            </p14:xfrm>
          </p:contentPart>
        </mc:Choice>
        <mc:Fallback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368B4BE9-EE7D-CE40-B842-87434015BFDA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497091" y="2883683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14:cNvPr>
              <p14:cNvContentPartPr/>
              <p14:nvPr/>
            </p14:nvContentPartPr>
            <p14:xfrm>
              <a:off x="5869331" y="3111203"/>
              <a:ext cx="28440" cy="207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03F3E1D-D4FD-6E41-9054-66C7A0699931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861771" y="3103656"/>
                <a:ext cx="43560" cy="222814"/>
              </a:xfrm>
              <a:prstGeom prst="rect">
                <a:avLst/>
              </a:prstGeom>
            </p:spPr>
          </p:pic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ADC6A812-3F9C-4D4E-BF99-7CBFBFDAB93A}"/>
              </a:ext>
            </a:extLst>
          </p:cNvPr>
          <p:cNvGrpSpPr/>
          <p:nvPr/>
        </p:nvGrpSpPr>
        <p:grpSpPr>
          <a:xfrm>
            <a:off x="5746931" y="3111203"/>
            <a:ext cx="672480" cy="240840"/>
            <a:chOff x="5746931" y="3111203"/>
            <a:chExt cx="672480" cy="240840"/>
          </a:xfrm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C27DB76E-0F77-3447-B862-84A0C5A8BAAA}"/>
                </a:ext>
              </a:extLst>
            </p:cNvPr>
            <p:cNvGrpSpPr/>
            <p:nvPr/>
          </p:nvGrpSpPr>
          <p:grpSpPr>
            <a:xfrm>
              <a:off x="5746931" y="3111203"/>
              <a:ext cx="672480" cy="240840"/>
              <a:chOff x="5746931" y="3111203"/>
              <a:chExt cx="672480" cy="24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99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14:cNvPr>
                  <p14:cNvContentPartPr/>
                  <p14:nvPr/>
                </p14:nvContentPartPr>
                <p14:xfrm>
                  <a:off x="5746931" y="3111203"/>
                  <a:ext cx="275040" cy="2232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8A628E2D-4CC8-8245-ABBF-851984F99159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5739381" y="3103643"/>
                    <a:ext cx="2901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1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14:cNvPr>
                  <p14:cNvContentPartPr/>
                  <p14:nvPr/>
                </p14:nvContentPartPr>
                <p14:xfrm>
                  <a:off x="5957531" y="3215243"/>
                  <a:ext cx="221040" cy="1188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DA406B0D-571A-4649-B11C-47DCFCE7F072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5949971" y="3207683"/>
                    <a:ext cx="2361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3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14:cNvPr>
                  <p14:cNvContentPartPr/>
                  <p14:nvPr/>
                </p14:nvContentPartPr>
                <p14:xfrm>
                  <a:off x="6192251" y="3210563"/>
                  <a:ext cx="136800" cy="12780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C9D9E638-5322-394C-A762-5106FF0A87EA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6184691" y="3203003"/>
                    <a:ext cx="15192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5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14:cNvPr>
                  <p14:cNvContentPartPr/>
                  <p14:nvPr/>
                </p14:nvContentPartPr>
                <p14:xfrm>
                  <a:off x="6342731" y="3243323"/>
                  <a:ext cx="76680" cy="108720"/>
                </p14:xfrm>
              </p:contentPart>
            </mc:Choice>
            <mc:Fallback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1387DE9F-64E4-3841-B322-B5D3342664ED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6335171" y="3235763"/>
                    <a:ext cx="91800" cy="12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14:cNvPr>
              <p14:cNvContentPartPr/>
              <p14:nvPr/>
            </p14:nvContentPartPr>
            <p14:xfrm>
              <a:off x="5853131" y="4101923"/>
              <a:ext cx="525960" cy="6480"/>
            </p14:xfrm>
          </p:contentPart>
        </mc:Choice>
        <mc:Fallback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3F54B843-676E-B24F-9C65-35A18D089294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5791529" y="4036742"/>
                <a:ext cx="649164" cy="136842"/>
              </a:xfrm>
              <a:prstGeom prst="rect">
                <a:avLst/>
              </a:prstGeom>
            </p:spPr>
          </p:pic>
        </mc:Fallback>
      </mc:AlternateContent>
      <p:grpSp>
        <p:nvGrpSpPr>
          <p:cNvPr id="587" name="Group 586">
            <a:extLst>
              <a:ext uri="{FF2B5EF4-FFF2-40B4-BE49-F238E27FC236}">
                <a16:creationId xmlns:a16="http://schemas.microsoft.com/office/drawing/2014/main" id="{03558600-80C0-B24E-97D2-E43978A3AF52}"/>
              </a:ext>
            </a:extLst>
          </p:cNvPr>
          <p:cNvGrpSpPr/>
          <p:nvPr/>
        </p:nvGrpSpPr>
        <p:grpSpPr>
          <a:xfrm>
            <a:off x="5590331" y="4119923"/>
            <a:ext cx="1002600" cy="656640"/>
            <a:chOff x="5590331" y="4119923"/>
            <a:chExt cx="100260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14:cNvPr>
                <p14:cNvContentPartPr/>
                <p14:nvPr/>
              </p14:nvContentPartPr>
              <p14:xfrm>
                <a:off x="6378731" y="4126043"/>
                <a:ext cx="214200" cy="31032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D3991CA7-AA6E-1644-8686-E6AD2DF9365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317171" y="4064483"/>
                  <a:ext cx="337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14:cNvPr>
                <p14:cNvContentPartPr/>
                <p14:nvPr/>
              </p14:nvContentPartPr>
              <p14:xfrm>
                <a:off x="6424811" y="4455083"/>
                <a:ext cx="152640" cy="32148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DC0BA10-0B87-2342-9D3D-23714E962C4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363251" y="4393523"/>
                  <a:ext cx="275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14:cNvPr>
                <p14:cNvContentPartPr/>
                <p14:nvPr/>
              </p14:nvContentPartPr>
              <p14:xfrm>
                <a:off x="5590331" y="4119923"/>
                <a:ext cx="905040" cy="6350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005571-4D65-2F40-9CCC-4F371F20969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528771" y="4058363"/>
                  <a:ext cx="1028160" cy="75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14:cNvPr>
              <p14:cNvContentPartPr/>
              <p14:nvPr/>
            </p14:nvContentPartPr>
            <p14:xfrm>
              <a:off x="6394931" y="4055843"/>
              <a:ext cx="243000" cy="74844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4CDEFE71-9AF9-F847-A50B-321A66435311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6363971" y="4024883"/>
                <a:ext cx="3042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14:cNvPr>
              <p14:cNvContentPartPr/>
              <p14:nvPr/>
            </p14:nvContentPartPr>
            <p14:xfrm>
              <a:off x="5537886" y="4061271"/>
              <a:ext cx="938520" cy="754560"/>
            </p14:xfrm>
          </p:contentPart>
        </mc:Choice>
        <mc:Fallback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B84B77F7-E25B-514F-8E7B-C43E278079E5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5506938" y="4030326"/>
                <a:ext cx="999697" cy="81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14:cNvPr>
              <p14:cNvContentPartPr/>
              <p14:nvPr/>
            </p14:nvContentPartPr>
            <p14:xfrm>
              <a:off x="6026046" y="4304631"/>
              <a:ext cx="297360" cy="297360"/>
            </p14:xfrm>
          </p:contentPart>
        </mc:Choice>
        <mc:Fallback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45C3F56A-CDB3-5644-A44A-04536D137A09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017035" y="4295631"/>
                <a:ext cx="315021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14:cNvPr>
              <p14:cNvContentPartPr/>
              <p14:nvPr/>
            </p14:nvContentPartPr>
            <p14:xfrm>
              <a:off x="5943966" y="4217871"/>
              <a:ext cx="288000" cy="288000"/>
            </p14:xfrm>
          </p:contentPart>
        </mc:Choice>
        <mc:Fallback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A53B0E5D-5DA3-8245-BC10-26295FC1B129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5934966" y="4208871"/>
                <a:ext cx="3056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14:cNvPr>
              <p14:cNvContentPartPr/>
              <p14:nvPr/>
            </p14:nvContentPartPr>
            <p14:xfrm>
              <a:off x="6245061" y="4226162"/>
              <a:ext cx="74520" cy="74520"/>
            </p14:xfrm>
          </p:contentPart>
        </mc:Choice>
        <mc:Fallback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74832736-1AD2-924C-B5CE-20FA4E4C3E4C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6236061" y="4217118"/>
                <a:ext cx="92160" cy="9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14:cNvPr>
              <p14:cNvContentPartPr/>
              <p14:nvPr/>
            </p14:nvContentPartPr>
            <p14:xfrm>
              <a:off x="5853381" y="4420922"/>
              <a:ext cx="180720" cy="180720"/>
            </p14:xfrm>
          </p:contentPart>
        </mc:Choice>
        <mc:Fallback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F63728C4-0975-DB4C-82C2-CA184F6C0879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5844381" y="4411940"/>
                <a:ext cx="19836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14:cNvPr>
              <p14:cNvContentPartPr/>
              <p14:nvPr/>
            </p14:nvContentPartPr>
            <p14:xfrm>
              <a:off x="5936901" y="4340282"/>
              <a:ext cx="164520" cy="164520"/>
            </p14:xfrm>
          </p:contentPart>
        </mc:Choice>
        <mc:Fallback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03AC8995-4CF5-C545-98D4-A7EE420F4662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5927881" y="4331282"/>
                <a:ext cx="18219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14:cNvPr>
              <p14:cNvContentPartPr/>
              <p14:nvPr/>
            </p14:nvContentPartPr>
            <p14:xfrm>
              <a:off x="5852661" y="4339202"/>
              <a:ext cx="81360" cy="81360"/>
            </p14:xfrm>
          </p:contentPart>
        </mc:Choice>
        <mc:Fallback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2C587E88-4101-4643-8A3F-D7B3F4BC2A0B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5843661" y="4330202"/>
                <a:ext cx="99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14:cNvPr>
              <p14:cNvContentPartPr/>
              <p14:nvPr/>
            </p14:nvContentPartPr>
            <p14:xfrm>
              <a:off x="5885781" y="4369442"/>
              <a:ext cx="204480" cy="19764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61340CDB-D7F8-D44F-802E-77E865CC91D8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5854821" y="4338482"/>
                <a:ext cx="265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14:cNvPr>
              <p14:cNvContentPartPr/>
              <p14:nvPr/>
            </p14:nvContentPartPr>
            <p14:xfrm>
              <a:off x="6051741" y="4251362"/>
              <a:ext cx="238320" cy="24660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58A6F795-B8CB-2044-BD94-D1BECB74B2A6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6020781" y="4220402"/>
                <a:ext cx="299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14:cNvPr>
              <p14:cNvContentPartPr/>
              <p14:nvPr/>
            </p14:nvContentPartPr>
            <p14:xfrm>
              <a:off x="6037701" y="4313642"/>
              <a:ext cx="295920" cy="29592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5A6B0035-929B-784F-9693-89744D0E2F7E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028701" y="4304642"/>
                <a:ext cx="3135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14:cNvPr>
              <p14:cNvContentPartPr/>
              <p14:nvPr/>
            </p14:nvContentPartPr>
            <p14:xfrm>
              <a:off x="6024741" y="4209242"/>
              <a:ext cx="203400" cy="20340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0CA0370-9A1B-C24E-9BFB-52748DB96006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6015741" y="4200258"/>
                <a:ext cx="221040" cy="22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14:cNvPr>
              <p14:cNvContentPartPr/>
              <p14:nvPr/>
            </p14:nvContentPartPr>
            <p14:xfrm>
              <a:off x="5841141" y="4330202"/>
              <a:ext cx="91800" cy="9180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2155B64-8A5E-F744-9048-9A5B6DC33794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5832141" y="4321202"/>
                <a:ext cx="109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14:cNvPr>
              <p14:cNvContentPartPr/>
              <p14:nvPr/>
            </p14:nvContentPartPr>
            <p14:xfrm>
              <a:off x="5845821" y="4423082"/>
              <a:ext cx="186480" cy="18648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DFC85ABF-2163-4840-B9EC-6D7952794AE8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836821" y="4414082"/>
                <a:ext cx="2041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14:cNvPr>
              <p14:cNvContentPartPr/>
              <p14:nvPr/>
            </p14:nvContentPartPr>
            <p14:xfrm>
              <a:off x="5945901" y="4337042"/>
              <a:ext cx="75240" cy="7524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E2FC7A0-8124-7942-855F-DE61195E71E5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5936901" y="4328042"/>
                <a:ext cx="92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14:cNvPr>
              <p14:cNvContentPartPr/>
              <p14:nvPr/>
            </p14:nvContentPartPr>
            <p14:xfrm>
              <a:off x="6233181" y="4204202"/>
              <a:ext cx="105480" cy="10548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0CA85C99-4332-634B-88B7-9723518E3F47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6224181" y="4195202"/>
                <a:ext cx="123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14:cNvPr>
              <p14:cNvContentPartPr/>
              <p14:nvPr/>
            </p14:nvContentPartPr>
            <p14:xfrm>
              <a:off x="3479197" y="3482398"/>
              <a:ext cx="21960" cy="29520"/>
            </p14:xfrm>
          </p:contentPart>
        </mc:Choice>
        <mc:Fallback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AD792B8-980C-0F49-9158-4DBB5B2C0AF5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471637" y="3474838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14:cNvPr>
              <p14:cNvContentPartPr/>
              <p14:nvPr/>
            </p14:nvContentPartPr>
            <p14:xfrm>
              <a:off x="3584317" y="3626398"/>
              <a:ext cx="2160" cy="2232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9139FA98-C5D1-0B44-8770-C5F65B6D7E4E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576757" y="3618838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14:cNvPr>
              <p14:cNvContentPartPr/>
              <p14:nvPr/>
            </p14:nvContentPartPr>
            <p14:xfrm>
              <a:off x="3180757" y="2972998"/>
              <a:ext cx="60840" cy="7236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7352EFC-64CD-6F45-8B25-1DBB640077AB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173197" y="2965438"/>
                <a:ext cx="75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14:cNvPr>
              <p14:cNvContentPartPr/>
              <p14:nvPr/>
            </p14:nvContentPartPr>
            <p14:xfrm>
              <a:off x="3258517" y="3012238"/>
              <a:ext cx="76320" cy="3924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0AEE6E29-B4D0-B143-B32C-1AC768F21E57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250957" y="3004678"/>
                <a:ext cx="91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14:cNvPr>
              <p14:cNvContentPartPr/>
              <p14:nvPr/>
            </p14:nvContentPartPr>
            <p14:xfrm>
              <a:off x="3356077" y="2995318"/>
              <a:ext cx="136800" cy="6372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404430D-35FB-9A46-B8F5-36E1E509F0C9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348517" y="2987758"/>
                <a:ext cx="151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14:cNvPr>
              <p14:cNvContentPartPr/>
              <p14:nvPr/>
            </p14:nvContentPartPr>
            <p14:xfrm>
              <a:off x="3502597" y="3017998"/>
              <a:ext cx="49320" cy="5688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367F4DEC-F562-7A4D-A92B-A14433572F92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495037" y="3010438"/>
                <a:ext cx="64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14:cNvPr>
              <p14:cNvContentPartPr/>
              <p14:nvPr/>
            </p14:nvContentPartPr>
            <p14:xfrm>
              <a:off x="3180757" y="3062638"/>
              <a:ext cx="402120" cy="29520"/>
            </p14:xfrm>
          </p:contentPart>
        </mc:Choice>
        <mc:Fallback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73B2098A-273C-5346-A16B-4693D5D72C00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3173197" y="3055078"/>
                <a:ext cx="417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14:cNvPr>
              <p14:cNvContentPartPr/>
              <p14:nvPr/>
            </p14:nvContentPartPr>
            <p14:xfrm>
              <a:off x="3221437" y="3148678"/>
              <a:ext cx="411840" cy="550440"/>
            </p14:xfrm>
          </p:contentPart>
        </mc:Choice>
        <mc:Fallback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6485AB1-6980-7C41-BB92-7FAD4877FF4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213877" y="3141123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14:cNvPr>
              <p14:cNvContentPartPr/>
              <p14:nvPr/>
            </p14:nvContentPartPr>
            <p14:xfrm>
              <a:off x="3326917" y="3265678"/>
              <a:ext cx="47160" cy="51120"/>
            </p14:xfrm>
          </p:contentPart>
        </mc:Choice>
        <mc:Fallback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F129F330-98D8-1540-8CC6-6A3D6322EEAB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319357" y="3258064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14:cNvPr>
              <p14:cNvContentPartPr/>
              <p14:nvPr/>
            </p14:nvContentPartPr>
            <p14:xfrm>
              <a:off x="3346357" y="3326158"/>
              <a:ext cx="25560" cy="109440"/>
            </p14:xfrm>
          </p:contentPart>
        </mc:Choice>
        <mc:Fallback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21722773-55A0-184C-9F75-A68EC5A70E41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338797" y="3318598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14:cNvPr>
              <p14:cNvContentPartPr/>
              <p14:nvPr/>
            </p14:nvContentPartPr>
            <p14:xfrm>
              <a:off x="3332677" y="3406078"/>
              <a:ext cx="18000" cy="2772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AEC4C3F-012E-8D45-8C36-0BD4D96BE181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325117" y="3398518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14:cNvPr>
              <p14:cNvContentPartPr/>
              <p14:nvPr/>
            </p14:nvContentPartPr>
            <p14:xfrm>
              <a:off x="3326917" y="3338038"/>
              <a:ext cx="64800" cy="5112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27B62A54-51E5-9244-8E44-D24838EE9D93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319315" y="3330478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14:cNvPr>
              <p14:cNvContentPartPr/>
              <p14:nvPr/>
            </p14:nvContentPartPr>
            <p14:xfrm>
              <a:off x="3475237" y="3564118"/>
              <a:ext cx="47160" cy="60840"/>
            </p14:xfrm>
          </p:contentPart>
        </mc:Choice>
        <mc:Fallback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6DB173AC-69F2-4E4C-A0DC-C6A7DFF0A541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467677" y="3556558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14:cNvPr>
              <p14:cNvContentPartPr/>
              <p14:nvPr/>
            </p14:nvContentPartPr>
            <p14:xfrm>
              <a:off x="3496837" y="3460798"/>
              <a:ext cx="10080" cy="102960"/>
            </p14:xfrm>
          </p:contentPart>
        </mc:Choice>
        <mc:Fallback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97C331F2-8C08-4C42-B313-BB68DADCBE9B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489277" y="3453238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14:cNvPr>
              <p14:cNvContentPartPr/>
              <p14:nvPr/>
            </p14:nvContentPartPr>
            <p14:xfrm>
              <a:off x="3490717" y="3423718"/>
              <a:ext cx="39240" cy="47160"/>
            </p14:xfrm>
          </p:contentPart>
        </mc:Choice>
        <mc:Fallback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96DB0FBC-A492-5848-849B-7819660845DF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483157" y="3416215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14:cNvPr>
              <p14:cNvContentPartPr/>
              <p14:nvPr/>
            </p14:nvContentPartPr>
            <p14:xfrm>
              <a:off x="3483157" y="3429478"/>
              <a:ext cx="56880" cy="123120"/>
            </p14:xfrm>
          </p:contentPart>
        </mc:Choice>
        <mc:Fallback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DF1AD808-6039-0A44-B0A2-0787C3F94A29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3475597" y="3421918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14:cNvPr>
              <p14:cNvContentPartPr/>
              <p14:nvPr/>
            </p14:nvContentPartPr>
            <p14:xfrm>
              <a:off x="3256717" y="3187558"/>
              <a:ext cx="35640" cy="5292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8EDB3F41-4976-B44E-8510-505410B4B2D4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3249157" y="3179998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14:cNvPr>
              <p14:cNvContentPartPr/>
              <p14:nvPr/>
            </p14:nvContentPartPr>
            <p14:xfrm>
              <a:off x="3574597" y="3614878"/>
              <a:ext cx="31680" cy="48960"/>
            </p14:xfrm>
          </p:contentPart>
        </mc:Choice>
        <mc:Fallback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46FDBF6D-7115-E84D-8251-21AFC2FCC64F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3566950" y="3607318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14:cNvPr>
              <p14:cNvContentPartPr/>
              <p14:nvPr/>
            </p14:nvContentPartPr>
            <p14:xfrm>
              <a:off x="3991226" y="3498971"/>
              <a:ext cx="21960" cy="29520"/>
            </p14:xfrm>
          </p:contentPart>
        </mc:Choice>
        <mc:Fallback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DA1B07A9-FCAA-614A-BB4F-971DF1E8FBC7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983666" y="3491411"/>
                <a:ext cx="37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14:cNvPr>
              <p14:cNvContentPartPr/>
              <p14:nvPr/>
            </p14:nvContentPartPr>
            <p14:xfrm>
              <a:off x="4096346" y="3642971"/>
              <a:ext cx="2160" cy="22320"/>
            </p14:xfrm>
          </p:contentPart>
        </mc:Choice>
        <mc:Fallback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2B6F602A-5C0A-BD4C-AC1C-577A2430AD87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4088786" y="3635411"/>
                <a:ext cx="17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14:cNvPr>
              <p14:cNvContentPartPr/>
              <p14:nvPr/>
            </p14:nvContentPartPr>
            <p14:xfrm>
              <a:off x="3733466" y="3165251"/>
              <a:ext cx="411840" cy="550440"/>
            </p14:xfrm>
          </p:contentPart>
        </mc:Choice>
        <mc:Fallback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E06CE42E-FD03-AE4F-BDE7-DEEEF3316D2D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725906" y="3157696"/>
                <a:ext cx="426960" cy="56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14:cNvPr>
              <p14:cNvContentPartPr/>
              <p14:nvPr/>
            </p14:nvContentPartPr>
            <p14:xfrm>
              <a:off x="3838946" y="3282251"/>
              <a:ext cx="47160" cy="51120"/>
            </p14:xfrm>
          </p:contentPart>
        </mc:Choice>
        <mc:Fallback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FE44EFF1-92D2-8A49-A595-C38D5794DDA3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831386" y="3274637"/>
                <a:ext cx="62280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14:cNvPr>
              <p14:cNvContentPartPr/>
              <p14:nvPr/>
            </p14:nvContentPartPr>
            <p14:xfrm>
              <a:off x="3858386" y="3342731"/>
              <a:ext cx="25560" cy="109440"/>
            </p14:xfrm>
          </p:contentPart>
        </mc:Choice>
        <mc:Fallback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A061B41F-7BCF-7D42-9B79-1027E8903C12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850826" y="3335171"/>
                <a:ext cx="40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14:cNvPr>
              <p14:cNvContentPartPr/>
              <p14:nvPr/>
            </p14:nvContentPartPr>
            <p14:xfrm>
              <a:off x="3844706" y="3422651"/>
              <a:ext cx="18000" cy="27720"/>
            </p14:xfrm>
          </p:contentPart>
        </mc:Choice>
        <mc:Fallback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51C4DC1D-AF72-6346-9D52-5CEB4CF42FB3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837146" y="3415091"/>
                <a:ext cx="33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14:cNvPr>
              <p14:cNvContentPartPr/>
              <p14:nvPr/>
            </p14:nvContentPartPr>
            <p14:xfrm>
              <a:off x="3838946" y="3354611"/>
              <a:ext cx="64800" cy="51120"/>
            </p14:xfrm>
          </p:contentPart>
        </mc:Choice>
        <mc:Fallback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9F2EB71-767E-2D41-BE42-D674852D26A6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831344" y="3347051"/>
                <a:ext cx="80004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14:cNvPr>
              <p14:cNvContentPartPr/>
              <p14:nvPr/>
            </p14:nvContentPartPr>
            <p14:xfrm>
              <a:off x="3987266" y="3580691"/>
              <a:ext cx="47160" cy="60840"/>
            </p14:xfrm>
          </p:contentPart>
        </mc:Choice>
        <mc:Fallback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8E06FE52-E9FB-FB48-852D-C71EA74BC318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979706" y="3573131"/>
                <a:ext cx="62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14:cNvPr>
              <p14:cNvContentPartPr/>
              <p14:nvPr/>
            </p14:nvContentPartPr>
            <p14:xfrm>
              <a:off x="4008866" y="3477371"/>
              <a:ext cx="10080" cy="102960"/>
            </p14:xfrm>
          </p:contentPart>
        </mc:Choice>
        <mc:Fallback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AC84AA29-CB23-5543-BD18-CD94281B2CCA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4001306" y="3469811"/>
                <a:ext cx="25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14:cNvPr>
              <p14:cNvContentPartPr/>
              <p14:nvPr/>
            </p14:nvContentPartPr>
            <p14:xfrm>
              <a:off x="4002746" y="3440291"/>
              <a:ext cx="39240" cy="47160"/>
            </p14:xfrm>
          </p:contentPart>
        </mc:Choice>
        <mc:Fallback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7EBB4C52-5519-5746-A541-BAC1AE83DF0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995186" y="3432788"/>
                <a:ext cx="54360" cy="6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14:cNvPr>
              <p14:cNvContentPartPr/>
              <p14:nvPr/>
            </p14:nvContentPartPr>
            <p14:xfrm>
              <a:off x="3995186" y="3446051"/>
              <a:ext cx="56880" cy="123120"/>
            </p14:xfrm>
          </p:contentPart>
        </mc:Choice>
        <mc:Fallback>
          <p:pic>
            <p:nvPicPr>
              <p:cNvPr id="637" name="Ink 636">
                <a:extLst>
                  <a:ext uri="{FF2B5EF4-FFF2-40B4-BE49-F238E27FC236}">
                    <a16:creationId xmlns:a16="http://schemas.microsoft.com/office/drawing/2014/main" id="{1C28DC5F-5A39-4643-95FE-BD7D9C919B5E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3987626" y="3438491"/>
                <a:ext cx="72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14:cNvPr>
              <p14:cNvContentPartPr/>
              <p14:nvPr/>
            </p14:nvContentPartPr>
            <p14:xfrm>
              <a:off x="3768746" y="3204131"/>
              <a:ext cx="35640" cy="52920"/>
            </p14:xfrm>
          </p:contentPart>
        </mc:Choice>
        <mc:Fallback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AE78EE9F-97F5-0A49-96CF-A0EBCC631DF0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3761186" y="3196571"/>
                <a:ext cx="50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14:cNvPr>
              <p14:cNvContentPartPr/>
              <p14:nvPr/>
            </p14:nvContentPartPr>
            <p14:xfrm>
              <a:off x="4086626" y="3631451"/>
              <a:ext cx="31680" cy="48960"/>
            </p14:xfrm>
          </p:contentPart>
        </mc:Choice>
        <mc:Fallback>
          <p:pic>
            <p:nvPicPr>
              <p:cNvPr id="639" name="Ink 638">
                <a:extLst>
                  <a:ext uri="{FF2B5EF4-FFF2-40B4-BE49-F238E27FC236}">
                    <a16:creationId xmlns:a16="http://schemas.microsoft.com/office/drawing/2014/main" id="{57F5AA4A-72CD-664C-BA1D-6CB922B5CD91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078979" y="3623891"/>
                <a:ext cx="46974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14:cNvPr>
              <p14:cNvContentPartPr/>
              <p14:nvPr/>
            </p14:nvContentPartPr>
            <p14:xfrm>
              <a:off x="3219405" y="3993062"/>
              <a:ext cx="10080" cy="86040"/>
            </p14:xfrm>
          </p:contentPart>
        </mc:Choice>
        <mc:Fallback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F4709737-89D2-1B48-8BB2-C421CB11C543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211845" y="3985502"/>
                <a:ext cx="25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14:cNvPr>
              <p14:cNvContentPartPr/>
              <p14:nvPr/>
            </p14:nvContentPartPr>
            <p14:xfrm>
              <a:off x="3174765" y="3987302"/>
              <a:ext cx="105840" cy="6120"/>
            </p14:xfrm>
          </p:contentPart>
        </mc:Choice>
        <mc:Fallback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3069906E-4106-3848-B3F3-E5D43A760AA1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167205" y="3979742"/>
                <a:ext cx="1209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14:cNvPr>
              <p14:cNvContentPartPr/>
              <p14:nvPr/>
            </p14:nvContentPartPr>
            <p14:xfrm>
              <a:off x="3279885" y="4030142"/>
              <a:ext cx="271440" cy="68760"/>
            </p14:xfrm>
          </p:contentPart>
        </mc:Choice>
        <mc:Fallback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942A8139-08B1-AF4C-8690-1C4A69875C3C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272325" y="4022582"/>
                <a:ext cx="286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14:cNvPr>
              <p14:cNvContentPartPr/>
              <p14:nvPr/>
            </p14:nvContentPartPr>
            <p14:xfrm>
              <a:off x="3582285" y="4034102"/>
              <a:ext cx="84240" cy="72000"/>
            </p14:xfrm>
          </p:contentPart>
        </mc:Choice>
        <mc:Fallback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CCA40941-A68B-9647-B3AD-EA28FEC1D1C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574725" y="4026542"/>
                <a:ext cx="99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14:cNvPr>
              <p14:cNvContentPartPr/>
              <p14:nvPr/>
            </p14:nvContentPartPr>
            <p14:xfrm>
              <a:off x="3695685" y="4036262"/>
              <a:ext cx="105840" cy="74160"/>
            </p14:xfrm>
          </p:contentPart>
        </mc:Choice>
        <mc:Fallback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63F5DAEB-425C-434A-A310-AA44CFD780B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688125" y="4028702"/>
                <a:ext cx="120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14:cNvPr>
              <p14:cNvContentPartPr/>
              <p14:nvPr/>
            </p14:nvContentPartPr>
            <p14:xfrm>
              <a:off x="3215805" y="4104302"/>
              <a:ext cx="589320" cy="37440"/>
            </p14:xfrm>
          </p:contentPart>
        </mc:Choice>
        <mc:Fallback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4E0F078D-AC71-D64B-8D83-CD5014FD7C09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208245" y="4096742"/>
                <a:ext cx="604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14:cNvPr>
              <p14:cNvContentPartPr/>
              <p14:nvPr/>
            </p14:nvContentPartPr>
            <p14:xfrm>
              <a:off x="3518205" y="4313102"/>
              <a:ext cx="59040" cy="96120"/>
            </p14:xfrm>
          </p:contentPart>
        </mc:Choice>
        <mc:Fallback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B544CE31-9B1F-9B40-BAA8-100718490012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510645" y="4305542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14:cNvPr>
              <p14:cNvContentPartPr/>
              <p14:nvPr/>
            </p14:nvContentPartPr>
            <p14:xfrm>
              <a:off x="3252885" y="4303382"/>
              <a:ext cx="279360" cy="93960"/>
            </p14:xfrm>
          </p:contentPart>
        </mc:Choice>
        <mc:Fallback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055B30BD-0EC5-2040-9C40-16832C6F6E2A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245325" y="4295822"/>
                <a:ext cx="294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14:cNvPr>
              <p14:cNvContentPartPr/>
              <p14:nvPr/>
            </p14:nvContentPartPr>
            <p14:xfrm>
              <a:off x="3436125" y="4412462"/>
              <a:ext cx="148320" cy="255960"/>
            </p14:xfrm>
          </p:contentPart>
        </mc:Choice>
        <mc:Fallback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BCB16EBF-9B77-6140-82B4-C9900233B854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428565" y="4404902"/>
                <a:ext cx="163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14:cNvPr>
              <p14:cNvContentPartPr/>
              <p14:nvPr/>
            </p14:nvContentPartPr>
            <p14:xfrm>
              <a:off x="3258645" y="4394822"/>
              <a:ext cx="190440" cy="287280"/>
            </p14:xfrm>
          </p:contentPart>
        </mc:Choice>
        <mc:Fallback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37610B17-D47D-7C47-AEE2-70B80494AA18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251085" y="4387253"/>
                <a:ext cx="205560" cy="302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14:cNvPr>
              <p14:cNvContentPartPr/>
              <p14:nvPr/>
            </p14:nvContentPartPr>
            <p14:xfrm>
              <a:off x="3231285" y="4393022"/>
              <a:ext cx="347760" cy="21960"/>
            </p14:xfrm>
          </p:contentPart>
        </mc:Choice>
        <mc:Fallback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0EB584D3-E8B0-3D48-AA12-2E7424347F0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223725" y="4385462"/>
                <a:ext cx="362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14:cNvPr>
              <p14:cNvContentPartPr/>
              <p14:nvPr/>
            </p14:nvContentPartPr>
            <p14:xfrm>
              <a:off x="3459525" y="4314902"/>
              <a:ext cx="51120" cy="93960"/>
            </p14:xfrm>
          </p:contentPart>
        </mc:Choice>
        <mc:Fallback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AAE53BDE-ADB0-0A4E-8A80-1575AF8E63DB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451965" y="4307342"/>
                <a:ext cx="66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14:cNvPr>
              <p14:cNvContentPartPr/>
              <p14:nvPr/>
            </p14:nvContentPartPr>
            <p14:xfrm>
              <a:off x="3342525" y="4313102"/>
              <a:ext cx="62640" cy="93960"/>
            </p14:xfrm>
          </p:contentPart>
        </mc:Choice>
        <mc:Fallback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22ADAEC7-FEF2-0C44-8826-DA8B5C777A05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335008" y="4305542"/>
                <a:ext cx="77674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14:cNvPr>
              <p14:cNvContentPartPr/>
              <p14:nvPr/>
            </p14:nvContentPartPr>
            <p14:xfrm>
              <a:off x="3432165" y="4410662"/>
              <a:ext cx="82440" cy="266400"/>
            </p14:xfrm>
          </p:contentPart>
        </mc:Choice>
        <mc:Fallback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0AE7A70E-7526-6F4D-9931-65BBEFAB9B38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424572" y="4403102"/>
                <a:ext cx="97626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14:cNvPr>
              <p14:cNvContentPartPr/>
              <p14:nvPr/>
            </p14:nvContentPartPr>
            <p14:xfrm>
              <a:off x="3354045" y="4404542"/>
              <a:ext cx="93960" cy="250200"/>
            </p14:xfrm>
          </p:contentPart>
        </mc:Choice>
        <mc:Fallback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24D9AEE6-EC15-0242-B0AB-E45E2DDEB121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346485" y="4396971"/>
                <a:ext cx="109080" cy="265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14:cNvPr>
              <p14:cNvContentPartPr/>
              <p14:nvPr/>
            </p14:nvContentPartPr>
            <p14:xfrm>
              <a:off x="3594165" y="4289702"/>
              <a:ext cx="43200" cy="45360"/>
            </p14:xfrm>
          </p:contentPart>
        </mc:Choice>
        <mc:Fallback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00ADD0FC-DCEC-9B41-90E8-E977F390AC96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586667" y="4282142"/>
                <a:ext cx="58195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14:cNvPr>
              <p14:cNvContentPartPr/>
              <p14:nvPr/>
            </p14:nvContentPartPr>
            <p14:xfrm>
              <a:off x="3595965" y="4297262"/>
              <a:ext cx="33480" cy="48960"/>
            </p14:xfrm>
          </p:contentPart>
        </mc:Choice>
        <mc:Fallback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2089AC07-6314-354A-BD0D-8DE0C23D952B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3588405" y="4289702"/>
                <a:ext cx="48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14:cNvPr>
              <p14:cNvContentPartPr/>
              <p14:nvPr/>
            </p14:nvContentPartPr>
            <p14:xfrm>
              <a:off x="3972525" y="4506062"/>
              <a:ext cx="47160" cy="92160"/>
            </p14:xfrm>
          </p:contentPart>
        </mc:Choice>
        <mc:Fallback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23A4392-BA18-4D4A-92CA-2F11ACA0C9C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964965" y="4498472"/>
                <a:ext cx="62280" cy="10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14:cNvPr>
              <p14:cNvContentPartPr/>
              <p14:nvPr/>
            </p14:nvContentPartPr>
            <p14:xfrm>
              <a:off x="3919965" y="4465022"/>
              <a:ext cx="56880" cy="51120"/>
            </p14:xfrm>
          </p:contentPart>
        </mc:Choice>
        <mc:Fallback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CCE21838-AD10-AB4A-B9B5-07868F82D008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912453" y="4457462"/>
                <a:ext cx="71905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14:cNvPr>
              <p14:cNvContentPartPr/>
              <p14:nvPr/>
            </p14:nvContentPartPr>
            <p14:xfrm>
              <a:off x="3878925" y="4463942"/>
              <a:ext cx="48960" cy="50040"/>
            </p14:xfrm>
          </p:contentPart>
        </mc:Choice>
        <mc:Fallback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BAE4B8F1-ACD7-6043-A252-29E5C2489A6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871365" y="4456382"/>
                <a:ext cx="640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14:cNvPr>
              <p14:cNvContentPartPr/>
              <p14:nvPr/>
            </p14:nvContentPartPr>
            <p14:xfrm>
              <a:off x="3884685" y="4517942"/>
              <a:ext cx="107640" cy="72720"/>
            </p14:xfrm>
          </p:contentPart>
        </mc:Choice>
        <mc:Fallback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4F4ACC80-D44E-EF41-A21A-0C7F16F2CDC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877125" y="4510382"/>
                <a:ext cx="122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14:cNvPr>
              <p14:cNvContentPartPr/>
              <p14:nvPr/>
            </p14:nvContentPartPr>
            <p14:xfrm>
              <a:off x="3991965" y="4584182"/>
              <a:ext cx="23760" cy="12240"/>
            </p14:xfrm>
          </p:contentPart>
        </mc:Choice>
        <mc:Fallback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ECBCB05D-5EC5-B146-8DC2-8A2B38D76F2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984405" y="4576622"/>
                <a:ext cx="38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14:cNvPr>
              <p14:cNvContentPartPr/>
              <p14:nvPr/>
            </p14:nvContentPartPr>
            <p14:xfrm>
              <a:off x="4029045" y="4480862"/>
              <a:ext cx="228600" cy="103680"/>
            </p14:xfrm>
          </p:contentPart>
        </mc:Choice>
        <mc:Fallback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9D890369-62BD-134B-8991-AE14958335C1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021485" y="4473302"/>
                <a:ext cx="2437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14:cNvPr>
              <p14:cNvContentPartPr/>
              <p14:nvPr/>
            </p14:nvContentPartPr>
            <p14:xfrm>
              <a:off x="3980445" y="4423982"/>
              <a:ext cx="279360" cy="90000"/>
            </p14:xfrm>
          </p:contentPart>
        </mc:Choice>
        <mc:Fallback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CBBC8ACF-CF57-4342-BD88-373EB7B189AC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972885" y="4416422"/>
                <a:ext cx="294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14:cNvPr>
              <p14:cNvContentPartPr/>
              <p14:nvPr/>
            </p14:nvContentPartPr>
            <p14:xfrm>
              <a:off x="4103205" y="4406702"/>
              <a:ext cx="80280" cy="15840"/>
            </p14:xfrm>
          </p:contentPart>
        </mc:Choice>
        <mc:Fallback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D2E5F165-4C37-A245-8463-9272F1C98CAD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4095611" y="4399310"/>
                <a:ext cx="95468" cy="3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14:cNvPr>
              <p14:cNvContentPartPr/>
              <p14:nvPr/>
            </p14:nvContentPartPr>
            <p14:xfrm>
              <a:off x="3925725" y="4398782"/>
              <a:ext cx="160200" cy="64800"/>
            </p14:xfrm>
          </p:contentPart>
        </mc:Choice>
        <mc:Fallback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8AA93B56-690F-9F46-9B2D-6D57A40096C9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918165" y="4391180"/>
                <a:ext cx="175320" cy="8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14:cNvPr>
              <p14:cNvContentPartPr/>
              <p14:nvPr/>
            </p14:nvContentPartPr>
            <p14:xfrm>
              <a:off x="4021485" y="4480862"/>
              <a:ext cx="111600" cy="64800"/>
            </p14:xfrm>
          </p:contentPart>
        </mc:Choice>
        <mc:Fallback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51B70547-AE8F-134A-9D4E-58F1448DE964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4013925" y="4473302"/>
                <a:ext cx="1267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14:cNvPr>
              <p14:cNvContentPartPr/>
              <p14:nvPr/>
            </p14:nvContentPartPr>
            <p14:xfrm>
              <a:off x="4142445" y="4467182"/>
              <a:ext cx="29520" cy="46440"/>
            </p14:xfrm>
          </p:contentPart>
        </mc:Choice>
        <mc:Fallback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8AA41283-907A-2544-986D-8FD52C565E11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4134885" y="4459622"/>
                <a:ext cx="44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14:cNvPr>
              <p14:cNvContentPartPr/>
              <p14:nvPr/>
            </p14:nvContentPartPr>
            <p14:xfrm>
              <a:off x="4181325" y="4350182"/>
              <a:ext cx="33480" cy="23760"/>
            </p14:xfrm>
          </p:contentPart>
        </mc:Choice>
        <mc:Fallback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9653761C-36A8-414A-BEE4-DF74DDD26537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173765" y="4342622"/>
                <a:ext cx="48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14:cNvPr>
              <p14:cNvContentPartPr/>
              <p14:nvPr/>
            </p14:nvContentPartPr>
            <p14:xfrm>
              <a:off x="4167645" y="4344422"/>
              <a:ext cx="58680" cy="55080"/>
            </p14:xfrm>
          </p:contentPart>
        </mc:Choice>
        <mc:Fallback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D461A271-C796-2940-8486-313FB962EA79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4160085" y="4336862"/>
                <a:ext cx="73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23172F-9D0A-A440-ABE3-ED25725F4C2C}"/>
                  </a:ext>
                </a:extLst>
              </p14:cNvPr>
              <p14:cNvContentPartPr/>
              <p14:nvPr/>
            </p14:nvContentPartPr>
            <p14:xfrm>
              <a:off x="6171970" y="4368735"/>
              <a:ext cx="3600" cy="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23172F-9D0A-A440-ABE3-ED25725F4C2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154770" y="4353255"/>
                <a:ext cx="376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4AE4BEDC-C80E-3F49-BDC0-239286B76909}"/>
                  </a:ext>
                </a:extLst>
              </p14:cNvPr>
              <p14:cNvContentPartPr/>
              <p14:nvPr/>
            </p14:nvContentPartPr>
            <p14:xfrm>
              <a:off x="6173770" y="4257855"/>
              <a:ext cx="75240" cy="119160"/>
            </p14:xfrm>
          </p:contentPart>
        </mc:Choice>
        <mc:Fallback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4AE4BEDC-C80E-3F49-BDC0-239286B76909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6158290" y="4242375"/>
                <a:ext cx="1058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66920593-4923-CF42-A888-73DF8FC96FE3}"/>
                  </a:ext>
                </a:extLst>
              </p14:cNvPr>
              <p14:cNvContentPartPr/>
              <p14:nvPr/>
            </p14:nvContentPartPr>
            <p14:xfrm>
              <a:off x="6230650" y="4231935"/>
              <a:ext cx="84600" cy="8136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66920593-4923-CF42-A888-73DF8FC96FE3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6215170" y="4216455"/>
                <a:ext cx="115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9CF26336-1CCA-6C4C-A7D7-A77DE458E20D}"/>
                  </a:ext>
                </a:extLst>
              </p14:cNvPr>
              <p14:cNvContentPartPr/>
              <p14:nvPr/>
            </p14:nvContentPartPr>
            <p14:xfrm>
              <a:off x="5964970" y="4231935"/>
              <a:ext cx="337680" cy="33228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9CF26336-1CCA-6C4C-A7D7-A77DE458E20D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5949490" y="4216455"/>
                <a:ext cx="3682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AFA7C44E-9E35-B941-919D-19ED80BB5DE0}"/>
                  </a:ext>
                </a:extLst>
              </p14:cNvPr>
              <p14:cNvContentPartPr/>
              <p14:nvPr/>
            </p14:nvContentPartPr>
            <p14:xfrm>
              <a:off x="5868850" y="4354335"/>
              <a:ext cx="178200" cy="22896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AFA7C44E-9E35-B941-919D-19ED80BB5DE0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5853370" y="4338855"/>
                <a:ext cx="208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5E794D72-36EF-C747-BEE5-6E4C6FC1E66D}"/>
                  </a:ext>
                </a:extLst>
              </p14:cNvPr>
              <p14:cNvContentPartPr/>
              <p14:nvPr/>
            </p14:nvContentPartPr>
            <p14:xfrm>
              <a:off x="5845450" y="4415895"/>
              <a:ext cx="179640" cy="179640"/>
            </p14:xfrm>
          </p:contentPart>
        </mc:Choice>
        <mc:Fallback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5E794D72-36EF-C747-BEE5-6E4C6FC1E66D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5841139" y="4411584"/>
                <a:ext cx="188263" cy="188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A21DF9B4-9CF7-7641-8634-93616CBD2089}"/>
                  </a:ext>
                </a:extLst>
              </p14:cNvPr>
              <p14:cNvContentPartPr/>
              <p14:nvPr/>
            </p14:nvContentPartPr>
            <p14:xfrm>
              <a:off x="5941570" y="4335615"/>
              <a:ext cx="84600" cy="84600"/>
            </p14:xfrm>
          </p:contentPart>
        </mc:Choice>
        <mc:Fallback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A21DF9B4-9CF7-7641-8634-93616CBD2089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5937250" y="4331277"/>
                <a:ext cx="93240" cy="93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A373CF58-41A8-2A41-A1EA-11DEA12142C0}"/>
                  </a:ext>
                </a:extLst>
              </p14:cNvPr>
              <p14:cNvContentPartPr/>
              <p14:nvPr/>
            </p14:nvContentPartPr>
            <p14:xfrm>
              <a:off x="6229570" y="4214295"/>
              <a:ext cx="95760" cy="95760"/>
            </p14:xfrm>
          </p:contentPart>
        </mc:Choice>
        <mc:Fallback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A373CF58-41A8-2A41-A1EA-11DEA12142C0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6225234" y="4209975"/>
                <a:ext cx="104433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B4F1B168-3976-3148-9F2B-A2602FB8A34B}"/>
                  </a:ext>
                </a:extLst>
              </p14:cNvPr>
              <p14:cNvContentPartPr/>
              <p14:nvPr/>
            </p14:nvContentPartPr>
            <p14:xfrm>
              <a:off x="5855890" y="4418055"/>
              <a:ext cx="182160" cy="182160"/>
            </p14:xfrm>
          </p:contentPart>
        </mc:Choice>
        <mc:Fallback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B4F1B168-3976-3148-9F2B-A2602FB8A34B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5851570" y="4413735"/>
                <a:ext cx="190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BD4A8253-6508-F743-A6E2-43FAF8F8BB6C}"/>
                  </a:ext>
                </a:extLst>
              </p14:cNvPr>
              <p14:cNvContentPartPr/>
              <p14:nvPr/>
            </p14:nvContentPartPr>
            <p14:xfrm>
              <a:off x="5846890" y="4332735"/>
              <a:ext cx="86040" cy="86040"/>
            </p14:xfrm>
          </p:contentPart>
        </mc:Choice>
        <mc:Fallback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BD4A8253-6508-F743-A6E2-43FAF8F8BB6C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5842570" y="4328415"/>
                <a:ext cx="94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255ADA72-24C9-3E44-90CD-19B83EBDCE6A}"/>
                  </a:ext>
                </a:extLst>
              </p14:cNvPr>
              <p14:cNvContentPartPr/>
              <p14:nvPr/>
            </p14:nvContentPartPr>
            <p14:xfrm>
              <a:off x="6034450" y="4216455"/>
              <a:ext cx="194040" cy="194040"/>
            </p14:xfrm>
          </p:contentPart>
        </mc:Choice>
        <mc:Fallback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255ADA72-24C9-3E44-90CD-19B83EBDCE6A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6030138" y="4212143"/>
                <a:ext cx="202664" cy="20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5EA6EEAE-9075-D348-9478-DB327B087468}"/>
                  </a:ext>
                </a:extLst>
              </p14:cNvPr>
              <p14:cNvContentPartPr/>
              <p14:nvPr/>
            </p14:nvContentPartPr>
            <p14:xfrm>
              <a:off x="6052450" y="4310055"/>
              <a:ext cx="283680" cy="283680"/>
            </p14:xfrm>
          </p:contentPart>
        </mc:Choice>
        <mc:Fallback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5EA6EEAE-9075-D348-9478-DB327B087468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6048130" y="4305735"/>
                <a:ext cx="2923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F202A20A-CC51-FA47-9814-F00556046A7B}"/>
                  </a:ext>
                </a:extLst>
              </p14:cNvPr>
              <p14:cNvContentPartPr/>
              <p14:nvPr/>
            </p14:nvContentPartPr>
            <p14:xfrm>
              <a:off x="6040570" y="4313295"/>
              <a:ext cx="282960" cy="282960"/>
            </p14:xfrm>
          </p:contentPart>
        </mc:Choice>
        <mc:Fallback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F202A20A-CC51-FA47-9814-F00556046A7B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6036250" y="4308975"/>
                <a:ext cx="291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576C177-054B-064E-AE1D-FDBBA5E26FC6}"/>
                  </a:ext>
                </a:extLst>
              </p14:cNvPr>
              <p14:cNvContentPartPr/>
              <p14:nvPr/>
            </p14:nvContentPartPr>
            <p14:xfrm>
              <a:off x="3680019" y="3114446"/>
              <a:ext cx="484920" cy="3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576C177-054B-064E-AE1D-FDBBA5E26FC6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3671012" y="3105446"/>
                <a:ext cx="502573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48E6E24C-D7FD-F74E-A679-1EE615E13D5E}"/>
                  </a:ext>
                </a:extLst>
              </p14:cNvPr>
              <p14:cNvContentPartPr/>
              <p14:nvPr/>
            </p14:nvContentPartPr>
            <p14:xfrm>
              <a:off x="3725379" y="3783686"/>
              <a:ext cx="461880" cy="3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48E6E24C-D7FD-F74E-A679-1EE615E13D5E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3716379" y="3774686"/>
                <a:ext cx="479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F5A1424-5DB3-C747-9DE6-CFE647689A1C}"/>
                  </a:ext>
                </a:extLst>
              </p14:cNvPr>
              <p14:cNvContentPartPr/>
              <p14:nvPr/>
            </p14:nvContentPartPr>
            <p14:xfrm>
              <a:off x="4190859" y="3115526"/>
              <a:ext cx="360" cy="6613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F5A1424-5DB3-C747-9DE6-CFE647689A1C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4181859" y="3106526"/>
                <a:ext cx="1800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22B3955-54F1-CB4C-B5E6-4BCA09FE69A0}"/>
                  </a:ext>
                </a:extLst>
              </p14:cNvPr>
              <p14:cNvContentPartPr/>
              <p14:nvPr/>
            </p14:nvContentPartPr>
            <p14:xfrm>
              <a:off x="3681819" y="3119846"/>
              <a:ext cx="360" cy="6613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22B3955-54F1-CB4C-B5E6-4BCA09FE69A0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3672819" y="3110846"/>
                <a:ext cx="1800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D7ACD80-0735-7640-B958-931EEA4C54DB}"/>
                  </a:ext>
                </a:extLst>
              </p14:cNvPr>
              <p14:cNvContentPartPr/>
              <p14:nvPr/>
            </p14:nvContentPartPr>
            <p14:xfrm>
              <a:off x="3696579" y="3786926"/>
              <a:ext cx="33120" cy="25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D7ACD80-0735-7640-B958-931EEA4C54DB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3681099" y="3771446"/>
                <a:ext cx="6372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0FC671-825E-6441-A7D5-4A000F4CA9C2}"/>
              </a:ext>
            </a:extLst>
          </p:cNvPr>
          <p:cNvGrpSpPr/>
          <p:nvPr/>
        </p:nvGrpSpPr>
        <p:grpSpPr>
          <a:xfrm>
            <a:off x="4150179" y="3113726"/>
            <a:ext cx="45360" cy="10440"/>
            <a:chOff x="4150179" y="3113726"/>
            <a:chExt cx="45360" cy="1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D536719-AD42-C340-9FDF-EB1C0146195D}"/>
                    </a:ext>
                  </a:extLst>
                </p14:cNvPr>
                <p14:cNvContentPartPr/>
                <p14:nvPr/>
              </p14:nvContentPartPr>
              <p14:xfrm>
                <a:off x="4150179" y="3121646"/>
                <a:ext cx="45360" cy="2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D536719-AD42-C340-9FDF-EB1C0146195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134821" y="3106166"/>
                  <a:ext cx="75719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3DF739A-7874-0945-A9C7-6F5954A2C6B9}"/>
                    </a:ext>
                  </a:extLst>
                </p14:cNvPr>
                <p14:cNvContentPartPr/>
                <p14:nvPr/>
              </p14:nvContentPartPr>
              <p14:xfrm>
                <a:off x="4160259" y="3113726"/>
                <a:ext cx="35280" cy="6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3DF739A-7874-0945-A9C7-6F5954A2C6B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44779" y="3098246"/>
                  <a:ext cx="658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0908812-ECA1-9148-80F8-9641E0F6E3AF}"/>
                  </a:ext>
                </a:extLst>
              </p14:cNvPr>
              <p14:cNvContentPartPr/>
              <p14:nvPr/>
            </p14:nvContentPartPr>
            <p14:xfrm>
              <a:off x="3688299" y="3774326"/>
              <a:ext cx="55800" cy="43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0908812-ECA1-9148-80F8-9641E0F6E3AF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3672819" y="3758846"/>
                <a:ext cx="86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BA9E799-A49D-4F4B-9DC9-8E7E2653E652}"/>
                  </a:ext>
                </a:extLst>
              </p14:cNvPr>
              <p14:cNvContentPartPr/>
              <p14:nvPr/>
            </p14:nvContentPartPr>
            <p14:xfrm>
              <a:off x="5148350" y="4992372"/>
              <a:ext cx="70560" cy="950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BA9E799-A49D-4F4B-9DC9-8E7E2653E652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5140790" y="4984812"/>
                <a:ext cx="856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C7FACE-12C1-7B4D-9EBF-B3AD4D6ACB19}"/>
              </a:ext>
            </a:extLst>
          </p:cNvPr>
          <p:cNvGrpSpPr/>
          <p:nvPr/>
        </p:nvGrpSpPr>
        <p:grpSpPr>
          <a:xfrm>
            <a:off x="8153990" y="4284972"/>
            <a:ext cx="321120" cy="328680"/>
            <a:chOff x="8153990" y="4284972"/>
            <a:chExt cx="32112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B1136DB-3C1A-5F47-BEC4-16010EC4B11C}"/>
                    </a:ext>
                  </a:extLst>
                </p14:cNvPr>
                <p14:cNvContentPartPr/>
                <p14:nvPr/>
              </p14:nvContentPartPr>
              <p14:xfrm>
                <a:off x="8169110" y="4362732"/>
                <a:ext cx="159480" cy="39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B1136DB-3C1A-5F47-BEC4-16010EC4B11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161533" y="4355239"/>
                  <a:ext cx="174634" cy="54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550B4F5-0246-064C-A4EA-6A464A29E941}"/>
                    </a:ext>
                  </a:extLst>
                </p14:cNvPr>
                <p14:cNvContentPartPr/>
                <p14:nvPr/>
              </p14:nvContentPartPr>
              <p14:xfrm>
                <a:off x="8153990" y="4374972"/>
                <a:ext cx="199080" cy="238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550B4F5-0246-064C-A4EA-6A464A29E94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146430" y="4367423"/>
                  <a:ext cx="214200" cy="25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DC17CDF-8435-E143-8495-51B13933259E}"/>
                    </a:ext>
                  </a:extLst>
                </p14:cNvPr>
                <p14:cNvContentPartPr/>
                <p14:nvPr/>
              </p14:nvContentPartPr>
              <p14:xfrm>
                <a:off x="8386190" y="4298652"/>
                <a:ext cx="43200" cy="55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DC17CDF-8435-E143-8495-51B13933259E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378630" y="4291092"/>
                  <a:ext cx="58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CB04632-AC4D-D547-8254-8942CD09F3CF}"/>
                    </a:ext>
                  </a:extLst>
                </p14:cNvPr>
                <p14:cNvContentPartPr/>
                <p14:nvPr/>
              </p14:nvContentPartPr>
              <p14:xfrm>
                <a:off x="8373950" y="4310892"/>
                <a:ext cx="39960" cy="37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CB04632-AC4D-D547-8254-8942CD09F3C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366390" y="4303332"/>
                  <a:ext cx="55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16ADAD3-F7C8-4E48-A2BA-3DDE518E6A57}"/>
                    </a:ext>
                  </a:extLst>
                </p14:cNvPr>
                <p14:cNvContentPartPr/>
                <p14:nvPr/>
              </p14:nvContentPartPr>
              <p14:xfrm>
                <a:off x="8471870" y="4284972"/>
                <a:ext cx="3240" cy="63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16ADAD3-F7C8-4E48-A2BA-3DDE518E6A5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465066" y="4277412"/>
                  <a:ext cx="16848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3352F6B-99A1-1747-A996-B46BFC036273}"/>
                  </a:ext>
                </a:extLst>
              </p14:cNvPr>
              <p14:cNvContentPartPr/>
              <p14:nvPr/>
            </p14:nvContentPartPr>
            <p14:xfrm>
              <a:off x="8522270" y="4237452"/>
              <a:ext cx="360" cy="4712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3352F6B-99A1-1747-A996-B46BFC036273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8513270" y="4228452"/>
                <a:ext cx="1800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345A403-4410-064A-8D73-DC18B2BF8532}"/>
                  </a:ext>
                </a:extLst>
              </p14:cNvPr>
              <p14:cNvContentPartPr/>
              <p14:nvPr/>
            </p14:nvContentPartPr>
            <p14:xfrm>
              <a:off x="8072630" y="4194612"/>
              <a:ext cx="360" cy="5353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345A403-4410-064A-8D73-DC18B2BF853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8063630" y="4185618"/>
                <a:ext cx="18000" cy="552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6D4BC99-87EA-8C45-A2F2-7F4EDF40E59A}"/>
                  </a:ext>
                </a:extLst>
              </p14:cNvPr>
              <p14:cNvContentPartPr/>
              <p14:nvPr/>
            </p14:nvContentPartPr>
            <p14:xfrm>
              <a:off x="8519030" y="4185252"/>
              <a:ext cx="360" cy="5508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6D4BC99-87EA-8C45-A2F2-7F4EDF40E59A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8510030" y="4176252"/>
                <a:ext cx="180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26F4C1A-01CB-9541-90AA-47F24DACC926}"/>
                  </a:ext>
                </a:extLst>
              </p14:cNvPr>
              <p14:cNvContentPartPr/>
              <p14:nvPr/>
            </p14:nvContentPartPr>
            <p14:xfrm>
              <a:off x="8068310" y="4182732"/>
              <a:ext cx="440640" cy="3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26F4C1A-01CB-9541-90AA-47F24DACC926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8059310" y="4173732"/>
                <a:ext cx="4582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BCFD5FF-66E9-FA49-82F7-7055BBDC0AA3}"/>
              </a:ext>
            </a:extLst>
          </p:cNvPr>
          <p:cNvGrpSpPr/>
          <p:nvPr/>
        </p:nvGrpSpPr>
        <p:grpSpPr>
          <a:xfrm>
            <a:off x="8077310" y="4727052"/>
            <a:ext cx="431640" cy="360"/>
            <a:chOff x="8077310" y="4727052"/>
            <a:chExt cx="43164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DB0C335-8FEA-CC43-8A12-D21A1E300B53}"/>
                    </a:ext>
                  </a:extLst>
                </p14:cNvPr>
                <p14:cNvContentPartPr/>
                <p14:nvPr/>
              </p14:nvContentPartPr>
              <p14:xfrm>
                <a:off x="8098910" y="4727052"/>
                <a:ext cx="410040" cy="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DB0C335-8FEA-CC43-8A12-D21A1E300B53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089910" y="4718052"/>
                  <a:ext cx="42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D5B911E-A491-2A44-A565-53EBD6377858}"/>
                    </a:ext>
                  </a:extLst>
                </p14:cNvPr>
                <p14:cNvContentPartPr/>
                <p14:nvPr/>
              </p14:nvContentPartPr>
              <p14:xfrm>
                <a:off x="8077310" y="4727052"/>
                <a:ext cx="24840" cy="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D5B911E-A491-2A44-A565-53EBD637785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068310" y="4718052"/>
                  <a:ext cx="42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26BD6CD-7761-4F4C-BD6E-773CB22D8FCD}"/>
                  </a:ext>
                </a:extLst>
              </p14:cNvPr>
              <p14:cNvContentPartPr/>
              <p14:nvPr/>
            </p14:nvContentPartPr>
            <p14:xfrm>
              <a:off x="8893790" y="4977252"/>
              <a:ext cx="82800" cy="1105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26BD6CD-7761-4F4C-BD6E-773CB22D8FCD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8886263" y="4969667"/>
                <a:ext cx="97855" cy="125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765CB139-7B81-4D41-8837-6DBF5BA3BE5F}"/>
                  </a:ext>
                </a:extLst>
              </p14:cNvPr>
              <p14:cNvContentPartPr/>
              <p14:nvPr/>
            </p14:nvContentPartPr>
            <p14:xfrm>
              <a:off x="1266781" y="5692229"/>
              <a:ext cx="43200" cy="36198"/>
            </p14:xfrm>
          </p:contentPart>
        </mc:Choice>
        <mc:Fallback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765CB139-7B81-4D41-8837-6DBF5BA3BE5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259221" y="5684627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1990074A-15A2-D94F-B9A6-C14715174FC7}"/>
                  </a:ext>
                </a:extLst>
              </p14:cNvPr>
              <p14:cNvContentPartPr/>
              <p14:nvPr/>
            </p14:nvContentPartPr>
            <p14:xfrm>
              <a:off x="1322581" y="5667407"/>
              <a:ext cx="38520" cy="56883"/>
            </p14:xfrm>
          </p:contentPart>
        </mc:Choice>
        <mc:Fallback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1990074A-15A2-D94F-B9A6-C14715174FC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5021" y="5659847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5F224048-37AC-4747-9565-E59CD0F51AE0}"/>
                  </a:ext>
                </a:extLst>
              </p14:cNvPr>
              <p14:cNvContentPartPr/>
              <p14:nvPr/>
            </p14:nvContentPartPr>
            <p14:xfrm>
              <a:off x="1442416" y="5621260"/>
              <a:ext cx="624240" cy="10440"/>
            </p14:xfrm>
          </p:contentPart>
        </mc:Choice>
        <mc:Fallback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5F224048-37AC-4747-9565-E59CD0F51AE0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1380856" y="5559700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3653B038-3497-9E4E-A5C0-3587A9053700}"/>
                  </a:ext>
                </a:extLst>
              </p14:cNvPr>
              <p14:cNvContentPartPr/>
              <p14:nvPr/>
            </p14:nvContentPartPr>
            <p14:xfrm>
              <a:off x="1241896" y="5629540"/>
              <a:ext cx="241200" cy="493920"/>
            </p14:xfrm>
          </p:contentPart>
        </mc:Choice>
        <mc:Fallback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3653B038-3497-9E4E-A5C0-3587A9053700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180244" y="5567980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48D69299-08A9-704F-BA20-50D9A25FA593}"/>
                  </a:ext>
                </a:extLst>
              </p14:cNvPr>
              <p14:cNvContentPartPr/>
              <p14:nvPr/>
            </p14:nvContentPartPr>
            <p14:xfrm>
              <a:off x="1179616" y="5587420"/>
              <a:ext cx="959040" cy="596160"/>
            </p14:xfrm>
          </p:contentPart>
        </mc:Choice>
        <mc:Fallback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48D69299-08A9-704F-BA20-50D9A25FA593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148656" y="5556460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CD82F66A-A79C-3842-8FAD-512F4FEFDE74}"/>
                  </a:ext>
                </a:extLst>
              </p14:cNvPr>
              <p14:cNvContentPartPr/>
              <p14:nvPr/>
            </p14:nvContentPartPr>
            <p14:xfrm>
              <a:off x="1338376" y="5685700"/>
              <a:ext cx="798840" cy="41544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CD82F66A-A79C-3842-8FAD-512F4FEFDE74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276816" y="5624193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3AD85A3F-CA6A-3543-8A45-89B88C9721F5}"/>
                  </a:ext>
                </a:extLst>
              </p14:cNvPr>
              <p14:cNvContentPartPr/>
              <p14:nvPr/>
            </p14:nvContentPartPr>
            <p14:xfrm>
              <a:off x="1588669" y="5840457"/>
              <a:ext cx="378000" cy="140760"/>
            </p14:xfrm>
          </p:contentPart>
        </mc:Choice>
        <mc:Fallback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3AD85A3F-CA6A-3543-8A45-89B88C9721F5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1506229" y="5757806"/>
                <a:ext cx="542160" cy="305341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E0EAAF2-2D6C-E243-B9B4-DF4D2E4A79BE}"/>
              </a:ext>
            </a:extLst>
          </p:cNvPr>
          <p:cNvGrpSpPr/>
          <p:nvPr/>
        </p:nvGrpSpPr>
        <p:grpSpPr>
          <a:xfrm>
            <a:off x="1417309" y="5706177"/>
            <a:ext cx="581400" cy="337320"/>
            <a:chOff x="1417309" y="5706177"/>
            <a:chExt cx="58140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3F97692-5DFD-594C-93AD-B4DE345F5D8E}"/>
                    </a:ext>
                  </a:extLst>
                </p14:cNvPr>
                <p14:cNvContentPartPr/>
                <p14:nvPr/>
              </p14:nvContentPartPr>
              <p14:xfrm>
                <a:off x="1417309" y="5742177"/>
                <a:ext cx="41760" cy="26856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3F97692-5DFD-594C-93AD-B4DE345F5D8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409814" y="5734617"/>
                  <a:ext cx="56751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045FF9A4-35DF-3145-82BF-6B6F06A2DDA2}"/>
                    </a:ext>
                  </a:extLst>
                </p14:cNvPr>
                <p14:cNvContentPartPr/>
                <p14:nvPr/>
              </p14:nvContentPartPr>
              <p14:xfrm>
                <a:off x="1418749" y="5706177"/>
                <a:ext cx="144000" cy="33732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045FF9A4-35DF-3145-82BF-6B6F06A2DDA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411189" y="5698609"/>
                  <a:ext cx="159120" cy="352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46C2935-3AD6-3D44-BBF2-4123A5F6F9F0}"/>
                    </a:ext>
                  </a:extLst>
                </p14:cNvPr>
                <p14:cNvContentPartPr/>
                <p14:nvPr/>
              </p14:nvContentPartPr>
              <p14:xfrm>
                <a:off x="1610269" y="5873937"/>
                <a:ext cx="128160" cy="14868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46C2935-3AD6-3D44-BBF2-4123A5F6F9F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602709" y="5866395"/>
                  <a:ext cx="143280" cy="163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4EABF53A-8F22-D748-99B8-5D9CEE86DF42}"/>
                    </a:ext>
                  </a:extLst>
                </p14:cNvPr>
                <p14:cNvContentPartPr/>
                <p14:nvPr/>
              </p14:nvContentPartPr>
              <p14:xfrm>
                <a:off x="1770109" y="5871057"/>
                <a:ext cx="83520" cy="13896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4EABF53A-8F22-D748-99B8-5D9CEE86DF4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762549" y="5863497"/>
                  <a:ext cx="98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6039CE0-5B30-AF47-9A00-1C7C049E6DD9}"/>
                    </a:ext>
                  </a:extLst>
                </p14:cNvPr>
                <p14:cNvContentPartPr/>
                <p14:nvPr/>
              </p14:nvContentPartPr>
              <p14:xfrm>
                <a:off x="1900789" y="5778177"/>
                <a:ext cx="11520" cy="241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6039CE0-5B30-AF47-9A00-1C7C049E6DD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893229" y="5770617"/>
                  <a:ext cx="26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90596B1-C122-A147-99CA-F284E0E00AB9}"/>
                    </a:ext>
                  </a:extLst>
                </p14:cNvPr>
                <p14:cNvContentPartPr/>
                <p14:nvPr/>
              </p14:nvContentPartPr>
              <p14:xfrm>
                <a:off x="1913749" y="5833977"/>
                <a:ext cx="84960" cy="183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90596B1-C122-A147-99CA-F284E0E00AB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906189" y="5826417"/>
                  <a:ext cx="10008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09FE899-2DCB-864E-804A-E88867273BA0}"/>
                  </a:ext>
                </a:extLst>
              </p14:cNvPr>
              <p14:cNvContentPartPr/>
              <p14:nvPr/>
            </p14:nvContentPartPr>
            <p14:xfrm>
              <a:off x="2088616" y="5597140"/>
              <a:ext cx="21960" cy="295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09FE899-2DCB-864E-804A-E88867273BA0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2057656" y="5566180"/>
                <a:ext cx="83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2F6DD2C-0BCC-5D4D-8701-DBE18D38E207}"/>
                  </a:ext>
                </a:extLst>
              </p14:cNvPr>
              <p14:cNvContentPartPr/>
              <p14:nvPr/>
            </p14:nvContentPartPr>
            <p14:xfrm>
              <a:off x="2108509" y="5685657"/>
              <a:ext cx="8280" cy="68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2F6DD2C-0BCC-5D4D-8701-DBE18D38E207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2046949" y="5624097"/>
                <a:ext cx="131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279A1B6-C5D6-2841-93E1-5FD15CCA3592}"/>
                  </a:ext>
                </a:extLst>
              </p14:cNvPr>
              <p14:cNvContentPartPr/>
              <p14:nvPr/>
            </p14:nvContentPartPr>
            <p14:xfrm>
              <a:off x="1948669" y="5683857"/>
              <a:ext cx="174240" cy="4298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279A1B6-C5D6-2841-93E1-5FD15CCA3592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1887109" y="5622245"/>
                <a:ext cx="297360" cy="55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28C2106-79FE-114B-B49A-C056C2A863A1}"/>
                  </a:ext>
                </a:extLst>
              </p14:cNvPr>
              <p14:cNvContentPartPr/>
              <p14:nvPr/>
            </p14:nvContentPartPr>
            <p14:xfrm>
              <a:off x="1911949" y="6113337"/>
              <a:ext cx="231840" cy="658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28C2106-79FE-114B-B49A-C056C2A863A1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1880989" y="6082377"/>
                <a:ext cx="293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9AEF5BB-1DC6-974D-88F3-E253F048CD87}"/>
                  </a:ext>
                </a:extLst>
              </p14:cNvPr>
              <p14:cNvContentPartPr/>
              <p14:nvPr/>
            </p14:nvContentPartPr>
            <p14:xfrm>
              <a:off x="2122909" y="5621577"/>
              <a:ext cx="46800" cy="5032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9AEF5BB-1DC6-974D-88F3-E253F048CD87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2091949" y="5590595"/>
                <a:ext cx="108000" cy="5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BB40432-641F-9D41-898C-2815D1224F85}"/>
                  </a:ext>
                </a:extLst>
              </p14:cNvPr>
              <p14:cNvContentPartPr/>
              <p14:nvPr/>
            </p14:nvContentPartPr>
            <p14:xfrm>
              <a:off x="2103469" y="5597817"/>
              <a:ext cx="72360" cy="52380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BB40432-641F-9D41-898C-2815D1224F85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2072354" y="5566857"/>
                <a:ext cx="133866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3101A9C-FF53-4341-8CAF-7E0C9B8ED4BC}"/>
                  </a:ext>
                </a:extLst>
              </p14:cNvPr>
              <p14:cNvContentPartPr/>
              <p14:nvPr/>
            </p14:nvContentPartPr>
            <p14:xfrm>
              <a:off x="2098789" y="5607177"/>
              <a:ext cx="88200" cy="4471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3101A9C-FF53-4341-8CAF-7E0C9B8ED4BC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2067702" y="5576217"/>
                <a:ext cx="149651" cy="508320"/>
              </a:xfrm>
              <a:prstGeom prst="rect">
                <a:avLst/>
              </a:prstGeom>
            </p:spPr>
          </p:pic>
        </mc:Fallback>
      </mc:AlternateContent>
      <p:pic>
        <p:nvPicPr>
          <p:cNvPr id="227" name="Picture 226" descr="A picture containing logo&#10;&#10;Description automatically generated">
            <a:extLst>
              <a:ext uri="{FF2B5EF4-FFF2-40B4-BE49-F238E27FC236}">
                <a16:creationId xmlns:a16="http://schemas.microsoft.com/office/drawing/2014/main" id="{658D680F-6380-DAA7-E54B-3042B7E91E21}"/>
              </a:ext>
            </a:extLst>
          </p:cNvPr>
          <p:cNvPicPr>
            <a:picLocks noChangeAspect="1"/>
          </p:cNvPicPr>
          <p:nvPr/>
        </p:nvPicPr>
        <p:blipFill>
          <a:blip r:embed="rId6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12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8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5606-0AD6-FE4A-90E8-42BAE487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088" y="2766218"/>
            <a:ext cx="10515600" cy="1325563"/>
          </a:xfrm>
        </p:spPr>
        <p:txBody>
          <a:bodyPr/>
          <a:lstStyle/>
          <a:p>
            <a:r>
              <a:rPr lang="en-US"/>
              <a:t>Attacking FR12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474180-4C51-D549-94B0-6E978D461556}"/>
              </a:ext>
            </a:extLst>
          </p:cNvPr>
          <p:cNvGrpSpPr/>
          <p:nvPr/>
        </p:nvGrpSpPr>
        <p:grpSpPr>
          <a:xfrm>
            <a:off x="4603693" y="4201567"/>
            <a:ext cx="767520" cy="2217600"/>
            <a:chOff x="4603693" y="4201567"/>
            <a:chExt cx="767520" cy="22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5B141E-0D55-C44A-9059-726FDCE2EAC3}"/>
                    </a:ext>
                  </a:extLst>
                </p14:cNvPr>
                <p14:cNvContentPartPr/>
                <p14:nvPr/>
              </p14:nvContentPartPr>
              <p14:xfrm>
                <a:off x="4989973" y="4201567"/>
                <a:ext cx="37440" cy="1741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5B141E-0D55-C44A-9059-726FDCE2EA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74493" y="4186087"/>
                  <a:ext cx="6804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D4CBC0-2D37-AB42-BE30-A3DA36D37A7B}"/>
                    </a:ext>
                  </a:extLst>
                </p14:cNvPr>
                <p14:cNvContentPartPr/>
                <p14:nvPr/>
              </p14:nvContentPartPr>
              <p14:xfrm>
                <a:off x="4603693" y="5587927"/>
                <a:ext cx="767520" cy="831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D4CBC0-2D37-AB42-BE30-A3DA36D37A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3183" y="5567407"/>
                  <a:ext cx="808181" cy="87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310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88735BC3-55C2-E340-8F9B-49A88B9ECD3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3516B2-126B-4144-A395-71D8BF4B70DD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5F728E9-8A61-FB01-A0AB-78595893A63D}"/>
                  </a:ext>
                </a:extLst>
              </p14:cNvPr>
              <p14:cNvContentPartPr/>
              <p14:nvPr/>
            </p14:nvContentPartPr>
            <p14:xfrm>
              <a:off x="8804841" y="6829744"/>
              <a:ext cx="4320" cy="198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5F728E9-8A61-FB01-A0AB-78595893A6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9361" y="6814264"/>
                <a:ext cx="349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81F73BC-4B0D-344C-8F48-97C3C5F3EB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46FABE7-F338-ACB1-5DC9-BB97BA19704A}"/>
                  </a:ext>
                </a:extLst>
              </p14:cNvPr>
              <p14:cNvContentPartPr/>
              <p14:nvPr/>
            </p14:nvContentPartPr>
            <p14:xfrm>
              <a:off x="11322548" y="3424120"/>
              <a:ext cx="552960" cy="2243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46FABE7-F338-ACB1-5DC9-BB97BA19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2028" y="3403600"/>
                <a:ext cx="593640" cy="228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318E239-B786-994D-AFE2-7C851CE0C9E6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913EA8-DCC0-F141-84E6-746A64C9EC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1D7009-8970-A548-8575-12D9E7175F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44DCAA3-EBDA-7646-9E2F-4199F97F89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99EAB5-2AB7-974B-8F0A-D724D472B1B5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0C6B97-44DE-3247-93B4-D989B553C4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C98BE7-E2E6-9E48-B873-EF4B58409D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3CB38FA-183F-C64B-9EBF-FD0821897F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D9F7F59-2512-2A43-93D8-4B26EDA65C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E97BEA-E7AD-E14A-8F87-1CFE8EDA8A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814F04-8E4A-BF4A-A88B-4C322F0729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576CCA-A0B1-BF42-98CF-1A15FAA2E1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C8467D-B301-1A41-9CE0-2E96208FC1FF}"/>
              </a:ext>
            </a:extLst>
          </p:cNvPr>
          <p:cNvGrpSpPr/>
          <p:nvPr/>
        </p:nvGrpSpPr>
        <p:grpSpPr>
          <a:xfrm>
            <a:off x="5623075" y="6380805"/>
            <a:ext cx="362880" cy="76680"/>
            <a:chOff x="5623075" y="6380805"/>
            <a:chExt cx="362880" cy="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AB08945-3871-CBD4-EBF5-2E1137A58202}"/>
                    </a:ext>
                  </a:extLst>
                </p14:cNvPr>
                <p14:cNvContentPartPr/>
                <p14:nvPr/>
              </p14:nvContentPartPr>
              <p14:xfrm>
                <a:off x="5623075" y="6380805"/>
                <a:ext cx="362880" cy="35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AB08945-3871-CBD4-EBF5-2E1137A582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7595" y="6365165"/>
                  <a:ext cx="393480" cy="66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4A8ECB1-9BC4-DE4D-927B-10A48910C2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2102C7-D742-D0A9-3F81-AB2E91E05332}"/>
                    </a:ext>
                  </a:extLst>
                </p14:cNvPr>
                <p14:cNvContentPartPr/>
                <p14:nvPr/>
              </p14:nvContentPartPr>
              <p14:xfrm>
                <a:off x="5658355" y="6454605"/>
                <a:ext cx="2880" cy="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2102C7-D742-D0A9-3F81-AB2E91E053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40664" y="6439125"/>
                  <a:ext cx="37851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C6867E-F393-D5D2-E1E6-1DDDC33DD2A8}"/>
                    </a:ext>
                  </a:extLst>
                </p14:cNvPr>
                <p14:cNvContentPartPr/>
                <p14:nvPr/>
              </p14:nvContentPartPr>
              <p14:xfrm>
                <a:off x="5623075" y="6432285"/>
                <a:ext cx="19080" cy="18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C6867E-F393-D5D2-E1E6-1DDDC33DD2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07595" y="6416805"/>
                  <a:ext cx="49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D2C6FC0-0C31-D34E-8294-D3A996748B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EEA504-273B-9E0E-B521-FEAD74382B95}"/>
                  </a:ext>
                </a:extLst>
              </p14:cNvPr>
              <p14:cNvContentPartPr/>
              <p14:nvPr/>
            </p14:nvContentPartPr>
            <p14:xfrm>
              <a:off x="2839920" y="6767445"/>
              <a:ext cx="14760" cy="106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EEA504-273B-9E0E-B521-FEAD74382B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24440" y="6751965"/>
                <a:ext cx="453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E765387-3266-844C-BED0-88A9BC2F9B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382A7CD-F023-0845-BB55-5F0935E9E5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C884EB4-5EE1-B046-911D-55637A62B527}"/>
              </a:ext>
            </a:extLst>
          </p:cNvPr>
          <p:cNvGrpSpPr/>
          <p:nvPr/>
        </p:nvGrpSpPr>
        <p:grpSpPr>
          <a:xfrm>
            <a:off x="11252854" y="1513565"/>
            <a:ext cx="96120" cy="962640"/>
            <a:chOff x="11252854" y="1513565"/>
            <a:chExt cx="96120" cy="96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6F3076-89C4-0E88-C122-7883EBC6D71A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14760" cy="150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6F3076-89C4-0E88-C122-7883EBC6D7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48894" y="2309885"/>
                  <a:ext cx="45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E955BE-CB51-A141-8136-5D4AF414E8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F2014E5-43B9-9F43-BDA1-7708FC9B79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20602BF-8703-8541-A0A5-0E6B9337557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C20BEF1-0222-8C4D-B00B-911894ECCF2B}"/>
              </a:ext>
            </a:extLst>
          </p:cNvPr>
          <p:cNvGrpSpPr/>
          <p:nvPr/>
        </p:nvGrpSpPr>
        <p:grpSpPr>
          <a:xfrm>
            <a:off x="10496662" y="16241"/>
            <a:ext cx="1685520" cy="1581840"/>
            <a:chOff x="10496662" y="16241"/>
            <a:chExt cx="168552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060B96-8F6F-0045-B28F-BD80ECF06F1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3B9433-FCA4-A241-BFAA-4F1348D7230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4099BF1-EA67-224D-A581-3400B673CF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A6D9FB-BBC4-0446-936D-D0B0B94A2E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E18D00-D882-504D-8A5D-A40CCCC180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3E4101-C6CC-0047-BF24-ACF80A7D64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F28994-E4A7-5740-8DAF-2A1D6850E5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D16023-AE72-F442-864B-E740E6498EF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86D32C-901E-3E4A-997C-B9E32FB999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35BAE3D-9C0A-1E4C-B744-BA0CC72067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A57839-4E7E-A74C-B601-65AB263708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14:cNvPr>
                <p14:cNvContentPartPr/>
                <p14:nvPr/>
              </p14:nvContentPartPr>
              <p14:xfrm>
                <a:off x="11163742" y="866921"/>
                <a:ext cx="160560" cy="205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27CA43D-C629-294C-89ED-27386960C3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56182" y="859348"/>
                  <a:ext cx="175680" cy="2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6D4CFD-7E3B-3C46-A8C3-C865F11F3E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14:cNvPr>
                <p14:cNvContentPartPr/>
                <p14:nvPr/>
              </p14:nvContentPartPr>
              <p14:xfrm>
                <a:off x="10961062" y="784481"/>
                <a:ext cx="52200" cy="53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9E92D8-F0C1-0046-A8AC-6CFCEC7721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53502" y="776921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596F50D-2035-CB4A-8E24-921522E06C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4E7340-F0A1-F946-B9CF-47A1A9BE5B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36AD99-D603-0245-9743-59BC449211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65B388-1F59-4B4D-A5C9-C1CD6BC6AE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DE0458E-42E9-4E4D-8DB9-CF61627258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5937731-CC87-A742-B0D0-0A88D768CA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19D656-243F-6F48-8075-9366DAE4AF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14:cNvPr>
                <p14:cNvContentPartPr/>
                <p14:nvPr/>
              </p14:nvContentPartPr>
              <p14:xfrm>
                <a:off x="10496662" y="16241"/>
                <a:ext cx="1685520" cy="1289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174BAF2-7097-8D40-9FF8-CD66788D512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481179" y="761"/>
                  <a:ext cx="1716127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3C051B5-9609-C342-A1B3-03C23EF95F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E39230C-93C2-6C46-9CF6-C50C3AFEC00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A4E697B-9139-F546-A1A7-C67EA3DE627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C711857-75D8-0240-A4C3-1402F6F08828}"/>
              </a:ext>
            </a:extLst>
          </p:cNvPr>
          <p:cNvGrpSpPr/>
          <p:nvPr/>
        </p:nvGrpSpPr>
        <p:grpSpPr>
          <a:xfrm>
            <a:off x="574835" y="2826168"/>
            <a:ext cx="254160" cy="2235600"/>
            <a:chOff x="574835" y="2826168"/>
            <a:chExt cx="254160" cy="22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AEDF57-70ED-4947-A84A-6642E8A4AEF2}"/>
                    </a:ext>
                  </a:extLst>
                </p14:cNvPr>
                <p14:cNvContentPartPr/>
                <p14:nvPr/>
              </p14:nvContentPartPr>
              <p14:xfrm>
                <a:off x="574835" y="2916168"/>
                <a:ext cx="253800" cy="2069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AEDF57-70ED-4947-A84A-6642E8A4AE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4395" y="2905730"/>
                  <a:ext cx="273960" cy="208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A07BF1-F893-E049-BA86-D5AF1E192DD8}"/>
                    </a:ext>
                  </a:extLst>
                </p14:cNvPr>
                <p14:cNvContentPartPr/>
                <p14:nvPr/>
              </p14:nvContentPartPr>
              <p14:xfrm>
                <a:off x="588155" y="2933088"/>
                <a:ext cx="23760" cy="431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A07BF1-F893-E049-BA86-D5AF1E192DD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7871" y="2922648"/>
                  <a:ext cx="43619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8BA433-2C83-BE4F-B958-BDA62BD936D2}"/>
                    </a:ext>
                  </a:extLst>
                </p14:cNvPr>
                <p14:cNvContentPartPr/>
                <p14:nvPr/>
              </p14:nvContentPartPr>
              <p14:xfrm>
                <a:off x="590675" y="2901768"/>
                <a:ext cx="2880" cy="10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8BA433-2C83-BE4F-B958-BDA62BD936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0235" y="2891328"/>
                  <a:ext cx="23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307D72-12D0-8A48-9960-E101F3270E8E}"/>
                    </a:ext>
                  </a:extLst>
                </p14:cNvPr>
                <p14:cNvContentPartPr/>
                <p14:nvPr/>
              </p14:nvContentPartPr>
              <p14:xfrm>
                <a:off x="585275" y="2893848"/>
                <a:ext cx="8280" cy="16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307D72-12D0-8A48-9960-E101F3270E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4835" y="2883385"/>
                  <a:ext cx="28440" cy="185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5CF254-9149-4B4C-B9D9-DE72B17D824A}"/>
                    </a:ext>
                  </a:extLst>
                </p14:cNvPr>
                <p14:cNvContentPartPr/>
                <p14:nvPr/>
              </p14:nvContentPartPr>
              <p14:xfrm>
                <a:off x="593195" y="2891688"/>
                <a:ext cx="8280" cy="151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5CF254-9149-4B4C-B9D9-DE72B17D82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2755" y="2881273"/>
                  <a:ext cx="28440" cy="17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FD75BC-95A6-154F-93AC-55C572F2F300}"/>
                    </a:ext>
                  </a:extLst>
                </p14:cNvPr>
                <p14:cNvContentPartPr/>
                <p14:nvPr/>
              </p14:nvContentPartPr>
              <p14:xfrm>
                <a:off x="590675" y="2912208"/>
                <a:ext cx="8280" cy="235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FD75BC-95A6-154F-93AC-55C572F2F3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9760" y="2901752"/>
                  <a:ext cx="29356" cy="25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BF9C18-6D9D-C540-A1AA-858BAAFA3337}"/>
                    </a:ext>
                  </a:extLst>
                </p14:cNvPr>
                <p14:cNvContentPartPr/>
                <p14:nvPr/>
              </p14:nvContentPartPr>
              <p14:xfrm>
                <a:off x="593195" y="3023448"/>
                <a:ext cx="16200" cy="171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BF9C18-6D9D-C540-A1AA-858BAAFA333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2518" y="3013008"/>
                  <a:ext cx="36818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1384B2-2FF2-AC46-AEA6-576E1814A4F5}"/>
                    </a:ext>
                  </a:extLst>
                </p14:cNvPr>
                <p14:cNvContentPartPr/>
                <p14:nvPr/>
              </p14:nvContentPartPr>
              <p14:xfrm>
                <a:off x="750155" y="4378848"/>
                <a:ext cx="78840" cy="669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1384B2-2FF2-AC46-AEA6-576E1814A4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9667" y="4368408"/>
                  <a:ext cx="99092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E3D250-198C-E148-BC70-6B44D4D464D9}"/>
                    </a:ext>
                  </a:extLst>
                </p14:cNvPr>
                <p14:cNvContentPartPr/>
                <p14:nvPr/>
              </p14:nvContentPartPr>
              <p14:xfrm>
                <a:off x="791915" y="4671888"/>
                <a:ext cx="26640" cy="227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E3D250-198C-E148-BC70-6B44D4D464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1332" y="4661448"/>
                  <a:ext cx="47076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12B900-F0D9-764D-94F3-5D4DEE789C03}"/>
                    </a:ext>
                  </a:extLst>
                </p14:cNvPr>
                <p14:cNvContentPartPr/>
                <p14:nvPr/>
              </p14:nvContentPartPr>
              <p14:xfrm>
                <a:off x="574835" y="2826168"/>
                <a:ext cx="10800" cy="239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12B900-F0D9-764D-94F3-5D4DEE789C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4395" y="2815728"/>
                  <a:ext cx="30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48DA80-1717-7E46-BCAD-869B15781CA6}"/>
                    </a:ext>
                  </a:extLst>
                </p14:cNvPr>
                <p14:cNvContentPartPr/>
                <p14:nvPr/>
              </p14:nvContentPartPr>
              <p14:xfrm>
                <a:off x="574835" y="3032448"/>
                <a:ext cx="60480" cy="575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48DA80-1717-7E46-BCAD-869B15781C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4395" y="3022008"/>
                  <a:ext cx="806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7C248A-A85D-3F4A-9467-60044AF0F934}"/>
                    </a:ext>
                  </a:extLst>
                </p14:cNvPr>
                <p14:cNvContentPartPr/>
                <p14:nvPr/>
              </p14:nvContentPartPr>
              <p14:xfrm>
                <a:off x="603635" y="3333408"/>
                <a:ext cx="10800" cy="188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7C248A-A85D-3F4A-9467-60044AF0F9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3195" y="3322968"/>
                  <a:ext cx="30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725167-B803-FF4C-9E53-296F51213770}"/>
                    </a:ext>
                  </a:extLst>
                </p14:cNvPr>
                <p14:cNvContentPartPr/>
                <p14:nvPr/>
              </p14:nvContentPartPr>
              <p14:xfrm>
                <a:off x="616955" y="3516288"/>
                <a:ext cx="201600" cy="1098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725167-B803-FF4C-9E53-296F5121377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6515" y="3505848"/>
                  <a:ext cx="221760" cy="11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8F07B1-23B1-8C4A-990E-201878807FA8}"/>
                    </a:ext>
                  </a:extLst>
                </p14:cNvPr>
                <p14:cNvContentPartPr/>
                <p14:nvPr/>
              </p14:nvContentPartPr>
              <p14:xfrm>
                <a:off x="718835" y="4000488"/>
                <a:ext cx="91800" cy="1061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8F07B1-23B1-8C4A-990E-201878807FA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8436" y="3990048"/>
                  <a:ext cx="111881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7C7F0D-0CA1-C94D-9EC8-A617120790A8}"/>
                    </a:ext>
                  </a:extLst>
                </p14:cNvPr>
                <p14:cNvContentPartPr/>
                <p14:nvPr/>
              </p14:nvContentPartPr>
              <p14:xfrm>
                <a:off x="773555" y="4329168"/>
                <a:ext cx="37080" cy="181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7C7F0D-0CA1-C94D-9EC8-A617120790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3115" y="4318728"/>
                  <a:ext cx="57240" cy="20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6" name="Picture 18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D58D3A7-3597-8A3D-143B-2322CBEB1025}"/>
              </a:ext>
            </a:extLst>
          </p:cNvPr>
          <p:cNvPicPr>
            <a:picLocks noChangeAspect="1"/>
          </p:cNvPicPr>
          <p:nvPr/>
        </p:nvPicPr>
        <p:blipFill>
          <a:blip r:embed="rId132" cstate="print">
            <a:extLst>
              <a:ext uri="{BEBA8EAE-BF5A-486C-A8C5-ECC9F3942E4B}">
                <a14:imgProps xmlns:a14="http://schemas.microsoft.com/office/drawing/2010/main">
                  <a14:imgLayer r:embed="rId13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4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pic>
        <p:nvPicPr>
          <p:cNvPr id="20" name="Picture 1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846F020F-AEC9-AD0F-367A-6139E626E946}"/>
              </a:ext>
            </a:extLst>
          </p:cNvPr>
          <p:cNvPicPr>
            <a:picLocks noChangeAspect="1"/>
          </p:cNvPicPr>
          <p:nvPr/>
        </p:nvPicPr>
        <p:blipFill>
          <a:blip r:embed="rId135" cstate="print">
            <a:extLst>
              <a:ext uri="{BEBA8EAE-BF5A-486C-A8C5-ECC9F3942E4B}">
                <a14:imgProps xmlns:a14="http://schemas.microsoft.com/office/drawing/2010/main">
                  <a14:imgLayer r:embed="rId136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7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9F5C43E0-2CB1-08FF-A908-EB07748341BC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35F6CE2-CC5A-69EC-41E8-7DD529D762A8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189" name="Round Same-side Corner of Rectangle 1">
            <a:extLst>
              <a:ext uri="{FF2B5EF4-FFF2-40B4-BE49-F238E27FC236}">
                <a16:creationId xmlns:a16="http://schemas.microsoft.com/office/drawing/2014/main" id="{AB767686-EA16-C82A-91FF-05A1016D2075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190" name="Round Same-side Corner of Rectangle 161">
            <a:extLst>
              <a:ext uri="{FF2B5EF4-FFF2-40B4-BE49-F238E27FC236}">
                <a16:creationId xmlns:a16="http://schemas.microsoft.com/office/drawing/2014/main" id="{EC2AAFB8-2320-FE3C-5F0E-DACC7C2F1680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191" name="Round Same-side Corner of Rectangle 162">
            <a:extLst>
              <a:ext uri="{FF2B5EF4-FFF2-40B4-BE49-F238E27FC236}">
                <a16:creationId xmlns:a16="http://schemas.microsoft.com/office/drawing/2014/main" id="{67D6B017-33C2-AAA6-40C0-D3E1A6469B36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192" name="Picture 191" descr="A picture containing logo&#10;&#10;Description automatically generated">
            <a:extLst>
              <a:ext uri="{FF2B5EF4-FFF2-40B4-BE49-F238E27FC236}">
                <a16:creationId xmlns:a16="http://schemas.microsoft.com/office/drawing/2014/main" id="{29EBB39A-A8B7-2A9F-F392-57BE23E2D998}"/>
              </a:ext>
            </a:extLst>
          </p:cNvPr>
          <p:cNvPicPr>
            <a:picLocks noChangeAspect="1"/>
          </p:cNvPicPr>
          <p:nvPr/>
        </p:nvPicPr>
        <p:blipFill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9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pic>
        <p:nvPicPr>
          <p:cNvPr id="193" name="Picture 192" descr="Logo&#10;&#10;Description automatically generated">
            <a:extLst>
              <a:ext uri="{FF2B5EF4-FFF2-40B4-BE49-F238E27FC236}">
                <a16:creationId xmlns:a16="http://schemas.microsoft.com/office/drawing/2014/main" id="{B5BD6406-DCCF-83D9-1EED-089D7E84148E}"/>
              </a:ext>
            </a:extLst>
          </p:cNvPr>
          <p:cNvPicPr>
            <a:picLocks noChangeAspect="1"/>
          </p:cNvPicPr>
          <p:nvPr/>
        </p:nvPicPr>
        <p:blipFill>
          <a:blip r:embed="rId14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1"/>
              </a:ext>
            </a:extLst>
          </a:blip>
          <a:stretch>
            <a:fillRect/>
          </a:stretch>
        </p:blipFill>
        <p:spPr>
          <a:xfrm>
            <a:off x="3445624" y="3413703"/>
            <a:ext cx="342287" cy="309606"/>
          </a:xfrm>
          <a:prstGeom prst="rect">
            <a:avLst/>
          </a:prstGeom>
        </p:spPr>
      </p:pic>
      <p:pic>
        <p:nvPicPr>
          <p:cNvPr id="194" name="Picture 193" descr="Logo&#10;&#10;Description automatically generated">
            <a:extLst>
              <a:ext uri="{FF2B5EF4-FFF2-40B4-BE49-F238E27FC236}">
                <a16:creationId xmlns:a16="http://schemas.microsoft.com/office/drawing/2014/main" id="{7064072B-B1BA-CCC9-2BFF-6EE60D361A12}"/>
              </a:ext>
            </a:extLst>
          </p:cNvPr>
          <p:cNvPicPr>
            <a:picLocks noChangeAspect="1"/>
          </p:cNvPicPr>
          <p:nvPr/>
        </p:nvPicPr>
        <p:blipFill>
          <a:blip r:embed="rId14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1"/>
              </a:ext>
            </a:extLst>
          </a:blip>
          <a:stretch>
            <a:fillRect/>
          </a:stretch>
        </p:blipFill>
        <p:spPr>
          <a:xfrm>
            <a:off x="2797147" y="3395130"/>
            <a:ext cx="342287" cy="3096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1CD472C-0AA2-BD24-1F71-E76DD23F35C0}"/>
                  </a:ext>
                </a:extLst>
              </p14:cNvPr>
              <p14:cNvContentPartPr/>
              <p14:nvPr/>
            </p14:nvContentPartPr>
            <p14:xfrm>
              <a:off x="2777824" y="3388991"/>
              <a:ext cx="1017000" cy="343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1CD472C-0AA2-BD24-1F71-E76DD23F35C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768824" y="3379991"/>
                <a:ext cx="10346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806D3C2-0FD6-F38D-19A0-53E7DDA5B52F}"/>
                  </a:ext>
                </a:extLst>
              </p14:cNvPr>
              <p14:cNvContentPartPr/>
              <p14:nvPr/>
            </p14:nvContentPartPr>
            <p14:xfrm>
              <a:off x="3439504" y="3407711"/>
              <a:ext cx="362880" cy="325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806D3C2-0FD6-F38D-19A0-53E7DDA5B52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430495" y="3398721"/>
                <a:ext cx="380538" cy="342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274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54">
            <a:extLst>
              <a:ext uri="{FF2B5EF4-FFF2-40B4-BE49-F238E27FC236}">
                <a16:creationId xmlns:a16="http://schemas.microsoft.com/office/drawing/2014/main" id="{CF64EE55-2637-04D8-D769-3C1EDCADEA02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D6A8210-000F-C9A8-9813-B7E002FA42F6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357" name="Round Same-side Corner of Rectangle 1">
            <a:extLst>
              <a:ext uri="{FF2B5EF4-FFF2-40B4-BE49-F238E27FC236}">
                <a16:creationId xmlns:a16="http://schemas.microsoft.com/office/drawing/2014/main" id="{67D1616D-9F78-6FDF-D661-10466AF67360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358" name="Round Same-side Corner of Rectangle 161">
            <a:extLst>
              <a:ext uri="{FF2B5EF4-FFF2-40B4-BE49-F238E27FC236}">
                <a16:creationId xmlns:a16="http://schemas.microsoft.com/office/drawing/2014/main" id="{AF32C2C4-6AC0-FE4A-2E2F-5839BB5CF70A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359" name="Round Same-side Corner of Rectangle 162">
            <a:extLst>
              <a:ext uri="{FF2B5EF4-FFF2-40B4-BE49-F238E27FC236}">
                <a16:creationId xmlns:a16="http://schemas.microsoft.com/office/drawing/2014/main" id="{5778B9D2-579D-95EC-DBEE-D2A3FD520C1B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360" name="Picture 35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52AD5DAF-C0C9-0838-DEBF-9278FBF60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361" name="Rectangle 360">
            <a:extLst>
              <a:ext uri="{FF2B5EF4-FFF2-40B4-BE49-F238E27FC236}">
                <a16:creationId xmlns:a16="http://schemas.microsoft.com/office/drawing/2014/main" id="{3A2F1718-5F6A-2900-DB3F-97B0ECFF53D6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Flat island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84933806-2A93-03B4-4CD1-A0E400C055F1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25396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84933806-2A93-03B4-4CD1-A0E400C055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96988" y="3365800"/>
                <a:ext cx="598680" cy="22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8C6B8269-BB5F-D7AD-4025-72A56957E2E0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8C6B8269-BB5F-D7AD-4025-72A56957E2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14:cNvPr>
              <p14:cNvContentPartPr/>
              <p14:nvPr/>
            </p14:nvContentPartPr>
            <p14:xfrm>
              <a:off x="10707725" y="2556475"/>
              <a:ext cx="1132140" cy="81482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45E80-78D4-D34D-BA33-207799D2C25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692246" y="2540999"/>
                <a:ext cx="1162738" cy="84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30125"/>
            <a:ext cx="92160" cy="1000440"/>
            <a:chOff x="11252854" y="1530125"/>
            <a:chExt cx="92160" cy="10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EACA8B3-6AE4-7C33-9712-D846C3B78D90}"/>
                    </a:ext>
                  </a:extLst>
                </p14:cNvPr>
                <p14:cNvContentPartPr/>
                <p14:nvPr/>
              </p14:nvContentPartPr>
              <p14:xfrm>
                <a:off x="11252854" y="1530125"/>
                <a:ext cx="92160" cy="77256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EACA8B3-6AE4-7C33-9712-D846C3B78D9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37374" y="1514645"/>
                  <a:ext cx="12276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1323942" y="563081"/>
            <a:ext cx="608040" cy="1035000"/>
            <a:chOff x="11323942" y="563081"/>
            <a:chExt cx="608040" cy="10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9516FE85-361E-7505-6020-B6997E71BA95}"/>
                    </a:ext>
                  </a:extLst>
                </p14:cNvPr>
                <p14:cNvContentPartPr/>
                <p14:nvPr/>
              </p14:nvContentPartPr>
              <p14:xfrm>
                <a:off x="11930902" y="563081"/>
                <a:ext cx="1080" cy="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9516FE85-361E-7505-6020-B6997E71BA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923342" y="563081"/>
                  <a:ext cx="16200" cy="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2D14ACE3-472A-4DD4-7DCC-5FAE2F828576}"/>
                    </a:ext>
                  </a:extLst>
                </p14:cNvPr>
                <p14:cNvContentPartPr/>
                <p14:nvPr/>
              </p14:nvContentPartPr>
              <p14:xfrm>
                <a:off x="11323942" y="1530041"/>
                <a:ext cx="30960" cy="680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2D14ACE3-472A-4DD4-7DCC-5FAE2F82857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08462" y="1514479"/>
                  <a:ext cx="61560" cy="9880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3AA2F526-B574-10C7-6A78-9A58E681F1EB}"/>
                  </a:ext>
                </a:extLst>
              </p14:cNvPr>
              <p14:cNvContentPartPr/>
              <p14:nvPr/>
            </p14:nvContentPartPr>
            <p14:xfrm>
              <a:off x="9860542" y="614561"/>
              <a:ext cx="360000" cy="3816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3AA2F526-B574-10C7-6A78-9A58E681F1E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845062" y="599081"/>
                <a:ext cx="3906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1FF8A860-3082-782C-B1F4-73D8268969F6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371520" cy="54720"/>
            </p14:xfrm>
          </p:contentPart>
        </mc:Choice>
        <mc:Fallback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1FF8A860-3082-782C-B1F4-73D8268969F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833197" y="568841"/>
                <a:ext cx="40209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2C176D-827B-C54E-A684-78CA8BD547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53F168-1A33-7E45-A393-8C5EDC5A68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p:pic>
        <p:nvPicPr>
          <p:cNvPr id="354" name="Picture 35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F4C316-91C9-6CCA-8C43-92BBE5EF8346}"/>
              </a:ext>
            </a:extLst>
          </p:cNvPr>
          <p:cNvPicPr>
            <a:picLocks noChangeAspect="1"/>
          </p:cNvPicPr>
          <p:nvPr/>
        </p:nvPicPr>
        <p:blipFill>
          <a:blip r:embed="rId173" cstate="print">
            <a:extLst>
              <a:ext uri="{BEBA8EAE-BF5A-486C-A8C5-ECC9F3942E4B}">
                <a14:imgProps xmlns:a14="http://schemas.microsoft.com/office/drawing/2010/main">
                  <a14:imgLayer r:embed="rId17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5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E9727-E7F2-A846-9640-E70E71629ECB}"/>
              </a:ext>
            </a:extLst>
          </p:cNvPr>
          <p:cNvSpPr/>
          <p:nvPr/>
        </p:nvSpPr>
        <p:spPr>
          <a:xfrm>
            <a:off x="3099617" y="230936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D3E5503E-2012-A54D-B006-D7D2270E7EF3}"/>
              </a:ext>
            </a:extLst>
          </p:cNvPr>
          <p:cNvSpPr/>
          <p:nvPr/>
        </p:nvSpPr>
        <p:spPr>
          <a:xfrm>
            <a:off x="6769949" y="2301505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14:cNvPr>
              <p14:cNvContentPartPr/>
              <p14:nvPr/>
            </p14:nvContentPartPr>
            <p14:xfrm>
              <a:off x="3102118" y="2888836"/>
              <a:ext cx="2325600" cy="36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AD50A05-16BF-AF48-A67E-4D2C2B77DC3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093118" y="2879836"/>
                <a:ext cx="234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14:cNvPr>
              <p14:cNvContentPartPr/>
              <p14:nvPr/>
            </p14:nvContentPartPr>
            <p14:xfrm>
              <a:off x="6780841" y="2886712"/>
              <a:ext cx="2326320" cy="36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46E3497-6BFC-3E47-BCB8-5C3C76B0BB0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771841" y="2877712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14:cNvPr>
              <p14:cNvContentPartPr/>
              <p14:nvPr/>
            </p14:nvContentPartPr>
            <p14:xfrm>
              <a:off x="3117227" y="4890083"/>
              <a:ext cx="2307600" cy="36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94E46F5-8FEF-3345-9696-396AD08C3BD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108227" y="4881083"/>
                <a:ext cx="23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14:cNvPr>
              <p14:cNvContentPartPr/>
              <p14:nvPr/>
            </p14:nvContentPartPr>
            <p14:xfrm>
              <a:off x="6769787" y="4890083"/>
              <a:ext cx="2324880" cy="36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7755DF9-D4D7-054A-A6CF-76D428BB38F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60786" y="4881083"/>
                <a:ext cx="2342523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14:cNvPr>
              <p14:cNvContentPartPr/>
              <p14:nvPr/>
            </p14:nvContentPartPr>
            <p14:xfrm>
              <a:off x="1266781" y="5692229"/>
              <a:ext cx="43200" cy="36198"/>
            </p14:xfrm>
          </p:contentPart>
        </mc:Choice>
        <mc:Fallback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C931AED5-D9C1-6D4F-A305-F8149208783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259221" y="5684627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14:cNvPr>
              <p14:cNvContentPartPr/>
              <p14:nvPr/>
            </p14:nvContentPartPr>
            <p14:xfrm>
              <a:off x="1322581" y="5667407"/>
              <a:ext cx="38520" cy="56883"/>
            </p14:xfrm>
          </p:contentPart>
        </mc:Choice>
        <mc:Fallback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1238FF74-D98A-0D47-B11C-48EF62F099B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315021" y="5659847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14:cNvPr>
              <p14:cNvContentPartPr/>
              <p14:nvPr/>
            </p14:nvContentPartPr>
            <p14:xfrm>
              <a:off x="1442416" y="5621260"/>
              <a:ext cx="624240" cy="10440"/>
            </p14:xfrm>
          </p:contentPart>
        </mc:Choice>
        <mc:Fallback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5EC4D731-6BB7-9846-A7DB-72F3FFB14E6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380856" y="5559700"/>
                <a:ext cx="747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14:cNvPr>
              <p14:cNvContentPartPr/>
              <p14:nvPr/>
            </p14:nvContentPartPr>
            <p14:xfrm>
              <a:off x="1241896" y="5629540"/>
              <a:ext cx="241200" cy="493920"/>
            </p14:xfrm>
          </p:contentPart>
        </mc:Choice>
        <mc:Fallback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ECE96351-9002-3F4F-B8C6-A2A1F7075ED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80244" y="5567980"/>
                <a:ext cx="364504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14:cNvPr>
              <p14:cNvContentPartPr/>
              <p14:nvPr/>
            </p14:nvContentPartPr>
            <p14:xfrm>
              <a:off x="1179616" y="5587420"/>
              <a:ext cx="959040" cy="596160"/>
            </p14:xfrm>
          </p:contentPart>
        </mc:Choice>
        <mc:Fallback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56F0750C-C3A5-A14E-BFB0-CFBA6844084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48656" y="5556460"/>
                <a:ext cx="1020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14:cNvPr>
              <p14:cNvContentPartPr/>
              <p14:nvPr/>
            </p14:nvContentPartPr>
            <p14:xfrm>
              <a:off x="1338376" y="5685700"/>
              <a:ext cx="798840" cy="415440"/>
            </p14:xfrm>
          </p:contentPart>
        </mc:Choice>
        <mc:Fallback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6EBB61DA-BF73-7C4A-BBD7-03C86027E5F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276816" y="5624193"/>
                <a:ext cx="921960" cy="5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14:cNvPr>
              <p14:cNvContentPartPr/>
              <p14:nvPr/>
            </p14:nvContentPartPr>
            <p14:xfrm>
              <a:off x="1588669" y="5840457"/>
              <a:ext cx="378000" cy="140760"/>
            </p14:xfrm>
          </p:contentPart>
        </mc:Choice>
        <mc:Fallback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D1F39AD9-EF00-6B4D-AC2E-5EB248095FE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506229" y="5757806"/>
                <a:ext cx="542160" cy="305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14:cNvPr>
              <p14:cNvContentPartPr/>
              <p14:nvPr/>
            </p14:nvContentPartPr>
            <p14:xfrm>
              <a:off x="1417309" y="5742177"/>
              <a:ext cx="41760" cy="268560"/>
            </p14:xfrm>
          </p:contentPart>
        </mc:Choice>
        <mc:Fallback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83D975D0-CBA7-3B4E-8387-24FD99ABD6A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409814" y="5734617"/>
                <a:ext cx="56751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14:cNvPr>
              <p14:cNvContentPartPr/>
              <p14:nvPr/>
            </p14:nvContentPartPr>
            <p14:xfrm>
              <a:off x="1418749" y="5706177"/>
              <a:ext cx="144000" cy="337320"/>
            </p14:xfrm>
          </p:contentPart>
        </mc:Choice>
        <mc:Fallback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1500172F-98E8-E944-9C17-6A7AEC5873F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411189" y="5698609"/>
                <a:ext cx="159120" cy="352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14:cNvPr>
              <p14:cNvContentPartPr/>
              <p14:nvPr/>
            </p14:nvContentPartPr>
            <p14:xfrm>
              <a:off x="1610269" y="5873937"/>
              <a:ext cx="128160" cy="148680"/>
            </p14:xfrm>
          </p:contentPart>
        </mc:Choice>
        <mc:Fallback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5EB373FE-28C4-8E41-8F8E-76A87AE67A2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602709" y="5866395"/>
                <a:ext cx="143280" cy="16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14:cNvPr>
              <p14:cNvContentPartPr/>
              <p14:nvPr/>
            </p14:nvContentPartPr>
            <p14:xfrm>
              <a:off x="1770109" y="5871057"/>
              <a:ext cx="83520" cy="138960"/>
            </p14:xfrm>
          </p:contentPart>
        </mc:Choice>
        <mc:Fallback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714D4E72-530B-3F4A-A234-35E05341AEB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762549" y="5863497"/>
                <a:ext cx="98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14:cNvPr>
              <p14:cNvContentPartPr/>
              <p14:nvPr/>
            </p14:nvContentPartPr>
            <p14:xfrm>
              <a:off x="1900789" y="5778177"/>
              <a:ext cx="11520" cy="241560"/>
            </p14:xfrm>
          </p:contentPart>
        </mc:Choice>
        <mc:Fallback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0E9CB164-67F3-A44E-9139-98447187048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893229" y="5770617"/>
                <a:ext cx="26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14:cNvPr>
              <p14:cNvContentPartPr/>
              <p14:nvPr/>
            </p14:nvContentPartPr>
            <p14:xfrm>
              <a:off x="1913749" y="5833977"/>
              <a:ext cx="84960" cy="183960"/>
            </p14:xfrm>
          </p:contentPart>
        </mc:Choice>
        <mc:Fallback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DF766182-657C-F34D-8241-4F1DADC4BFA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906189" y="5826417"/>
                <a:ext cx="100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14:cNvPr>
              <p14:cNvContentPartPr/>
              <p14:nvPr/>
            </p14:nvContentPartPr>
            <p14:xfrm>
              <a:off x="2088616" y="5597140"/>
              <a:ext cx="21960" cy="29520"/>
            </p14:xfrm>
          </p:contentPart>
        </mc:Choice>
        <mc:Fallback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111814CA-7D72-1C4A-AA95-D727A63B3EC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57656" y="5566180"/>
                <a:ext cx="83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14:cNvPr>
              <p14:cNvContentPartPr/>
              <p14:nvPr/>
            </p14:nvContentPartPr>
            <p14:xfrm>
              <a:off x="2108509" y="5685657"/>
              <a:ext cx="8280" cy="6840"/>
            </p14:xfrm>
          </p:contentPart>
        </mc:Choice>
        <mc:Fallback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BD8EF28F-5D05-1545-9910-679F8F4CF84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046949" y="5624097"/>
                <a:ext cx="131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14:cNvPr>
              <p14:cNvContentPartPr/>
              <p14:nvPr/>
            </p14:nvContentPartPr>
            <p14:xfrm>
              <a:off x="1948669" y="5683857"/>
              <a:ext cx="174240" cy="429840"/>
            </p14:xfrm>
          </p:contentPart>
        </mc:Choice>
        <mc:Fallback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B52038F7-20AA-484A-A13B-6442B86C319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887109" y="5622245"/>
                <a:ext cx="297360" cy="55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14:cNvPr>
              <p14:cNvContentPartPr/>
              <p14:nvPr/>
            </p14:nvContentPartPr>
            <p14:xfrm>
              <a:off x="1911949" y="6113337"/>
              <a:ext cx="231840" cy="65880"/>
            </p14:xfrm>
          </p:contentPart>
        </mc:Choice>
        <mc:Fallback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7B216AD5-0BF8-5D4C-ACE4-7D345F17747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880989" y="6082377"/>
                <a:ext cx="293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14:cNvPr>
              <p14:cNvContentPartPr/>
              <p14:nvPr/>
            </p14:nvContentPartPr>
            <p14:xfrm>
              <a:off x="2122909" y="5621577"/>
              <a:ext cx="46800" cy="503280"/>
            </p14:xfrm>
          </p:contentPart>
        </mc:Choice>
        <mc:Fallback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E4F2DB7A-4EF6-F14A-9C17-461E486DCB1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091949" y="5590595"/>
                <a:ext cx="108000" cy="5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14:cNvPr>
              <p14:cNvContentPartPr/>
              <p14:nvPr/>
            </p14:nvContentPartPr>
            <p14:xfrm>
              <a:off x="2103469" y="5597817"/>
              <a:ext cx="72360" cy="523800"/>
            </p14:xfrm>
          </p:contentPart>
        </mc:Choice>
        <mc:Fallback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D1FCE361-4D72-1E40-B58B-D0C617BD2FF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072354" y="5566857"/>
                <a:ext cx="133866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1836F7A-D774-8D42-B14E-5EA6650C2A95}"/>
              </a:ext>
            </a:extLst>
          </p:cNvPr>
          <p:cNvGrpSpPr/>
          <p:nvPr/>
        </p:nvGrpSpPr>
        <p:grpSpPr>
          <a:xfrm>
            <a:off x="5631109" y="3259027"/>
            <a:ext cx="1004400" cy="918360"/>
            <a:chOff x="5631109" y="3259027"/>
            <a:chExt cx="1004400" cy="9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5635A632-4D15-3B44-995C-88BC52FA196E}"/>
                    </a:ext>
                  </a:extLst>
                </p14:cNvPr>
                <p14:cNvContentPartPr/>
                <p14:nvPr/>
              </p14:nvContentPartPr>
              <p14:xfrm>
                <a:off x="5743789" y="3259027"/>
                <a:ext cx="660600" cy="1548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5635A632-4D15-3B44-995C-88BC52FA19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82229" y="3197467"/>
                  <a:ext cx="783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31A51F2E-34E9-344A-95B1-4B03EEBE40DC}"/>
                    </a:ext>
                  </a:extLst>
                </p14:cNvPr>
                <p14:cNvContentPartPr/>
                <p14:nvPr/>
              </p14:nvContentPartPr>
              <p14:xfrm>
                <a:off x="6383149" y="3283507"/>
                <a:ext cx="252360" cy="87192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31A51F2E-34E9-344A-95B1-4B03EEBE40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21677" y="3221947"/>
                  <a:ext cx="375305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7E1C7AEC-E9EC-DC4F-B594-C26DCB03F4A9}"/>
                    </a:ext>
                  </a:extLst>
                </p14:cNvPr>
                <p14:cNvContentPartPr/>
                <p14:nvPr/>
              </p14:nvContentPartPr>
              <p14:xfrm>
                <a:off x="5869789" y="4137427"/>
                <a:ext cx="590760" cy="3996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7E1C7AEC-E9EC-DC4F-B594-C26DCB03F4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08266" y="4075307"/>
                  <a:ext cx="713805" cy="164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95FF08C-3844-6643-B6BF-6553EA703D41}"/>
                    </a:ext>
                  </a:extLst>
                </p14:cNvPr>
                <p14:cNvContentPartPr/>
                <p14:nvPr/>
              </p14:nvContentPartPr>
              <p14:xfrm>
                <a:off x="5631109" y="3319867"/>
                <a:ext cx="934560" cy="784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95FF08C-3844-6643-B6BF-6553EA703D4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69549" y="3258307"/>
                  <a:ext cx="1057680" cy="90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14:cNvPr>
              <p14:cNvContentPartPr/>
              <p14:nvPr/>
            </p14:nvContentPartPr>
            <p14:xfrm>
              <a:off x="2098789" y="5607177"/>
              <a:ext cx="88200" cy="447120"/>
            </p14:xfrm>
          </p:contentPart>
        </mc:Choice>
        <mc:Fallback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3BCA96DE-195E-C148-8C34-37D96003684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067702" y="5576217"/>
                <a:ext cx="149651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29736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747436" y="2852415"/>
                <a:ext cx="28080" cy="11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E49379BF-7836-F645-9B9D-1579A166FDF0}"/>
                  </a:ext>
                </a:extLst>
              </p14:cNvPr>
              <p14:cNvContentPartPr/>
              <p14:nvPr/>
            </p14:nvContentPartPr>
            <p14:xfrm>
              <a:off x="5547949" y="3289267"/>
              <a:ext cx="320040" cy="840960"/>
            </p14:xfrm>
          </p:contentPart>
        </mc:Choice>
        <mc:Fallback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E49379BF-7836-F645-9B9D-1579A166FDF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486389" y="3227733"/>
                <a:ext cx="443160" cy="964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76EA2DD-E3B7-834A-AB7C-55863FED3562}"/>
                  </a:ext>
                </a:extLst>
              </p14:cNvPr>
              <p14:cNvContentPartPr/>
              <p14:nvPr/>
            </p14:nvContentPartPr>
            <p14:xfrm>
              <a:off x="5465149" y="3195307"/>
              <a:ext cx="952200" cy="3916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76EA2DD-E3B7-834A-AB7C-55863FED356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434177" y="3164347"/>
                <a:ext cx="1013423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992352C-F038-214B-B01D-78BCCBA4F97E}"/>
                  </a:ext>
                </a:extLst>
              </p14:cNvPr>
              <p14:cNvContentPartPr/>
              <p14:nvPr/>
            </p14:nvContentPartPr>
            <p14:xfrm>
              <a:off x="5476669" y="3603187"/>
              <a:ext cx="1019880" cy="6174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992352C-F038-214B-B01D-78BCCBA4F97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445709" y="3572227"/>
                <a:ext cx="108108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51B1113-CEF9-154E-9167-A98D2F16C56D}"/>
                  </a:ext>
                </a:extLst>
              </p14:cNvPr>
              <p14:cNvContentPartPr/>
              <p14:nvPr/>
            </p14:nvContentPartPr>
            <p14:xfrm>
              <a:off x="6409429" y="3234547"/>
              <a:ext cx="284400" cy="9633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51B1113-CEF9-154E-9167-A98D2F16C56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378430" y="3203587"/>
                <a:ext cx="345678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210BCD-9758-8C4F-B480-7D1B603A020A}"/>
                  </a:ext>
                </a:extLst>
              </p14:cNvPr>
              <p14:cNvContentPartPr/>
              <p14:nvPr/>
            </p14:nvContentPartPr>
            <p14:xfrm>
              <a:off x="6312329" y="3938026"/>
              <a:ext cx="128160" cy="135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210BCD-9758-8C4F-B480-7D1B603A020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296849" y="3922546"/>
                <a:ext cx="15876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5E264E3-570D-3B43-B666-F60C889A0F8C}"/>
              </a:ext>
            </a:extLst>
          </p:cNvPr>
          <p:cNvGrpSpPr/>
          <p:nvPr/>
        </p:nvGrpSpPr>
        <p:grpSpPr>
          <a:xfrm>
            <a:off x="5814809" y="3553186"/>
            <a:ext cx="591120" cy="491760"/>
            <a:chOff x="5814809" y="3553186"/>
            <a:chExt cx="591120" cy="491760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88D946BC-3842-3F4D-8B5D-48C0BD442BDE}"/>
                </a:ext>
              </a:extLst>
            </p:cNvPr>
            <p:cNvGrpSpPr/>
            <p:nvPr/>
          </p:nvGrpSpPr>
          <p:grpSpPr>
            <a:xfrm>
              <a:off x="6283529" y="3882946"/>
              <a:ext cx="122400" cy="162000"/>
              <a:chOff x="6283529" y="3882946"/>
              <a:chExt cx="122400" cy="162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A156134B-F878-5547-A8F2-CF1346399183}"/>
                      </a:ext>
                    </a:extLst>
                  </p14:cNvPr>
                  <p14:cNvContentPartPr/>
                  <p14:nvPr/>
                </p14:nvContentPartPr>
                <p14:xfrm>
                  <a:off x="6304409" y="3938026"/>
                  <a:ext cx="101520" cy="10692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A156134B-F878-5547-A8F2-CF1346399183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6288874" y="3922546"/>
                    <a:ext cx="132229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0EAC283-F963-BD41-AFB6-72D5F123B945}"/>
                      </a:ext>
                    </a:extLst>
                  </p14:cNvPr>
                  <p14:cNvContentPartPr/>
                  <p14:nvPr/>
                </p14:nvContentPartPr>
                <p14:xfrm>
                  <a:off x="6283529" y="3882946"/>
                  <a:ext cx="53640" cy="1472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0EAC283-F963-BD41-AFB6-72D5F123B945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6268049" y="3867466"/>
                    <a:ext cx="8424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1234DFAA-8D74-844B-BAD6-DD29F90EC29E}"/>
                      </a:ext>
                    </a:extLst>
                  </p14:cNvPr>
                  <p14:cNvContentPartPr/>
                  <p14:nvPr/>
                </p14:nvContentPartPr>
                <p14:xfrm>
                  <a:off x="6312329" y="3932266"/>
                  <a:ext cx="11880" cy="1548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1234DFAA-8D74-844B-BAD6-DD29F90EC29E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6296849" y="3916786"/>
                    <a:ext cx="42480" cy="46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81BA3EC-BEA6-0348-92E9-C5DA4E691ACA}"/>
                    </a:ext>
                  </a:extLst>
                </p14:cNvPr>
                <p14:cNvContentPartPr/>
                <p14:nvPr/>
              </p14:nvContentPartPr>
              <p14:xfrm>
                <a:off x="5931089" y="3579826"/>
                <a:ext cx="370080" cy="339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81BA3EC-BEA6-0348-92E9-C5DA4E691A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15594" y="3564346"/>
                  <a:ext cx="40071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158AB5F-E949-ED44-8B1C-90C25E98B2C7}"/>
                    </a:ext>
                  </a:extLst>
                </p14:cNvPr>
                <p14:cNvContentPartPr/>
                <p14:nvPr/>
              </p14:nvContentPartPr>
              <p14:xfrm>
                <a:off x="5814809" y="3553186"/>
                <a:ext cx="109080" cy="745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158AB5F-E949-ED44-8B1C-90C25E98B2C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99278" y="3537706"/>
                  <a:ext cx="139781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7DA6B5B-6C49-5948-A386-3461A47B8FBE}"/>
                    </a:ext>
                  </a:extLst>
                </p14:cNvPr>
                <p14:cNvContentPartPr/>
                <p14:nvPr/>
              </p14:nvContentPartPr>
              <p14:xfrm>
                <a:off x="5851169" y="3631306"/>
                <a:ext cx="438480" cy="3420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7DA6B5B-6C49-5948-A386-3461A47B8FB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35702" y="3615810"/>
                  <a:ext cx="469055" cy="372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94E02C84-C897-D342-A8A3-521970E26461}"/>
                    </a:ext>
                  </a:extLst>
                </p14:cNvPr>
                <p14:cNvContentPartPr/>
                <p14:nvPr/>
              </p14:nvContentPartPr>
              <p14:xfrm>
                <a:off x="5833889" y="3566506"/>
                <a:ext cx="444240" cy="37368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94E02C84-C897-D342-A8A3-521970E264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18409" y="3551026"/>
                  <a:ext cx="474840" cy="40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EA48AED4-4C58-2B4E-8A12-C8A52B84614D}"/>
                  </a:ext>
                </a:extLst>
              </p14:cNvPr>
              <p14:cNvContentPartPr/>
              <p14:nvPr/>
            </p14:nvContentPartPr>
            <p14:xfrm>
              <a:off x="5921729" y="3949906"/>
              <a:ext cx="53640" cy="76320"/>
            </p14:xfrm>
          </p:contentPart>
        </mc:Choice>
        <mc:Fallback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EA48AED4-4C58-2B4E-8A12-C8A52B84614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906249" y="3934426"/>
                <a:ext cx="842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8E12B5AC-FC1C-0A44-98CC-DEB5059C10E3}"/>
                  </a:ext>
                </a:extLst>
              </p14:cNvPr>
              <p14:cNvContentPartPr/>
              <p14:nvPr/>
            </p14:nvContentPartPr>
            <p14:xfrm>
              <a:off x="5951969" y="3938026"/>
              <a:ext cx="32760" cy="5148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8E12B5AC-FC1C-0A44-98CC-DEB5059C10E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936489" y="3922546"/>
                <a:ext cx="633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21D1473A-CEE3-0046-8A83-5AC7D0A91D68}"/>
                  </a:ext>
                </a:extLst>
              </p14:cNvPr>
              <p14:cNvContentPartPr/>
              <p14:nvPr/>
            </p14:nvContentPartPr>
            <p14:xfrm>
              <a:off x="5927129" y="3902026"/>
              <a:ext cx="120240" cy="7092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21D1473A-CEE3-0046-8A83-5AC7D0A91D6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911649" y="3886546"/>
                <a:ext cx="1508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88823713-64CD-8E4C-809B-2859F8954845}"/>
                  </a:ext>
                </a:extLst>
              </p14:cNvPr>
              <p14:cNvContentPartPr/>
              <p14:nvPr/>
            </p14:nvContentPartPr>
            <p14:xfrm>
              <a:off x="5977169" y="3909946"/>
              <a:ext cx="40320" cy="36360"/>
            </p14:xfrm>
          </p:contentPart>
        </mc:Choice>
        <mc:Fallback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88823713-64CD-8E4C-809B-2859F895484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961689" y="3894466"/>
                <a:ext cx="70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7EE712C1-74C1-F441-AA00-D2ED39ED5834}"/>
                  </a:ext>
                </a:extLst>
              </p14:cNvPr>
              <p14:cNvContentPartPr/>
              <p14:nvPr/>
            </p14:nvContentPartPr>
            <p14:xfrm>
              <a:off x="6018929" y="3816346"/>
              <a:ext cx="86040" cy="108000"/>
            </p14:xfrm>
          </p:contentPart>
        </mc:Choice>
        <mc:Fallback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7EE712C1-74C1-F441-AA00-D2ED39ED583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003384" y="3800866"/>
                <a:ext cx="116769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3F7F7546-9315-6B40-9011-9055FF3ACC72}"/>
                  </a:ext>
                </a:extLst>
              </p14:cNvPr>
              <p14:cNvContentPartPr/>
              <p14:nvPr/>
            </p14:nvContentPartPr>
            <p14:xfrm>
              <a:off x="5991929" y="3789706"/>
              <a:ext cx="61200" cy="112680"/>
            </p14:xfrm>
          </p:contentPart>
        </mc:Choice>
        <mc:Fallback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3F7F7546-9315-6B40-9011-9055FF3ACC7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976449" y="3774226"/>
                <a:ext cx="918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F1D2E29A-F265-6B4C-9DC3-9A1B2C150B68}"/>
                  </a:ext>
                </a:extLst>
              </p14:cNvPr>
              <p14:cNvContentPartPr/>
              <p14:nvPr/>
            </p14:nvContentPartPr>
            <p14:xfrm>
              <a:off x="5992649" y="3806626"/>
              <a:ext cx="95040" cy="9972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F1D2E29A-F265-6B4C-9DC3-9A1B2C150B6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977227" y="3791090"/>
                <a:ext cx="125525" cy="13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5387C961-F51D-334A-BA04-4AB661D00CF0}"/>
                  </a:ext>
                </a:extLst>
              </p14:cNvPr>
              <p14:cNvContentPartPr/>
              <p14:nvPr/>
            </p14:nvContentPartPr>
            <p14:xfrm>
              <a:off x="6146369" y="3619786"/>
              <a:ext cx="101520" cy="15264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5387C961-F51D-334A-BA04-4AB661D00CF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130834" y="3604306"/>
                <a:ext cx="132229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FB80F38-E350-9D41-9B83-B3E4B4F93A47}"/>
                  </a:ext>
                </a:extLst>
              </p14:cNvPr>
              <p14:cNvContentPartPr/>
              <p14:nvPr/>
            </p14:nvContentPartPr>
            <p14:xfrm>
              <a:off x="6108209" y="3547426"/>
              <a:ext cx="165960" cy="17388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FB80F38-E350-9D41-9B83-B3E4B4F93A4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092729" y="3531914"/>
                <a:ext cx="196560" cy="204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6995FFCD-0DC9-4244-A216-3CD9F441FFAE}"/>
                  </a:ext>
                </a:extLst>
              </p14:cNvPr>
              <p14:cNvContentPartPr/>
              <p14:nvPr/>
            </p14:nvContentPartPr>
            <p14:xfrm>
              <a:off x="6116129" y="3555346"/>
              <a:ext cx="156240" cy="196560"/>
            </p14:xfrm>
          </p:contentPart>
        </mc:Choice>
        <mc:Fallback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6995FFCD-0DC9-4244-A216-3CD9F441FFA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100649" y="3539866"/>
                <a:ext cx="1868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8" name="Group 507">
            <a:extLst>
              <a:ext uri="{FF2B5EF4-FFF2-40B4-BE49-F238E27FC236}">
                <a16:creationId xmlns:a16="http://schemas.microsoft.com/office/drawing/2014/main" id="{659301EC-9C05-C14E-8504-26B69BAF7286}"/>
              </a:ext>
            </a:extLst>
          </p:cNvPr>
          <p:cNvGrpSpPr/>
          <p:nvPr/>
        </p:nvGrpSpPr>
        <p:grpSpPr>
          <a:xfrm>
            <a:off x="5734889" y="3294346"/>
            <a:ext cx="573840" cy="154440"/>
            <a:chOff x="5734889" y="3294346"/>
            <a:chExt cx="57384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6E30AC1F-5C9C-A644-9323-7B35961D023B}"/>
                    </a:ext>
                  </a:extLst>
                </p14:cNvPr>
                <p14:cNvContentPartPr/>
                <p14:nvPr/>
              </p14:nvContentPartPr>
              <p14:xfrm>
                <a:off x="5734889" y="3294346"/>
                <a:ext cx="59400" cy="14796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6E30AC1F-5C9C-A644-9323-7B35961D023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27329" y="3286768"/>
                  <a:ext cx="74520" cy="163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CEEE11E-CF20-2647-8F8D-6C27C05606B7}"/>
                    </a:ext>
                  </a:extLst>
                </p14:cNvPr>
                <p14:cNvContentPartPr/>
                <p14:nvPr/>
              </p14:nvContentPartPr>
              <p14:xfrm>
                <a:off x="5752169" y="3360946"/>
                <a:ext cx="44280" cy="612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CEEE11E-CF20-2647-8F8D-6C27C05606B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44609" y="3353386"/>
                  <a:ext cx="59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911BB359-EC51-3C4B-BB00-C14A7DBFE958}"/>
                    </a:ext>
                  </a:extLst>
                </p14:cNvPr>
                <p14:cNvContentPartPr/>
                <p14:nvPr/>
              </p14:nvContentPartPr>
              <p14:xfrm>
                <a:off x="5830289" y="3303706"/>
                <a:ext cx="7920" cy="1198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911BB359-EC51-3C4B-BB00-C14A7DBFE95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22729" y="3296169"/>
                  <a:ext cx="23040" cy="134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AEA93C5-98B6-BD45-9799-B71F9E9FCDCA}"/>
                    </a:ext>
                  </a:extLst>
                </p14:cNvPr>
                <p14:cNvContentPartPr/>
                <p14:nvPr/>
              </p14:nvContentPartPr>
              <p14:xfrm>
                <a:off x="5816969" y="3305506"/>
                <a:ext cx="411840" cy="1432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AEA93C5-98B6-BD45-9799-B71F9E9FCDC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09409" y="3297946"/>
                  <a:ext cx="426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06FCF899-18A6-6D45-9DB4-16B0D9F09F1D}"/>
                    </a:ext>
                  </a:extLst>
                </p14:cNvPr>
                <p14:cNvContentPartPr/>
                <p14:nvPr/>
              </p14:nvContentPartPr>
              <p14:xfrm>
                <a:off x="6299009" y="3322786"/>
                <a:ext cx="9720" cy="12600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06FCF899-18A6-6D45-9DB4-16B0D9F09F1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91449" y="3315248"/>
                  <a:ext cx="24840" cy="1410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08ADCE40-C917-9D4A-B8A8-9BF6DE5061D5}"/>
              </a:ext>
            </a:extLst>
          </p:cNvPr>
          <p:cNvGrpSpPr/>
          <p:nvPr/>
        </p:nvGrpSpPr>
        <p:grpSpPr>
          <a:xfrm>
            <a:off x="3348843" y="2445848"/>
            <a:ext cx="1573200" cy="330480"/>
            <a:chOff x="3348843" y="2445848"/>
            <a:chExt cx="15732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57A0423-545A-2C4D-9DBC-211BF45F94C6}"/>
                    </a:ext>
                  </a:extLst>
                </p14:cNvPr>
                <p14:cNvContentPartPr/>
                <p14:nvPr/>
              </p14:nvContentPartPr>
              <p14:xfrm>
                <a:off x="3348843" y="2445848"/>
                <a:ext cx="230400" cy="31032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57A0423-545A-2C4D-9DBC-211BF45F94C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33339" y="2430350"/>
                  <a:ext cx="261048" cy="340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81F379E-8244-6A4D-B258-3053E39A94EA}"/>
                    </a:ext>
                  </a:extLst>
                </p14:cNvPr>
                <p14:cNvContentPartPr/>
                <p14:nvPr/>
              </p14:nvContentPartPr>
              <p14:xfrm>
                <a:off x="3625323" y="2582648"/>
                <a:ext cx="133560" cy="19368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81F379E-8244-6A4D-B258-3053E39A94E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609843" y="2567168"/>
                  <a:ext cx="164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783DFCA-44B4-3943-A616-B7908A5D1A53}"/>
                    </a:ext>
                  </a:extLst>
                </p14:cNvPr>
                <p14:cNvContentPartPr/>
                <p14:nvPr/>
              </p14:nvContentPartPr>
              <p14:xfrm>
                <a:off x="3892083" y="2582648"/>
                <a:ext cx="150480" cy="190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783DFCA-44B4-3943-A616-B7908A5D1A5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76603" y="2567168"/>
                  <a:ext cx="181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994084C-7DE5-D94A-9A65-F0578DFFB7B7}"/>
                    </a:ext>
                  </a:extLst>
                </p14:cNvPr>
                <p14:cNvContentPartPr/>
                <p14:nvPr/>
              </p14:nvContentPartPr>
              <p14:xfrm>
                <a:off x="4118523" y="2509208"/>
                <a:ext cx="253800" cy="253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994084C-7DE5-D94A-9A65-F0578DFFB7B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03021" y="2493728"/>
                  <a:ext cx="284443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886D48-E71F-A64F-ADFB-62FD31E295B7}"/>
                    </a:ext>
                  </a:extLst>
                </p14:cNvPr>
                <p14:cNvContentPartPr/>
                <p14:nvPr/>
              </p14:nvContentPartPr>
              <p14:xfrm>
                <a:off x="4451883" y="2582648"/>
                <a:ext cx="133560" cy="173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886D48-E71F-A64F-ADFB-62FD31E295B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36403" y="2567168"/>
                  <a:ext cx="164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8EDC7CB-EAC6-D04A-9379-E752BBFD1B68}"/>
                    </a:ext>
                  </a:extLst>
                </p14:cNvPr>
                <p14:cNvContentPartPr/>
                <p14:nvPr/>
              </p14:nvContentPartPr>
              <p14:xfrm>
                <a:off x="4741683" y="2579408"/>
                <a:ext cx="180360" cy="18324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8EDC7CB-EAC6-D04A-9379-E752BBFD1B6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26203" y="2563928"/>
                  <a:ext cx="2109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4ABE1074-BA83-0642-B63E-F53265AFBCD7}"/>
              </a:ext>
            </a:extLst>
          </p:cNvPr>
          <p:cNvGrpSpPr/>
          <p:nvPr/>
        </p:nvGrpSpPr>
        <p:grpSpPr>
          <a:xfrm>
            <a:off x="6901323" y="2432528"/>
            <a:ext cx="1598040" cy="403560"/>
            <a:chOff x="6901323" y="2432528"/>
            <a:chExt cx="159804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4410870B-9B77-3F41-9801-D40945B52B9A}"/>
                    </a:ext>
                  </a:extLst>
                </p14:cNvPr>
                <p14:cNvContentPartPr/>
                <p14:nvPr/>
              </p14:nvContentPartPr>
              <p14:xfrm>
                <a:off x="6901323" y="2432528"/>
                <a:ext cx="273600" cy="35352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4410870B-9B77-3F41-9801-D40945B52B9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85843" y="2417048"/>
                  <a:ext cx="304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25451DA-A4DA-7F47-9CB6-E3B3F5C03FD2}"/>
                    </a:ext>
                  </a:extLst>
                </p14:cNvPr>
                <p14:cNvContentPartPr/>
                <p14:nvPr/>
              </p14:nvContentPartPr>
              <p14:xfrm>
                <a:off x="7244403" y="2625848"/>
                <a:ext cx="236880" cy="16380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25451DA-A4DA-7F47-9CB6-E3B3F5C03FD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28923" y="2610368"/>
                  <a:ext cx="26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30DE7AEB-72D1-254F-905D-C44DF0B2652F}"/>
                    </a:ext>
                  </a:extLst>
                </p14:cNvPr>
                <p14:cNvContentPartPr/>
                <p14:nvPr/>
              </p14:nvContentPartPr>
              <p14:xfrm>
                <a:off x="7577763" y="2534408"/>
                <a:ext cx="310320" cy="2617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30DE7AEB-72D1-254F-905D-C44DF0B2652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62283" y="2518949"/>
                  <a:ext cx="340920" cy="292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145D3187-C2FA-2842-9038-D6B5B7BEB825}"/>
                    </a:ext>
                  </a:extLst>
                </p14:cNvPr>
                <p14:cNvContentPartPr/>
                <p14:nvPr/>
              </p14:nvContentPartPr>
              <p14:xfrm>
                <a:off x="8047563" y="2602808"/>
                <a:ext cx="73800" cy="1933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145D3187-C2FA-2842-9038-D6B5B7BEB82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32007" y="2587328"/>
                  <a:ext cx="10455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92A33AF-DCAF-C745-A497-B139F146FEE7}"/>
                    </a:ext>
                  </a:extLst>
                </p14:cNvPr>
                <p14:cNvContentPartPr/>
                <p14:nvPr/>
              </p14:nvContentPartPr>
              <p14:xfrm>
                <a:off x="8020923" y="2456288"/>
                <a:ext cx="7200" cy="2340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92A33AF-DCAF-C745-A497-B139F146FEE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05443" y="2440808"/>
                  <a:ext cx="37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26779E7-3EAB-274D-A0C0-CF525AF8FE49}"/>
                    </a:ext>
                  </a:extLst>
                </p14:cNvPr>
                <p14:cNvContentPartPr/>
                <p14:nvPr/>
              </p14:nvContentPartPr>
              <p14:xfrm>
                <a:off x="8247363" y="2589128"/>
                <a:ext cx="252000" cy="24696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26779E7-3EAB-274D-A0C0-CF525AF8FE4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31883" y="2573648"/>
                  <a:ext cx="28260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899E6C9-0E9D-754E-A52A-5B6B70A04E0A}"/>
              </a:ext>
            </a:extLst>
          </p:cNvPr>
          <p:cNvGrpSpPr/>
          <p:nvPr/>
        </p:nvGrpSpPr>
        <p:grpSpPr>
          <a:xfrm>
            <a:off x="3248763" y="2942288"/>
            <a:ext cx="2122920" cy="240480"/>
            <a:chOff x="3248763" y="2942288"/>
            <a:chExt cx="212292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BFAFB51-9B67-7B4A-9DDE-9F78F9A39974}"/>
                    </a:ext>
                  </a:extLst>
                </p14:cNvPr>
                <p14:cNvContentPartPr/>
                <p14:nvPr/>
              </p14:nvContentPartPr>
              <p14:xfrm>
                <a:off x="3248763" y="2942288"/>
                <a:ext cx="177120" cy="1670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BFAFB51-9B67-7B4A-9DDE-9F78F9A3997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33283" y="2926808"/>
                  <a:ext cx="207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2BBA2570-5D87-DC47-B52D-009945CC823D}"/>
                    </a:ext>
                  </a:extLst>
                </p14:cNvPr>
                <p14:cNvContentPartPr/>
                <p14:nvPr/>
              </p14:nvContentPartPr>
              <p14:xfrm>
                <a:off x="3448923" y="3018968"/>
                <a:ext cx="96840" cy="10692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2BBA2570-5D87-DC47-B52D-009945CC823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33500" y="3003488"/>
                  <a:ext cx="127327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1F2E4F2-739E-1549-B3B7-465947618D23}"/>
                    </a:ext>
                  </a:extLst>
                </p14:cNvPr>
                <p14:cNvContentPartPr/>
                <p14:nvPr/>
              </p14:nvContentPartPr>
              <p14:xfrm>
                <a:off x="3622083" y="3008888"/>
                <a:ext cx="190440" cy="12024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1F2E4F2-739E-1549-B3B7-465947618D2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06574" y="2993408"/>
                  <a:ext cx="221098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09E7E87F-67ED-1745-AE0D-094F3F7FC31D}"/>
                    </a:ext>
                  </a:extLst>
                </p14:cNvPr>
                <p14:cNvContentPartPr/>
                <p14:nvPr/>
              </p14:nvContentPartPr>
              <p14:xfrm>
                <a:off x="3892083" y="2959568"/>
                <a:ext cx="120240" cy="16344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09E7E87F-67ED-1745-AE0D-094F3F7FC31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76649" y="2944088"/>
                  <a:ext cx="150749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99480B-EA56-0B48-8F8B-C35F6EB16ED7}"/>
                    </a:ext>
                  </a:extLst>
                </p14:cNvPr>
                <p14:cNvContentPartPr/>
                <p14:nvPr/>
              </p14:nvContentPartPr>
              <p14:xfrm>
                <a:off x="4062003" y="3015728"/>
                <a:ext cx="210240" cy="13356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99480B-EA56-0B48-8F8B-C35F6EB16ED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46523" y="3000290"/>
                  <a:ext cx="240840" cy="164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DA978418-CA95-0140-A3A3-99368D7E689B}"/>
                    </a:ext>
                  </a:extLst>
                </p14:cNvPr>
                <p14:cNvContentPartPr/>
                <p14:nvPr/>
              </p14:nvContentPartPr>
              <p14:xfrm>
                <a:off x="4318683" y="3002408"/>
                <a:ext cx="127080" cy="14364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DA978418-CA95-0140-A3A3-99368D7E689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303203" y="2986928"/>
                  <a:ext cx="157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B6584C9-0F10-1C4C-972D-02D0846A936C}"/>
                    </a:ext>
                  </a:extLst>
                </p14:cNvPr>
                <p14:cNvContentPartPr/>
                <p14:nvPr/>
              </p14:nvContentPartPr>
              <p14:xfrm>
                <a:off x="4611723" y="2989088"/>
                <a:ext cx="113760" cy="17352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B6584C9-0F10-1C4C-972D-02D0846A936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596243" y="2973640"/>
                  <a:ext cx="144360" cy="204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D6AEE9FC-B055-F442-BCB1-F2A597B7D8DD}"/>
                    </a:ext>
                  </a:extLst>
                </p14:cNvPr>
                <p14:cNvContentPartPr/>
                <p14:nvPr/>
              </p14:nvContentPartPr>
              <p14:xfrm>
                <a:off x="4768323" y="3049208"/>
                <a:ext cx="117000" cy="11376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D6AEE9FC-B055-F442-BCB1-F2A597B7D8D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52843" y="3033728"/>
                  <a:ext cx="147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2B54079D-4C83-E34D-9692-48526F84A283}"/>
                    </a:ext>
                  </a:extLst>
                </p14:cNvPr>
                <p14:cNvContentPartPr/>
                <p14:nvPr/>
              </p14:nvContentPartPr>
              <p14:xfrm>
                <a:off x="4945083" y="3052448"/>
                <a:ext cx="106920" cy="11376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2B54079D-4C83-E34D-9692-48526F84A2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29603" y="3036968"/>
                  <a:ext cx="137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CF45ADAC-D356-E848-A0AD-AFC8601E301B}"/>
                    </a:ext>
                  </a:extLst>
                </p14:cNvPr>
                <p14:cNvContentPartPr/>
                <p14:nvPr/>
              </p14:nvContentPartPr>
              <p14:xfrm>
                <a:off x="5148483" y="3045608"/>
                <a:ext cx="87120" cy="1231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CF45ADAC-D356-E848-A0AD-AFC8601E301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133003" y="3030128"/>
                  <a:ext cx="11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74306086-F5C4-F047-A701-1A20F680C57D}"/>
                    </a:ext>
                  </a:extLst>
                </p14:cNvPr>
                <p14:cNvContentPartPr/>
                <p14:nvPr/>
              </p14:nvContentPartPr>
              <p14:xfrm>
                <a:off x="5261523" y="3052448"/>
                <a:ext cx="110160" cy="13032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74306086-F5C4-F047-A701-1A20F680C57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46043" y="3036968"/>
                  <a:ext cx="14076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8909C84E-E5E5-3E41-AFC6-F012149F505A}"/>
                  </a:ext>
                </a:extLst>
              </p14:cNvPr>
              <p14:cNvContentPartPr/>
              <p14:nvPr/>
            </p14:nvContentPartPr>
            <p14:xfrm>
              <a:off x="3465483" y="3395528"/>
              <a:ext cx="1479960" cy="1076760"/>
            </p14:xfrm>
          </p:contentPart>
        </mc:Choice>
        <mc:Fallback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8909C84E-E5E5-3E41-AFC6-F012149F505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450003" y="3380048"/>
                <a:ext cx="15105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A97FB5B7-DB33-3B48-8F68-2B88B2C13297}"/>
                  </a:ext>
                </a:extLst>
              </p14:cNvPr>
              <p14:cNvContentPartPr/>
              <p14:nvPr/>
            </p14:nvContentPartPr>
            <p14:xfrm>
              <a:off x="3480243" y="3389048"/>
              <a:ext cx="1518480" cy="1066680"/>
            </p14:xfrm>
          </p:contentPart>
        </mc:Choice>
        <mc:Fallback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A97FB5B7-DB33-3B48-8F68-2B88B2C1329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464763" y="3373568"/>
                <a:ext cx="1549080" cy="10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46D5E006-9E4B-4746-86BF-BA38823F244F}"/>
                  </a:ext>
                </a:extLst>
              </p14:cNvPr>
              <p14:cNvContentPartPr/>
              <p14:nvPr/>
            </p14:nvContentPartPr>
            <p14:xfrm>
              <a:off x="4405443" y="4045328"/>
              <a:ext cx="210240" cy="640080"/>
            </p14:xfrm>
          </p:contentPart>
        </mc:Choice>
        <mc:Fallback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46D5E006-9E4B-4746-86BF-BA38823F244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389963" y="4029848"/>
                <a:ext cx="24084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9B0C9291-77E5-F443-90E8-7DA4D51EF51A}"/>
                  </a:ext>
                </a:extLst>
              </p14:cNvPr>
              <p14:cNvContentPartPr/>
              <p14:nvPr/>
            </p14:nvContentPartPr>
            <p14:xfrm>
              <a:off x="3485643" y="3415688"/>
              <a:ext cx="363600" cy="1023480"/>
            </p14:xfrm>
          </p:contentPart>
        </mc:Choice>
        <mc:Fallback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9B0C9291-77E5-F443-90E8-7DA4D51EF51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454683" y="3384728"/>
                <a:ext cx="424800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BDDB33F0-9D3A-CD4C-95CB-899D4CC0923B}"/>
                  </a:ext>
                </a:extLst>
              </p14:cNvPr>
              <p14:cNvContentPartPr/>
              <p14:nvPr/>
            </p14:nvContentPartPr>
            <p14:xfrm>
              <a:off x="3865443" y="4268528"/>
              <a:ext cx="563400" cy="163800"/>
            </p14:xfrm>
          </p:contentPart>
        </mc:Choice>
        <mc:Fallback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BDDB33F0-9D3A-CD4C-95CB-899D4CC0923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834503" y="4237568"/>
                <a:ext cx="624561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5B3AF4C2-3E0B-E24F-8E31-D4CCB134C071}"/>
                  </a:ext>
                </a:extLst>
              </p14:cNvPr>
              <p14:cNvContentPartPr/>
              <p14:nvPr/>
            </p14:nvContentPartPr>
            <p14:xfrm>
              <a:off x="3861123" y="4272128"/>
              <a:ext cx="1114200" cy="146880"/>
            </p14:xfrm>
          </p:contentPart>
        </mc:Choice>
        <mc:Fallback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5B3AF4C2-3E0B-E24F-8E31-D4CCB134C07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830163" y="4241244"/>
                <a:ext cx="1175400" cy="207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5F1D89A7-6996-B544-8A57-791319792DED}"/>
                  </a:ext>
                </a:extLst>
              </p14:cNvPr>
              <p14:cNvContentPartPr/>
              <p14:nvPr/>
            </p14:nvContentPartPr>
            <p14:xfrm>
              <a:off x="4435323" y="4075568"/>
              <a:ext cx="160200" cy="586800"/>
            </p14:xfrm>
          </p:contentPart>
        </mc:Choice>
        <mc:Fallback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5F1D89A7-6996-B544-8A57-791319792DE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404432" y="4044608"/>
                <a:ext cx="221263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4C3DB734-8E69-0E47-9F20-BD0B14932B4B}"/>
                  </a:ext>
                </a:extLst>
              </p14:cNvPr>
              <p14:cNvContentPartPr/>
              <p14:nvPr/>
            </p14:nvContentPartPr>
            <p14:xfrm>
              <a:off x="7477683" y="3169088"/>
              <a:ext cx="670320" cy="1270080"/>
            </p14:xfrm>
          </p:contentPart>
        </mc:Choice>
        <mc:Fallback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4C3DB734-8E69-0E47-9F20-BD0B14932B4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446706" y="3138128"/>
                <a:ext cx="731553" cy="13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7EF1203D-35E3-DF4C-85DE-3332EA523E07}"/>
                  </a:ext>
                </a:extLst>
              </p14:cNvPr>
              <p14:cNvContentPartPr/>
              <p14:nvPr/>
            </p14:nvContentPartPr>
            <p14:xfrm>
              <a:off x="7520883" y="4215248"/>
              <a:ext cx="616680" cy="200160"/>
            </p14:xfrm>
          </p:contentPart>
        </mc:Choice>
        <mc:Fallback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7EF1203D-35E3-DF4C-85DE-3332EA523E0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489923" y="4184288"/>
                <a:ext cx="6778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5B159FA9-A459-B040-8AEF-582C89A97DE3}"/>
                  </a:ext>
                </a:extLst>
              </p14:cNvPr>
              <p14:cNvContentPartPr/>
              <p14:nvPr/>
            </p14:nvContentPartPr>
            <p14:xfrm>
              <a:off x="7487763" y="3317768"/>
              <a:ext cx="295560" cy="231480"/>
            </p14:xfrm>
          </p:contentPart>
        </mc:Choice>
        <mc:Fallback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5B159FA9-A459-B040-8AEF-582C89A97DE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456803" y="3286808"/>
                <a:ext cx="35676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4" name="Group 563">
            <a:extLst>
              <a:ext uri="{FF2B5EF4-FFF2-40B4-BE49-F238E27FC236}">
                <a16:creationId xmlns:a16="http://schemas.microsoft.com/office/drawing/2014/main" id="{CC0B52F9-3B57-C34C-895E-E8E4CC39F04C}"/>
              </a:ext>
            </a:extLst>
          </p:cNvPr>
          <p:cNvGrpSpPr/>
          <p:nvPr/>
        </p:nvGrpSpPr>
        <p:grpSpPr>
          <a:xfrm>
            <a:off x="6811323" y="2905568"/>
            <a:ext cx="1083600" cy="1263600"/>
            <a:chOff x="6811323" y="2905568"/>
            <a:chExt cx="1083600" cy="12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052207C2-4310-C048-A45A-92BBAF478E11}"/>
                    </a:ext>
                  </a:extLst>
                </p14:cNvPr>
                <p14:cNvContentPartPr/>
                <p14:nvPr/>
              </p14:nvContentPartPr>
              <p14:xfrm>
                <a:off x="7704483" y="3155768"/>
                <a:ext cx="190440" cy="10134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052207C2-4310-C048-A45A-92BBAF478E1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73523" y="3124808"/>
                  <a:ext cx="25164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09C6959-6A92-C943-996A-4CCF0CC1D28A}"/>
                    </a:ext>
                  </a:extLst>
                </p14:cNvPr>
                <p14:cNvContentPartPr/>
                <p14:nvPr/>
              </p14:nvContentPartPr>
              <p14:xfrm>
                <a:off x="7824363" y="3196448"/>
                <a:ext cx="27000" cy="96948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09C6959-6A92-C943-996A-4CCF0CC1D28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793403" y="3165488"/>
                  <a:ext cx="8820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D38B274B-7EAF-1A49-8745-4CEAE2755E25}"/>
                    </a:ext>
                  </a:extLst>
                </p14:cNvPr>
                <p14:cNvContentPartPr/>
                <p14:nvPr/>
              </p14:nvContentPartPr>
              <p14:xfrm>
                <a:off x="6811323" y="2928968"/>
                <a:ext cx="153720" cy="1602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D38B274B-7EAF-1A49-8745-4CEAE2755E2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95843" y="2913488"/>
                  <a:ext cx="184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4248C19C-A82A-2C48-B331-190A59E3B1DD}"/>
                    </a:ext>
                  </a:extLst>
                </p14:cNvPr>
                <p14:cNvContentPartPr/>
                <p14:nvPr/>
              </p14:nvContentPartPr>
              <p14:xfrm>
                <a:off x="6991323" y="2999168"/>
                <a:ext cx="113760" cy="10044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4248C19C-A82A-2C48-B331-190A59E3B1D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75843" y="2983688"/>
                  <a:ext cx="144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7FC263F-C0C0-D448-A6C8-A79FA26B7832}"/>
                    </a:ext>
                  </a:extLst>
                </p14:cNvPr>
                <p14:cNvContentPartPr/>
                <p14:nvPr/>
              </p14:nvContentPartPr>
              <p14:xfrm>
                <a:off x="7154403" y="2972888"/>
                <a:ext cx="186840" cy="12312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7FC263F-C0C0-D448-A6C8-A79FA26B783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38923" y="2957453"/>
                  <a:ext cx="217440" cy="153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295F3D6B-82A3-734F-906C-305D2F65EF41}"/>
                    </a:ext>
                  </a:extLst>
                </p14:cNvPr>
                <p14:cNvContentPartPr/>
                <p14:nvPr/>
              </p14:nvContentPartPr>
              <p14:xfrm>
                <a:off x="7350963" y="2905568"/>
                <a:ext cx="126720" cy="19044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295F3D6B-82A3-734F-906C-305D2F65EF4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335483" y="2890088"/>
                  <a:ext cx="157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EB86472-BBA3-804D-B14E-0F2E6A1A7D07}"/>
                    </a:ext>
                  </a:extLst>
                </p14:cNvPr>
                <p14:cNvContentPartPr/>
                <p14:nvPr/>
              </p14:nvContentPartPr>
              <p14:xfrm>
                <a:off x="7517643" y="2938688"/>
                <a:ext cx="286920" cy="16380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EB86472-BBA3-804D-B14E-0F2E6A1A7D0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02163" y="2923174"/>
                  <a:ext cx="317520" cy="1944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12518B4B-FFE0-C648-AA5B-EC1FC38C0474}"/>
              </a:ext>
            </a:extLst>
          </p:cNvPr>
          <p:cNvGrpSpPr/>
          <p:nvPr/>
        </p:nvGrpSpPr>
        <p:grpSpPr>
          <a:xfrm>
            <a:off x="8054403" y="2955608"/>
            <a:ext cx="770040" cy="160200"/>
            <a:chOff x="8054403" y="2955608"/>
            <a:chExt cx="77004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D1D549C-2384-5542-8CD7-1068B74FDF98}"/>
                    </a:ext>
                  </a:extLst>
                </p14:cNvPr>
                <p14:cNvContentPartPr/>
                <p14:nvPr/>
              </p14:nvContentPartPr>
              <p14:xfrm>
                <a:off x="8054403" y="2955608"/>
                <a:ext cx="143640" cy="13356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D1D549C-2384-5542-8CD7-1068B74FDF9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38923" y="2940128"/>
                  <a:ext cx="174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A14D7138-FF38-3D4D-A3EB-9E82049F3E46}"/>
                    </a:ext>
                  </a:extLst>
                </p14:cNvPr>
                <p14:cNvContentPartPr/>
                <p14:nvPr/>
              </p14:nvContentPartPr>
              <p14:xfrm>
                <a:off x="8257803" y="2989088"/>
                <a:ext cx="309960" cy="11376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A14D7138-FF38-3D4D-A3EB-9E82049F3E4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42323" y="2973608"/>
                  <a:ext cx="340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D340C63-2BE8-C24F-82DD-80B762B4CBB6}"/>
                    </a:ext>
                  </a:extLst>
                </p14:cNvPr>
                <p14:cNvContentPartPr/>
                <p14:nvPr/>
              </p14:nvContentPartPr>
              <p14:xfrm>
                <a:off x="8600883" y="2992328"/>
                <a:ext cx="223560" cy="12348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D340C63-2BE8-C24F-82DD-80B762B4CBB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585403" y="2976848"/>
                  <a:ext cx="25416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236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3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99ADC2D2-F703-BF2C-FACB-6970D220E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320" name="Rectangle 319">
            <a:extLst>
              <a:ext uri="{FF2B5EF4-FFF2-40B4-BE49-F238E27FC236}">
                <a16:creationId xmlns:a16="http://schemas.microsoft.com/office/drawing/2014/main" id="{9DD9653B-EBB5-0963-5178-0350CAE84B7E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E097FBAA-F35E-A630-37BA-8DEC78920FEA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322" name="Round Same-side Corner of Rectangle 1">
            <a:extLst>
              <a:ext uri="{FF2B5EF4-FFF2-40B4-BE49-F238E27FC236}">
                <a16:creationId xmlns:a16="http://schemas.microsoft.com/office/drawing/2014/main" id="{3F762730-5460-C9D2-F215-D7AFC06DE49D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323" name="Round Same-side Corner of Rectangle 161">
            <a:extLst>
              <a:ext uri="{FF2B5EF4-FFF2-40B4-BE49-F238E27FC236}">
                <a16:creationId xmlns:a16="http://schemas.microsoft.com/office/drawing/2014/main" id="{8CDFF1F4-C67C-9C02-A131-7B2EDC88CA7D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324" name="Round Same-side Corner of Rectangle 162">
            <a:extLst>
              <a:ext uri="{FF2B5EF4-FFF2-40B4-BE49-F238E27FC236}">
                <a16:creationId xmlns:a16="http://schemas.microsoft.com/office/drawing/2014/main" id="{2280D406-558C-9D6B-3DD3-9BEC8A69BA10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325" name="Picture 32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4FF333C9-4528-8B9E-2A86-2D9AFF289E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326" name="Picture 325" descr="A picture containing logo&#10;&#10;Description automatically generated">
            <a:extLst>
              <a:ext uri="{FF2B5EF4-FFF2-40B4-BE49-F238E27FC236}">
                <a16:creationId xmlns:a16="http://schemas.microsoft.com/office/drawing/2014/main" id="{3538D4FD-B5AE-A14A-EED8-C1CFBD6884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464180" y="6453033"/>
            <a:ext cx="1462940" cy="263652"/>
            <a:chOff x="10464180" y="6453033"/>
            <a:chExt cx="1462940" cy="26365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68439913-43F9-DCE7-1EEF-5F787A491AEC}"/>
                    </a:ext>
                  </a:extLst>
                </p14:cNvPr>
                <p14:cNvContentPartPr/>
                <p14:nvPr/>
              </p14:nvContentPartPr>
              <p14:xfrm>
                <a:off x="11757417" y="6453033"/>
                <a:ext cx="7200" cy="900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68439913-43F9-DCE7-1EEF-5F787A491A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41937" y="6437553"/>
                  <a:ext cx="3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C2F5A43F-263A-7D44-8465-FB5AF3BBDFEB}"/>
                    </a:ext>
                  </a:extLst>
                </p14:cNvPr>
                <p14:cNvContentPartPr/>
                <p14:nvPr/>
              </p14:nvContentPartPr>
              <p14:xfrm>
                <a:off x="11761017" y="6453033"/>
                <a:ext cx="39600" cy="1224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C2F5A43F-263A-7D44-8465-FB5AF3BBDF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45537" y="6437553"/>
                  <a:ext cx="70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0CF3A19-0823-724C-DD25-E42DE708324A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3240" cy="1656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0CF3A19-0823-724C-DD25-E42DE70832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19040" y="6513905"/>
                  <a:ext cx="33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67CA94A-7268-4DFD-7FF4-C4D4490CC756}"/>
                    </a:ext>
                  </a:extLst>
                </p14:cNvPr>
                <p14:cNvContentPartPr/>
                <p14:nvPr/>
              </p14:nvContentPartPr>
              <p14:xfrm>
                <a:off x="11924960" y="6558185"/>
                <a:ext cx="2160" cy="1728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67CA94A-7268-4DFD-7FF4-C4D4490CC7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09480" y="6542705"/>
                  <a:ext cx="3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AC1F707-0A22-25E5-DCFC-3F5A72000708}"/>
                    </a:ext>
                  </a:extLst>
                </p14:cNvPr>
                <p14:cNvContentPartPr/>
                <p14:nvPr/>
              </p14:nvContentPartPr>
              <p14:xfrm>
                <a:off x="10464180" y="6712725"/>
                <a:ext cx="88560" cy="396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AC1F707-0A22-25E5-DCFC-3F5A720007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48637" y="6697245"/>
                  <a:ext cx="119285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C400B7FA-2002-D202-806E-8ACDB6C493E9}"/>
                  </a:ext>
                </a:extLst>
              </p14:cNvPr>
              <p14:cNvContentPartPr/>
              <p14:nvPr/>
            </p14:nvContentPartPr>
            <p14:xfrm>
              <a:off x="11319668" y="3408640"/>
              <a:ext cx="555840" cy="214164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C400B7FA-2002-D202-806E-8ACDB6C493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99148" y="3388120"/>
                <a:ext cx="596520" cy="218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A8BB152A-5E3A-800C-9802-4DC36D1BBD7B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3205" cy="14431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A8BB152A-5E3A-800C-9802-4DC36D1BBD7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74185" y="2508473"/>
                <a:ext cx="33474" cy="45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61445"/>
            <a:ext cx="82080" cy="969120"/>
            <a:chOff x="11252854" y="1561445"/>
            <a:chExt cx="82080" cy="9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D64E6513-4919-5136-06C7-F03470E74B47}"/>
                    </a:ext>
                  </a:extLst>
                </p14:cNvPr>
                <p14:cNvContentPartPr/>
                <p14:nvPr/>
              </p14:nvContentPartPr>
              <p14:xfrm>
                <a:off x="11252854" y="1561445"/>
                <a:ext cx="82080" cy="7412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D64E6513-4919-5136-06C7-F03470E74B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37374" y="1545965"/>
                  <a:ext cx="11268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8B0DF3FB-B273-03CF-BE1A-72994860C959}"/>
                  </a:ext>
                </a:extLst>
              </p14:cNvPr>
              <p14:cNvContentPartPr/>
              <p14:nvPr/>
            </p14:nvContentPartPr>
            <p14:xfrm>
              <a:off x="11323942" y="1561361"/>
              <a:ext cx="20520" cy="36720"/>
            </p14:xfrm>
          </p:contentPart>
        </mc:Choice>
        <mc:Fallback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8B0DF3FB-B273-03CF-BE1A-72994860C9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308462" y="1545728"/>
                <a:ext cx="51120" cy="6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28406942-AE75-448C-0E04-12C4F6CD2A2E}"/>
                  </a:ext>
                </a:extLst>
              </p14:cNvPr>
              <p14:cNvContentPartPr/>
              <p14:nvPr/>
            </p14:nvContentPartPr>
            <p14:xfrm>
              <a:off x="9860542" y="614561"/>
              <a:ext cx="559080" cy="38160"/>
            </p14:xfrm>
          </p:contentPart>
        </mc:Choice>
        <mc:Fallback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28406942-AE75-448C-0E04-12C4F6CD2A2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45062" y="599081"/>
                <a:ext cx="5896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171E0F61-0CE1-923B-C819-97B4BC9E9A34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570600" cy="54720"/>
            </p14:xfrm>
          </p:contentPart>
        </mc:Choice>
        <mc:Fallback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171E0F61-0CE1-923B-C819-97B4BC9E9A3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833192" y="568841"/>
                <a:ext cx="601181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14:cNvPr>
              <p14:cNvContentPartPr/>
              <p14:nvPr/>
            </p14:nvContentPartPr>
            <p14:xfrm>
              <a:off x="3098677" y="902859"/>
              <a:ext cx="23760" cy="117036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3C26A32-C60C-EA43-896F-6415E0172AF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88393" y="892419"/>
                <a:ext cx="43619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14:cNvPr>
              <p14:cNvContentPartPr/>
              <p14:nvPr/>
            </p14:nvContentPartPr>
            <p14:xfrm>
              <a:off x="4096957" y="916899"/>
              <a:ext cx="23760" cy="114696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59073E0-4649-C849-A3D3-6C5E898B976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6673" y="906459"/>
                <a:ext cx="43619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14:cNvPr>
              <p14:cNvContentPartPr/>
              <p14:nvPr/>
            </p14:nvContentPartPr>
            <p14:xfrm>
              <a:off x="3131437" y="881619"/>
              <a:ext cx="975240" cy="169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87B5903-F49A-EA4F-B509-06F39ED6CC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20993" y="871179"/>
                <a:ext cx="995407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14:cNvPr>
              <p14:cNvContentPartPr/>
              <p14:nvPr/>
            </p14:nvContentPartPr>
            <p14:xfrm>
              <a:off x="3117397" y="902859"/>
              <a:ext cx="360" cy="36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DB08CFF-7F63-4D43-91CF-4836C8F95D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06957" y="89241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14:cNvPr>
              <p14:cNvContentPartPr/>
              <p14:nvPr/>
            </p14:nvContentPartPr>
            <p14:xfrm>
              <a:off x="3162757" y="928779"/>
              <a:ext cx="58680" cy="6156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54C93B2-BEEE-C64E-8C0E-CE334547B1F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55197" y="921219"/>
                <a:ext cx="7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14:cNvPr>
              <p14:cNvContentPartPr/>
              <p14:nvPr/>
            </p14:nvContentPartPr>
            <p14:xfrm>
              <a:off x="3183277" y="950019"/>
              <a:ext cx="56880" cy="756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CFF42C-47EF-AB4C-9AD1-3FE87762061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75717" y="942459"/>
                <a:ext cx="72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14:cNvPr>
              <p14:cNvContentPartPr/>
              <p14:nvPr/>
            </p14:nvContentPartPr>
            <p14:xfrm>
              <a:off x="3244477" y="924099"/>
              <a:ext cx="19080" cy="709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E50D9DE-7F23-634A-8DEB-71215A03FDB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36917" y="916539"/>
                <a:ext cx="34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14:cNvPr>
              <p14:cNvContentPartPr/>
              <p14:nvPr/>
            </p14:nvContentPartPr>
            <p14:xfrm>
              <a:off x="3282277" y="933819"/>
              <a:ext cx="75600" cy="6588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324E359-5FA7-E442-98A9-38C1FFD913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74753" y="926300"/>
                <a:ext cx="90648" cy="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14:cNvPr>
              <p14:cNvContentPartPr/>
              <p14:nvPr/>
            </p14:nvContentPartPr>
            <p14:xfrm>
              <a:off x="3315397" y="947499"/>
              <a:ext cx="40320" cy="468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9E135C-44E0-4241-9846-78A3BC65406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07837" y="939939"/>
                <a:ext cx="55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14:cNvPr>
              <p14:cNvContentPartPr/>
              <p14:nvPr/>
            </p14:nvContentPartPr>
            <p14:xfrm>
              <a:off x="3723695" y="1250651"/>
              <a:ext cx="294120" cy="46872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34FCD68-669B-844E-84F0-7AACDF2F880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16135" y="1243091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14:cNvPr>
              <p14:cNvContentPartPr/>
              <p14:nvPr/>
            </p14:nvContentPartPr>
            <p14:xfrm>
              <a:off x="3274485" y="1341001"/>
              <a:ext cx="192600" cy="972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30A430A-4826-6648-8BA4-BEF3EDF7E27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64025" y="1330934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14:cNvPr>
              <p14:cNvContentPartPr/>
              <p14:nvPr/>
            </p14:nvContentPartPr>
            <p14:xfrm>
              <a:off x="3393645" y="1288441"/>
              <a:ext cx="8280" cy="1944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FD354A1-3715-2E45-B0FE-0BED8D19ABD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86085" y="1280881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14:cNvPr>
              <p14:cNvContentPartPr/>
              <p14:nvPr/>
            </p14:nvContentPartPr>
            <p14:xfrm>
              <a:off x="3420645" y="1279081"/>
              <a:ext cx="41760" cy="6372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3CCD27-7B7C-274D-8226-761EBE68F88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13019" y="1271563"/>
                <a:ext cx="57011" cy="7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14:cNvPr>
              <p14:cNvContentPartPr/>
              <p14:nvPr/>
            </p14:nvContentPartPr>
            <p14:xfrm>
              <a:off x="3304725" y="1283761"/>
              <a:ext cx="116280" cy="828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5DE6F0-3A0C-2642-A8A6-FAF4DFE331F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97165" y="1276201"/>
                <a:ext cx="131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14:cNvPr>
              <p14:cNvContentPartPr/>
              <p14:nvPr/>
            </p14:nvContentPartPr>
            <p14:xfrm>
              <a:off x="3257205" y="1301401"/>
              <a:ext cx="43200" cy="3996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D83CB45E-D990-8E4D-8DDA-67D1B2652E1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49645" y="1293841"/>
                <a:ext cx="58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14:cNvPr>
              <p14:cNvContentPartPr/>
              <p14:nvPr/>
            </p14:nvContentPartPr>
            <p14:xfrm>
              <a:off x="3266565" y="1347481"/>
              <a:ext cx="105120" cy="14796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80542E9-4F5A-A74C-8B86-AF26388A41E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59005" y="1339921"/>
                <a:ext cx="120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14:cNvPr>
              <p14:cNvContentPartPr/>
              <p14:nvPr/>
            </p14:nvContentPartPr>
            <p14:xfrm>
              <a:off x="3363405" y="1350361"/>
              <a:ext cx="103320" cy="14976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DCE2819-4708-A245-ACCC-601FDA6941A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55845" y="1342783"/>
                <a:ext cx="118440" cy="1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14:cNvPr>
              <p14:cNvContentPartPr/>
              <p14:nvPr/>
            </p14:nvContentPartPr>
            <p14:xfrm>
              <a:off x="3401565" y="1296361"/>
              <a:ext cx="19440" cy="4176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AF6658E-EECB-1E4D-A583-553CFE91915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94005" y="1288801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14:cNvPr>
              <p14:cNvContentPartPr/>
              <p14:nvPr/>
            </p14:nvContentPartPr>
            <p14:xfrm>
              <a:off x="3317325" y="1290241"/>
              <a:ext cx="47880" cy="5112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2C2F78D-7BC9-7B45-88BD-0B72F428568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09765" y="1282681"/>
                <a:ext cx="63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14:cNvPr>
              <p14:cNvContentPartPr/>
              <p14:nvPr/>
            </p14:nvContentPartPr>
            <p14:xfrm>
              <a:off x="3354045" y="1347481"/>
              <a:ext cx="71640" cy="14652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692F5-C6A9-D146-B57F-49B9DEEEC64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46523" y="1339921"/>
                <a:ext cx="8668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14:cNvPr>
              <p14:cNvContentPartPr/>
              <p14:nvPr/>
            </p14:nvContentPartPr>
            <p14:xfrm>
              <a:off x="3330285" y="1345681"/>
              <a:ext cx="46440" cy="14580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99EAA0-5086-124A-A6C6-700F54F403F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22725" y="1338102"/>
                <a:ext cx="61560" cy="160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14:cNvPr>
              <p14:cNvContentPartPr/>
              <p14:nvPr/>
            </p14:nvContentPartPr>
            <p14:xfrm>
              <a:off x="3396885" y="1632961"/>
              <a:ext cx="219600" cy="3852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6ED365F6-53B1-C44E-8673-A3F84C6EAA6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389325" y="1625401"/>
                <a:ext cx="234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14:cNvPr>
              <p14:cNvContentPartPr/>
              <p14:nvPr/>
            </p14:nvContentPartPr>
            <p14:xfrm>
              <a:off x="3388965" y="1671121"/>
              <a:ext cx="22680" cy="6228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4FFB872-ECB3-7241-90F4-25C2FDF930A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81405" y="1663561"/>
                <a:ext cx="37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14:cNvPr>
              <p14:cNvContentPartPr/>
              <p14:nvPr/>
            </p14:nvContentPartPr>
            <p14:xfrm>
              <a:off x="3393645" y="1679401"/>
              <a:ext cx="252720" cy="5904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EF296B-B626-8D4A-917E-60522201241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386085" y="1671841"/>
                <a:ext cx="267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14:cNvPr>
              <p14:cNvContentPartPr/>
              <p14:nvPr/>
            </p14:nvContentPartPr>
            <p14:xfrm>
              <a:off x="3436485" y="1613881"/>
              <a:ext cx="132120" cy="2268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0AC6D3D-EDBF-5948-B10B-6C4AE179687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28925" y="1606321"/>
                <a:ext cx="147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14:cNvPr>
              <p14:cNvContentPartPr/>
              <p14:nvPr/>
            </p14:nvContentPartPr>
            <p14:xfrm>
              <a:off x="3379245" y="1648801"/>
              <a:ext cx="41760" cy="1800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396AC26-317A-F449-8BC1-A341D1ECA57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71685" y="1641087"/>
                <a:ext cx="56880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14:cNvPr>
              <p14:cNvContentPartPr/>
              <p14:nvPr/>
            </p14:nvContentPartPr>
            <p14:xfrm>
              <a:off x="3374565" y="1636201"/>
              <a:ext cx="65520" cy="828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4A48100-2D63-4745-83A8-23C4E68E628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366963" y="1628641"/>
                <a:ext cx="80724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14:cNvPr>
              <p14:cNvContentPartPr/>
              <p14:nvPr/>
            </p14:nvContentPartPr>
            <p14:xfrm>
              <a:off x="3365205" y="1647361"/>
              <a:ext cx="20880" cy="496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1715350-0981-A64D-BEC3-1871C442338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57773" y="1639801"/>
                <a:ext cx="35744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14:cNvPr>
              <p14:cNvContentPartPr/>
              <p14:nvPr/>
            </p14:nvContentPartPr>
            <p14:xfrm>
              <a:off x="3333165" y="1658521"/>
              <a:ext cx="60840" cy="4968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B520971-1C47-7D49-AA36-64657C48C56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325605" y="1650961"/>
                <a:ext cx="75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14:cNvPr>
              <p14:cNvContentPartPr/>
              <p14:nvPr/>
            </p14:nvContentPartPr>
            <p14:xfrm>
              <a:off x="3223725" y="1831681"/>
              <a:ext cx="151200" cy="18144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465B277-9DBB-0D41-86CD-A88186A200E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213285" y="1821241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14:cNvPr>
              <p14:cNvContentPartPr/>
              <p14:nvPr/>
            </p14:nvContentPartPr>
            <p14:xfrm>
              <a:off x="3834733" y="1405252"/>
              <a:ext cx="51480" cy="514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6FAD27-475E-A14F-8F82-7D6815E7A98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27173" y="1397692"/>
                <a:ext cx="66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14:cNvPr>
              <p14:cNvContentPartPr/>
              <p14:nvPr/>
            </p14:nvContentPartPr>
            <p14:xfrm>
              <a:off x="3859933" y="1454212"/>
              <a:ext cx="40320" cy="12780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EFC12EA0-666C-D94B-B248-800F6A53B6D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52373" y="1446652"/>
                <a:ext cx="55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14:cNvPr>
              <p14:cNvContentPartPr/>
              <p14:nvPr/>
            </p14:nvContentPartPr>
            <p14:xfrm>
              <a:off x="3865693" y="1556452"/>
              <a:ext cx="7560" cy="295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98C2ED0-A529-434D-A8CC-C02F7BF9C6E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58133" y="1548892"/>
                <a:ext cx="22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14:cNvPr>
              <p14:cNvContentPartPr/>
              <p14:nvPr/>
            </p14:nvContentPartPr>
            <p14:xfrm>
              <a:off x="3874693" y="1456012"/>
              <a:ext cx="42120" cy="7164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32CBDB8-FC15-8F49-A158-39D41097F96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67197" y="1448414"/>
                <a:ext cx="57112" cy="8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14:cNvPr>
              <p14:cNvContentPartPr/>
              <p14:nvPr/>
            </p14:nvContentPartPr>
            <p14:xfrm>
              <a:off x="3803413" y="1467172"/>
              <a:ext cx="69480" cy="4788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6703893-D6F1-F248-8091-BEE93E685BC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795853" y="1459612"/>
                <a:ext cx="8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14:cNvPr>
              <p14:cNvContentPartPr/>
              <p14:nvPr/>
            </p14:nvContentPartPr>
            <p14:xfrm>
              <a:off x="3949573" y="1306612"/>
              <a:ext cx="11160" cy="5148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FE70BE6-1C55-C04D-A681-C2D9335E6F6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942013" y="1298999"/>
                <a:ext cx="26280" cy="6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14:cNvPr>
              <p14:cNvContentPartPr/>
              <p14:nvPr/>
            </p14:nvContentPartPr>
            <p14:xfrm>
              <a:off x="3819973" y="1622332"/>
              <a:ext cx="3960" cy="403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B2B1D3C-6857-B244-BBC9-A49F10B2C0C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12413" y="1614772"/>
                <a:ext cx="19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14:cNvPr>
              <p14:cNvContentPartPr/>
              <p14:nvPr/>
            </p14:nvContentPartPr>
            <p14:xfrm>
              <a:off x="4088382" y="2016345"/>
              <a:ext cx="2520" cy="36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F18C34A-B92E-614C-BAA6-8F771187E8B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72902" y="2000865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14:cNvPr>
              <p14:cNvContentPartPr/>
              <p14:nvPr/>
            </p14:nvContentPartPr>
            <p14:xfrm>
              <a:off x="4090182" y="2016345"/>
              <a:ext cx="11160" cy="36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E84F898-ED7E-4D48-9C57-9FB7E4076DD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074702" y="2000865"/>
                <a:ext cx="41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14:cNvPr>
              <p14:cNvContentPartPr/>
              <p14:nvPr/>
            </p14:nvContentPartPr>
            <p14:xfrm>
              <a:off x="3113142" y="2020665"/>
              <a:ext cx="988200" cy="2808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755CAEB-7D1F-EE4B-8067-27BFD13E42E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097668" y="2005185"/>
                <a:ext cx="1018789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3004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747436" y="2852413"/>
                <a:ext cx="2808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14:cNvPr>
              <p14:cNvContentPartPr/>
              <p14:nvPr/>
            </p14:nvContentPartPr>
            <p14:xfrm>
              <a:off x="1634773" y="-795953"/>
              <a:ext cx="40320" cy="1080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619293" y="-810934"/>
                <a:ext cx="70920" cy="40413"/>
              </a:xfrm>
              <a:prstGeom prst="rect">
                <a:avLst/>
              </a:prstGeom>
            </p:spPr>
          </p:pic>
        </mc:Fallback>
      </mc:AlternateContent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AC6DE2-8774-0248-BEB3-7B1F4DD09BB7}"/>
              </a:ext>
            </a:extLst>
          </p:cNvPr>
          <p:cNvGrpSpPr/>
          <p:nvPr/>
        </p:nvGrpSpPr>
        <p:grpSpPr>
          <a:xfrm>
            <a:off x="1247642" y="1466999"/>
            <a:ext cx="6407640" cy="2531520"/>
            <a:chOff x="1247642" y="1466999"/>
            <a:chExt cx="6407640" cy="25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F6E7DE5-EE21-314C-9988-972ED2C73E82}"/>
                    </a:ext>
                  </a:extLst>
                </p14:cNvPr>
                <p14:cNvContentPartPr/>
                <p14:nvPr/>
              </p14:nvContentPartPr>
              <p14:xfrm>
                <a:off x="1247642" y="1694879"/>
                <a:ext cx="2309400" cy="223344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F6E7DE5-EE21-314C-9988-972ED2C73E8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9625" y="1586879"/>
                  <a:ext cx="2525074" cy="24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E64186E-5D4F-8F49-8C58-E63CDF719695}"/>
                    </a:ext>
                  </a:extLst>
                </p14:cNvPr>
                <p14:cNvContentPartPr/>
                <p14:nvPr/>
              </p14:nvContentPartPr>
              <p14:xfrm>
                <a:off x="4102442" y="1608839"/>
                <a:ext cx="164160" cy="238968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E64186E-5D4F-8F49-8C58-E63CDF7196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94442" y="1500839"/>
                  <a:ext cx="379800" cy="26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F5EA51A-3C8D-8C42-B33E-585BC9511C0F}"/>
                    </a:ext>
                  </a:extLst>
                </p14:cNvPr>
                <p14:cNvContentPartPr/>
                <p14:nvPr/>
              </p14:nvContentPartPr>
              <p14:xfrm>
                <a:off x="4684922" y="1608839"/>
                <a:ext cx="267840" cy="22910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F5EA51A-3C8D-8C42-B33E-585BC9511C0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77067" y="1500839"/>
                  <a:ext cx="483191" cy="25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85EB967F-777F-C948-B9E0-D43C8A9C2571}"/>
                    </a:ext>
                  </a:extLst>
                </p14:cNvPr>
                <p14:cNvContentPartPr/>
                <p14:nvPr/>
              </p14:nvContentPartPr>
              <p14:xfrm>
                <a:off x="4689962" y="1477439"/>
                <a:ext cx="1527480" cy="236160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85EB967F-777F-C948-B9E0-D43C8A9C257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81937" y="1369439"/>
                  <a:ext cx="1743171" cy="25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B2A15E12-9445-FB4E-B61B-FF70B85B21B6}"/>
                    </a:ext>
                  </a:extLst>
                </p14:cNvPr>
                <p14:cNvContentPartPr/>
                <p14:nvPr/>
              </p14:nvContentPartPr>
              <p14:xfrm>
                <a:off x="6211682" y="1524599"/>
                <a:ext cx="378000" cy="229680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B2A15E12-9445-FB4E-B61B-FF70B85B21B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03682" y="1416599"/>
                  <a:ext cx="593640" cy="25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7B8DB33F-CDD5-DC44-9406-AA925C78AD37}"/>
                    </a:ext>
                  </a:extLst>
                </p14:cNvPr>
                <p14:cNvContentPartPr/>
                <p14:nvPr/>
              </p14:nvContentPartPr>
              <p14:xfrm>
                <a:off x="6196202" y="1466999"/>
                <a:ext cx="1459080" cy="22042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7B8DB33F-CDD5-DC44-9406-AA925C78AD3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88202" y="1358999"/>
                  <a:ext cx="1674720" cy="24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A6C19268-C5B9-9A4C-BF3F-D93975E627F5}"/>
              </a:ext>
            </a:extLst>
          </p:cNvPr>
          <p:cNvGrpSpPr/>
          <p:nvPr/>
        </p:nvGrpSpPr>
        <p:grpSpPr>
          <a:xfrm>
            <a:off x="7869842" y="1346399"/>
            <a:ext cx="2713320" cy="2519280"/>
            <a:chOff x="7869842" y="1346399"/>
            <a:chExt cx="2713320" cy="251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5B2C554-3945-9840-967C-F149B3906239}"/>
                    </a:ext>
                  </a:extLst>
                </p14:cNvPr>
                <p14:cNvContentPartPr/>
                <p14:nvPr/>
              </p14:nvContentPartPr>
              <p14:xfrm>
                <a:off x="7869842" y="1440719"/>
                <a:ext cx="1216080" cy="237744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5B2C554-3945-9840-967C-F149B390623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61842" y="1332719"/>
                  <a:ext cx="1431720" cy="25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CB8CBFAB-97AF-6C4F-A6AC-8180DA21BDE9}"/>
                    </a:ext>
                  </a:extLst>
                </p14:cNvPr>
                <p14:cNvContentPartPr/>
                <p14:nvPr/>
              </p14:nvContentPartPr>
              <p14:xfrm>
                <a:off x="8195282" y="2631959"/>
                <a:ext cx="593280" cy="5796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CB8CBFAB-97AF-6C4F-A6AC-8180DA21BDE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087282" y="2524626"/>
                  <a:ext cx="808920" cy="272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2152DB3-A819-DC40-8D64-2FA4C967E2A7}"/>
                    </a:ext>
                  </a:extLst>
                </p14:cNvPr>
                <p14:cNvContentPartPr/>
                <p14:nvPr/>
              </p14:nvContentPartPr>
              <p14:xfrm>
                <a:off x="9428282" y="1472399"/>
                <a:ext cx="57960" cy="239328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2152DB3-A819-DC40-8D64-2FA4C967E2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20282" y="1364399"/>
                  <a:ext cx="273600" cy="26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7A33065-9ECF-6245-BD3F-9BDC8A75A9DD}"/>
                    </a:ext>
                  </a:extLst>
                </p14:cNvPr>
                <p14:cNvContentPartPr/>
                <p14:nvPr/>
              </p14:nvContentPartPr>
              <p14:xfrm>
                <a:off x="9480842" y="1346399"/>
                <a:ext cx="1102320" cy="244332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7A33065-9ECF-6245-BD3F-9BDC8A75A9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72842" y="1238399"/>
                  <a:ext cx="1317960" cy="265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7930B4D2-79F9-EE45-BFB0-59E916D53CDE}"/>
              </a:ext>
            </a:extLst>
          </p:cNvPr>
          <p:cNvGrpSpPr/>
          <p:nvPr/>
        </p:nvGrpSpPr>
        <p:grpSpPr>
          <a:xfrm>
            <a:off x="4102442" y="4520879"/>
            <a:ext cx="4392360" cy="840240"/>
            <a:chOff x="4102442" y="4520879"/>
            <a:chExt cx="4392360" cy="84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D18433B9-A0A3-5042-A452-A32E6A09A557}"/>
                    </a:ext>
                  </a:extLst>
                </p14:cNvPr>
                <p14:cNvContentPartPr/>
                <p14:nvPr/>
              </p14:nvContentPartPr>
              <p14:xfrm>
                <a:off x="4102442" y="4520879"/>
                <a:ext cx="808560" cy="70812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D18433B9-A0A3-5042-A452-A32E6A09A55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40882" y="4459319"/>
                  <a:ext cx="93168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F2A6BD0E-4DD6-2C4B-8CCC-97FE0F0B513C}"/>
                    </a:ext>
                  </a:extLst>
                </p14:cNvPr>
                <p14:cNvContentPartPr/>
                <p14:nvPr/>
              </p14:nvContentPartPr>
              <p14:xfrm>
                <a:off x="5088842" y="4814999"/>
                <a:ext cx="351360" cy="45180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F2A6BD0E-4DD6-2C4B-8CCC-97FE0F0B513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27282" y="4753439"/>
                  <a:ext cx="4744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796BD235-BB8F-EF4A-AEAC-C67ECFE8690D}"/>
                    </a:ext>
                  </a:extLst>
                </p14:cNvPr>
                <p14:cNvContentPartPr/>
                <p14:nvPr/>
              </p14:nvContentPartPr>
              <p14:xfrm>
                <a:off x="5639642" y="4794479"/>
                <a:ext cx="519840" cy="46692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796BD235-BB8F-EF4A-AEAC-C67ECFE8690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78082" y="4732919"/>
                  <a:ext cx="6429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6D824AC-C66D-3640-9446-6BFAF4B3686A}"/>
                    </a:ext>
                  </a:extLst>
                </p14:cNvPr>
                <p14:cNvContentPartPr/>
                <p14:nvPr/>
              </p14:nvContentPartPr>
              <p14:xfrm>
                <a:off x="6337682" y="4573439"/>
                <a:ext cx="630000" cy="73512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6D824AC-C66D-3640-9446-6BFAF4B3686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76122" y="4511849"/>
                  <a:ext cx="753120" cy="858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916C39E2-51A7-6A40-99E5-E6E7638F47D7}"/>
                    </a:ext>
                  </a:extLst>
                </p14:cNvPr>
                <p14:cNvContentPartPr/>
                <p14:nvPr/>
              </p14:nvContentPartPr>
              <p14:xfrm>
                <a:off x="7182602" y="4783319"/>
                <a:ext cx="367560" cy="53028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916C39E2-51A7-6A40-99E5-E6E7638F47D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21102" y="4721759"/>
                  <a:ext cx="49056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354724DE-419F-714C-837C-FCB2DA4D3F61}"/>
                    </a:ext>
                  </a:extLst>
                </p14:cNvPr>
                <p14:cNvContentPartPr/>
                <p14:nvPr/>
              </p14:nvContentPartPr>
              <p14:xfrm>
                <a:off x="7848962" y="4741559"/>
                <a:ext cx="645840" cy="61956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354724DE-419F-714C-837C-FCB2DA4D3F6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87368" y="4679999"/>
                  <a:ext cx="769029" cy="74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668421F-7AE6-0D49-A1D8-1622C2647E05}"/>
                  </a:ext>
                </a:extLst>
              </p14:cNvPr>
              <p14:cNvContentPartPr/>
              <p14:nvPr/>
            </p14:nvContentPartPr>
            <p14:xfrm>
              <a:off x="1337262" y="1799381"/>
              <a:ext cx="869040" cy="17467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668421F-7AE6-0D49-A1D8-1622C2647E0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306302" y="1768421"/>
                <a:ext cx="930240" cy="18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76252E1-814B-7345-B300-B6B23C4070DE}"/>
                  </a:ext>
                </a:extLst>
              </p14:cNvPr>
              <p14:cNvContentPartPr/>
              <p14:nvPr/>
            </p14:nvContentPartPr>
            <p14:xfrm>
              <a:off x="1176702" y="1765181"/>
              <a:ext cx="163440" cy="1494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76252E1-814B-7345-B300-B6B23C4070D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45810" y="1734221"/>
                <a:ext cx="224505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C8A28D1-3C4B-DF46-916D-6984AA37EAB3}"/>
                  </a:ext>
                </a:extLst>
              </p14:cNvPr>
              <p14:cNvContentPartPr/>
              <p14:nvPr/>
            </p14:nvContentPartPr>
            <p14:xfrm>
              <a:off x="1196142" y="1914221"/>
              <a:ext cx="1213200" cy="21114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C8A28D1-3C4B-DF46-916D-6984AA37EAB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65182" y="1883261"/>
                <a:ext cx="1274400" cy="21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DF12313-4C1B-D140-8419-8BF942F3AC9B}"/>
                  </a:ext>
                </a:extLst>
              </p14:cNvPr>
              <p14:cNvContentPartPr/>
              <p14:nvPr/>
            </p14:nvContentPartPr>
            <p14:xfrm>
              <a:off x="2192982" y="2546741"/>
              <a:ext cx="528120" cy="9928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DF12313-4C1B-D140-8419-8BF942F3AC9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162022" y="2515781"/>
                <a:ext cx="589320" cy="10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DEA2DDE-CC82-D645-BD17-0BB6DED51C48}"/>
                  </a:ext>
                </a:extLst>
              </p14:cNvPr>
              <p14:cNvContentPartPr/>
              <p14:nvPr/>
            </p14:nvContentPartPr>
            <p14:xfrm>
              <a:off x="2723982" y="2512541"/>
              <a:ext cx="519840" cy="12016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DEA2DDE-CC82-D645-BD17-0BB6DED51C4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693043" y="2481572"/>
                <a:ext cx="580998" cy="1262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B82D5E2-C0EA-BC4C-B346-8897150BDCDC}"/>
                  </a:ext>
                </a:extLst>
              </p14:cNvPr>
              <p14:cNvContentPartPr/>
              <p14:nvPr/>
            </p14:nvContentPartPr>
            <p14:xfrm>
              <a:off x="3241662" y="1617581"/>
              <a:ext cx="246240" cy="20822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B82D5E2-C0EA-BC4C-B346-8897150BDCD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210702" y="1586621"/>
                <a:ext cx="307440" cy="21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C8F13D2-A3AA-E84F-81E1-94820C7EBDDA}"/>
                  </a:ext>
                </a:extLst>
              </p14:cNvPr>
              <p14:cNvContentPartPr/>
              <p14:nvPr/>
            </p14:nvContentPartPr>
            <p14:xfrm>
              <a:off x="3344982" y="1601021"/>
              <a:ext cx="354240" cy="24660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C8F13D2-A3AA-E84F-81E1-94820C7EBDD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314022" y="1570056"/>
                <a:ext cx="415440" cy="2527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0A44DEB-FFDC-FC41-BB1C-E911F20F82A0}"/>
                  </a:ext>
                </a:extLst>
              </p14:cNvPr>
              <p14:cNvContentPartPr/>
              <p14:nvPr/>
            </p14:nvContentPartPr>
            <p14:xfrm>
              <a:off x="2727222" y="3055061"/>
              <a:ext cx="595440" cy="10134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0A44DEB-FFDC-FC41-BB1C-E911F20F82A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696262" y="3024101"/>
                <a:ext cx="656640" cy="10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F0642C8-8CD4-944F-8B46-E3EF2A4FC214}"/>
                  </a:ext>
                </a:extLst>
              </p14:cNvPr>
              <p14:cNvContentPartPr/>
              <p14:nvPr/>
            </p14:nvContentPartPr>
            <p14:xfrm>
              <a:off x="2397822" y="3064781"/>
              <a:ext cx="329760" cy="8856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F0642C8-8CD4-944F-8B46-E3EF2A4FC21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366862" y="3033821"/>
                <a:ext cx="390960" cy="9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1E67F1D-C28D-FC43-88C3-EA71E5F51723}"/>
                  </a:ext>
                </a:extLst>
              </p14:cNvPr>
              <p14:cNvContentPartPr/>
              <p14:nvPr/>
            </p14:nvContentPartPr>
            <p14:xfrm>
              <a:off x="3991914" y="1540573"/>
              <a:ext cx="178920" cy="25149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1E67F1D-C28D-FC43-88C3-EA71E5F5172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960954" y="1509613"/>
                <a:ext cx="240120" cy="25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EA38D69-3E79-2D40-97C2-DC536F3B1420}"/>
                  </a:ext>
                </a:extLst>
              </p14:cNvPr>
              <p14:cNvContentPartPr/>
              <p14:nvPr/>
            </p14:nvContentPartPr>
            <p14:xfrm>
              <a:off x="4610034" y="1667653"/>
              <a:ext cx="18000" cy="1548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EA38D69-3E79-2D40-97C2-DC536F3B1420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579074" y="1636765"/>
                <a:ext cx="79200" cy="215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58279BA-E7E5-F14E-803F-112AB41E8BBF}"/>
                  </a:ext>
                </a:extLst>
              </p14:cNvPr>
              <p14:cNvContentPartPr/>
              <p14:nvPr/>
            </p14:nvContentPartPr>
            <p14:xfrm>
              <a:off x="4632714" y="1809133"/>
              <a:ext cx="439920" cy="21690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58279BA-E7E5-F14E-803F-112AB41E8BBF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601754" y="1778168"/>
                <a:ext cx="501120" cy="223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C694C73-C003-7B42-99A1-FE24FF7EA622}"/>
                  </a:ext>
                </a:extLst>
              </p14:cNvPr>
              <p14:cNvContentPartPr/>
              <p14:nvPr/>
            </p14:nvContentPartPr>
            <p14:xfrm>
              <a:off x="4827474" y="2013613"/>
              <a:ext cx="246600" cy="18129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C694C73-C003-7B42-99A1-FE24FF7EA62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796559" y="1982653"/>
                <a:ext cx="307711" cy="18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58AB86E-CCB0-0742-AE1F-7A3BFEEC0B3F}"/>
                  </a:ext>
                </a:extLst>
              </p14:cNvPr>
              <p14:cNvContentPartPr/>
              <p14:nvPr/>
            </p14:nvContentPartPr>
            <p14:xfrm>
              <a:off x="4854834" y="2039533"/>
              <a:ext cx="1442520" cy="19047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58AB86E-CCB0-0742-AE1F-7A3BFEEC0B3F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823874" y="2008573"/>
                <a:ext cx="1503720" cy="19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9403888-3936-0044-8CCA-572828461C1A}"/>
                  </a:ext>
                </a:extLst>
              </p14:cNvPr>
              <p14:cNvContentPartPr/>
              <p14:nvPr/>
            </p14:nvContentPartPr>
            <p14:xfrm>
              <a:off x="4841874" y="2013613"/>
              <a:ext cx="32400" cy="504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9403888-3936-0044-8CCA-572828461C1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810914" y="1982430"/>
                <a:ext cx="93600" cy="1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4A84E5B-A79E-1F4B-BB19-A49AEB2C3AC5}"/>
              </a:ext>
            </a:extLst>
          </p:cNvPr>
          <p:cNvGrpSpPr/>
          <p:nvPr/>
        </p:nvGrpSpPr>
        <p:grpSpPr>
          <a:xfrm>
            <a:off x="4161114" y="1549933"/>
            <a:ext cx="1872360" cy="2587320"/>
            <a:chOff x="4161114" y="1549933"/>
            <a:chExt cx="1872360" cy="258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240FD1-AFD8-8B46-A8CE-948ED590D396}"/>
                    </a:ext>
                  </a:extLst>
                </p14:cNvPr>
                <p14:cNvContentPartPr/>
                <p14:nvPr/>
              </p14:nvContentPartPr>
              <p14:xfrm>
                <a:off x="4161114" y="1590253"/>
                <a:ext cx="216000" cy="2547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240FD1-AFD8-8B46-A8CE-948ED590D39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30154" y="1559293"/>
                  <a:ext cx="277200" cy="26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415F1A8-4F89-1B4D-BD52-BD5135FFCC3F}"/>
                    </a:ext>
                  </a:extLst>
                </p14:cNvPr>
                <p14:cNvContentPartPr/>
                <p14:nvPr/>
              </p14:nvContentPartPr>
              <p14:xfrm>
                <a:off x="4162554" y="1772053"/>
                <a:ext cx="45360" cy="473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415F1A8-4F89-1B4D-BD52-BD5135FFCC3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31594" y="1741093"/>
                  <a:ext cx="1065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1C17BE8-C88C-2246-9FEB-6FC91F61E88C}"/>
                    </a:ext>
                  </a:extLst>
                </p14:cNvPr>
                <p14:cNvContentPartPr/>
                <p14:nvPr/>
              </p14:nvContentPartPr>
              <p14:xfrm>
                <a:off x="4174074" y="1797973"/>
                <a:ext cx="16560" cy="221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1C17BE8-C88C-2246-9FEB-6FC91F61E88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43114" y="1767013"/>
                  <a:ext cx="77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5D7454-88D8-9042-B0C2-1D3D9CC52DC4}"/>
                    </a:ext>
                  </a:extLst>
                </p14:cNvPr>
                <p14:cNvContentPartPr/>
                <p14:nvPr/>
              </p14:nvContentPartPr>
              <p14:xfrm>
                <a:off x="4186674" y="1852693"/>
                <a:ext cx="5040" cy="127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5D7454-88D8-9042-B0C2-1D3D9CC52DC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55714" y="1821733"/>
                  <a:ext cx="66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D36D16-2717-364A-BAAC-142E9947BED8}"/>
                    </a:ext>
                  </a:extLst>
                </p14:cNvPr>
                <p14:cNvContentPartPr/>
                <p14:nvPr/>
              </p14:nvContentPartPr>
              <p14:xfrm>
                <a:off x="4613274" y="1549933"/>
                <a:ext cx="1420200" cy="1840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D36D16-2717-364A-BAAC-142E9947BED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82314" y="1518973"/>
                  <a:ext cx="1481400" cy="19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A751C06-7663-A94E-959A-90225B36EA1E}"/>
                  </a:ext>
                </a:extLst>
              </p14:cNvPr>
              <p14:cNvContentPartPr/>
              <p14:nvPr/>
            </p14:nvContentPartPr>
            <p14:xfrm>
              <a:off x="5719194" y="1532293"/>
              <a:ext cx="294840" cy="18324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A751C06-7663-A94E-959A-90225B36EA1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688234" y="1501333"/>
                <a:ext cx="356040" cy="18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A33AB13-CBEF-104C-B5FE-E147334E5640}"/>
                  </a:ext>
                </a:extLst>
              </p14:cNvPr>
              <p14:cNvContentPartPr/>
              <p14:nvPr/>
            </p14:nvContentPartPr>
            <p14:xfrm>
              <a:off x="5712182" y="1411586"/>
              <a:ext cx="605520" cy="25149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A33AB13-CBEF-104C-B5FE-E147334E564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681204" y="1380626"/>
                <a:ext cx="666756" cy="25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066E99D-636E-934B-BFBC-A89AAB8ABB35}"/>
                  </a:ext>
                </a:extLst>
              </p14:cNvPr>
              <p14:cNvContentPartPr/>
              <p14:nvPr/>
            </p14:nvContentPartPr>
            <p14:xfrm>
              <a:off x="6139418" y="1485124"/>
              <a:ext cx="497520" cy="24163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066E99D-636E-934B-BFBC-A89AAB8ABB3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108458" y="1454164"/>
                <a:ext cx="558720" cy="24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D567780-B5D4-D942-A35B-E9DD086EAE35}"/>
                  </a:ext>
                </a:extLst>
              </p14:cNvPr>
              <p14:cNvContentPartPr/>
              <p14:nvPr/>
            </p14:nvContentPartPr>
            <p14:xfrm>
              <a:off x="6145538" y="1424284"/>
              <a:ext cx="1402560" cy="19206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D567780-B5D4-D942-A35B-E9DD086EAE35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114578" y="1393324"/>
                <a:ext cx="1463760" cy="19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E683BC05-FB1F-E64D-84F7-C0CD4C48F52B}"/>
                  </a:ext>
                </a:extLst>
              </p14:cNvPr>
              <p14:cNvContentPartPr/>
              <p14:nvPr/>
            </p14:nvContentPartPr>
            <p14:xfrm>
              <a:off x="6377738" y="1944844"/>
              <a:ext cx="291600" cy="1939320"/>
            </p14:xfrm>
          </p:contentPart>
        </mc:Choice>
        <mc:Fallback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E683BC05-FB1F-E64D-84F7-C0CD4C48F52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346778" y="1913884"/>
                <a:ext cx="352800" cy="20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3E50C6ED-1684-1F47-A6A7-D2318323E258}"/>
                  </a:ext>
                </a:extLst>
              </p14:cNvPr>
              <p14:cNvContentPartPr/>
              <p14:nvPr/>
            </p14:nvContentPartPr>
            <p14:xfrm>
              <a:off x="6389618" y="1953844"/>
              <a:ext cx="1246680" cy="1853280"/>
            </p14:xfrm>
          </p:contentPart>
        </mc:Choice>
        <mc:Fallback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3E50C6ED-1684-1F47-A6A7-D2318323E25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358667" y="1922884"/>
                <a:ext cx="1307862" cy="19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3198433A-EA74-064B-A957-C99FF898FA68}"/>
                  </a:ext>
                </a:extLst>
              </p14:cNvPr>
              <p14:cNvContentPartPr/>
              <p14:nvPr/>
            </p14:nvContentPartPr>
            <p14:xfrm>
              <a:off x="7520378" y="1462804"/>
              <a:ext cx="245880" cy="2342160"/>
            </p14:xfrm>
          </p:contentPart>
        </mc:Choice>
        <mc:Fallback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3198433A-EA74-064B-A957-C99FF898FA6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489418" y="1431844"/>
                <a:ext cx="307080" cy="240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2F48FD1-3BC6-DF44-A08D-8B223F558B4E}"/>
              </a:ext>
            </a:extLst>
          </p:cNvPr>
          <p:cNvGrpSpPr/>
          <p:nvPr/>
        </p:nvGrpSpPr>
        <p:grpSpPr>
          <a:xfrm>
            <a:off x="7315178" y="1389004"/>
            <a:ext cx="226440" cy="1937880"/>
            <a:chOff x="7315178" y="1389004"/>
            <a:chExt cx="226440" cy="1937880"/>
          </a:xfrm>
        </p:grpSpPr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878F6FE1-76B2-E34E-8ABF-D8C371ACB458}"/>
                </a:ext>
              </a:extLst>
            </p:cNvPr>
            <p:cNvGrpSpPr/>
            <p:nvPr/>
          </p:nvGrpSpPr>
          <p:grpSpPr>
            <a:xfrm>
              <a:off x="7315178" y="1389004"/>
              <a:ext cx="226440" cy="1937880"/>
              <a:chOff x="7315178" y="1389004"/>
              <a:chExt cx="226440" cy="1937880"/>
            </a:xfrm>
          </p:grpSpPr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62C3B447-6D87-D543-80D0-40449B4AA672}"/>
                  </a:ext>
                </a:extLst>
              </p:cNvPr>
              <p:cNvGrpSpPr/>
              <p:nvPr/>
            </p:nvGrpSpPr>
            <p:grpSpPr>
              <a:xfrm>
                <a:off x="7315178" y="1389004"/>
                <a:ext cx="226440" cy="1937880"/>
                <a:chOff x="7315178" y="1389004"/>
                <a:chExt cx="226440" cy="1937880"/>
              </a:xfrm>
            </p:grpSpPr>
            <p:grpSp>
              <p:nvGrpSpPr>
                <p:cNvPr id="584" name="Group 583">
                  <a:extLst>
                    <a:ext uri="{FF2B5EF4-FFF2-40B4-BE49-F238E27FC236}">
                      <a16:creationId xmlns:a16="http://schemas.microsoft.com/office/drawing/2014/main" id="{53DEC3A2-2743-D14E-A7A1-4107A9F25291}"/>
                    </a:ext>
                  </a:extLst>
                </p:cNvPr>
                <p:cNvGrpSpPr/>
                <p:nvPr/>
              </p:nvGrpSpPr>
              <p:grpSpPr>
                <a:xfrm>
                  <a:off x="7315178" y="1389004"/>
                  <a:ext cx="226440" cy="1937880"/>
                  <a:chOff x="7315178" y="1389004"/>
                  <a:chExt cx="226440" cy="193788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36">
                    <p14:nvContentPartPr>
                      <p14:cNvPr id="579" name="Ink 578">
                        <a:extLst>
                          <a:ext uri="{FF2B5EF4-FFF2-40B4-BE49-F238E27FC236}">
                            <a16:creationId xmlns:a16="http://schemas.microsoft.com/office/drawing/2014/main" id="{DB9ACA30-7BCC-2B44-B0ED-EE35665DC8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29578" y="1496644"/>
                      <a:ext cx="212040" cy="1830240"/>
                    </p14:xfrm>
                  </p:contentPart>
                </mc:Choice>
                <mc:Fallback>
                  <p:pic>
                    <p:nvPicPr>
                      <p:cNvPr id="579" name="Ink 578">
                        <a:extLst>
                          <a:ext uri="{FF2B5EF4-FFF2-40B4-BE49-F238E27FC236}">
                            <a16:creationId xmlns:a16="http://schemas.microsoft.com/office/drawing/2014/main" id="{DB9ACA30-7BCC-2B44-B0ED-EE35665DC8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7"/>
                      <a:stretch>
                        <a:fillRect/>
                      </a:stretch>
                    </p:blipFill>
                    <p:spPr>
                      <a:xfrm>
                        <a:off x="7298618" y="1465684"/>
                        <a:ext cx="273240" cy="18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38">
                    <p14:nvContentPartPr>
                      <p14:cNvPr id="580" name="Ink 579">
                        <a:extLst>
                          <a:ext uri="{FF2B5EF4-FFF2-40B4-BE49-F238E27FC236}">
                            <a16:creationId xmlns:a16="http://schemas.microsoft.com/office/drawing/2014/main" id="{ECAF57E3-8D5D-704F-A04C-C6E87DD153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5178" y="1389004"/>
                      <a:ext cx="208800" cy="109440"/>
                    </p14:xfrm>
                  </p:contentPart>
                </mc:Choice>
                <mc:Fallback>
                  <p:pic>
                    <p:nvPicPr>
                      <p:cNvPr id="580" name="Ink 579">
                        <a:extLst>
                          <a:ext uri="{FF2B5EF4-FFF2-40B4-BE49-F238E27FC236}">
                            <a16:creationId xmlns:a16="http://schemas.microsoft.com/office/drawing/2014/main" id="{ECAF57E3-8D5D-704F-A04C-C6E87DD153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9"/>
                      <a:stretch>
                        <a:fillRect/>
                      </a:stretch>
                    </p:blipFill>
                    <p:spPr>
                      <a:xfrm>
                        <a:off x="7284271" y="1358044"/>
                        <a:ext cx="269895" cy="170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9A03A362-FBF9-C245-B0C5-842D93553DD6}"/>
                  </a:ext>
                </a:extLst>
              </p14:cNvPr>
              <p14:cNvContentPartPr/>
              <p14:nvPr/>
            </p14:nvContentPartPr>
            <p14:xfrm>
              <a:off x="8013259" y="1561493"/>
              <a:ext cx="248040" cy="1024200"/>
            </p14:xfrm>
          </p:contentPart>
        </mc:Choice>
        <mc:Fallback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9A03A362-FBF9-C245-B0C5-842D93553DD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982299" y="1530533"/>
                <a:ext cx="309240" cy="10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572EA966-C6A3-7A46-857F-C833AB822741}"/>
                  </a:ext>
                </a:extLst>
              </p14:cNvPr>
              <p14:cNvContentPartPr/>
              <p14:nvPr/>
            </p14:nvContentPartPr>
            <p14:xfrm>
              <a:off x="7765579" y="1468253"/>
              <a:ext cx="296280" cy="242964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572EA966-C6A3-7A46-857F-C833AB82274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734657" y="1437288"/>
                <a:ext cx="357406" cy="2490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8EA31801-52D4-0E46-B7E1-BAC179A2E35D}"/>
                  </a:ext>
                </a:extLst>
              </p14:cNvPr>
              <p14:cNvContentPartPr/>
              <p14:nvPr/>
            </p14:nvContentPartPr>
            <p14:xfrm>
              <a:off x="7769179" y="1354853"/>
              <a:ext cx="1312560" cy="227520"/>
            </p14:xfrm>
          </p:contentPart>
        </mc:Choice>
        <mc:Fallback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8EA31801-52D4-0E46-B7E1-BAC179A2E35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738219" y="1323893"/>
                <a:ext cx="13737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C3A79893-931E-EF47-A7C8-C4B9BEC28F44}"/>
                  </a:ext>
                </a:extLst>
              </p14:cNvPr>
              <p14:cNvContentPartPr/>
              <p14:nvPr/>
            </p14:nvContentPartPr>
            <p14:xfrm>
              <a:off x="8228899" y="2570213"/>
              <a:ext cx="614520" cy="1096560"/>
            </p14:xfrm>
          </p:contentPart>
        </mc:Choice>
        <mc:Fallback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C3A79893-931E-EF47-A7C8-C4B9BEC28F4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197939" y="2539253"/>
                <a:ext cx="67572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80C95CDF-EFCE-E941-B3C4-AE4F47757AC3}"/>
                  </a:ext>
                </a:extLst>
              </p14:cNvPr>
              <p14:cNvContentPartPr/>
              <p14:nvPr/>
            </p14:nvContentPartPr>
            <p14:xfrm>
              <a:off x="8037379" y="3651653"/>
              <a:ext cx="1156320" cy="289800"/>
            </p14:xfrm>
          </p:contentPart>
        </mc:Choice>
        <mc:Fallback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80C95CDF-EFCE-E941-B3C4-AE4F47757AC3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006419" y="3620693"/>
                <a:ext cx="12175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52F3D6E9-9C1D-884B-8C05-310F59771D66}"/>
                  </a:ext>
                </a:extLst>
              </p14:cNvPr>
              <p14:cNvContentPartPr/>
              <p14:nvPr/>
            </p14:nvContentPartPr>
            <p14:xfrm>
              <a:off x="8002099" y="2341253"/>
              <a:ext cx="24480" cy="951480"/>
            </p14:xfrm>
          </p:contentPart>
        </mc:Choice>
        <mc:Fallback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52F3D6E9-9C1D-884B-8C05-310F59771D66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971139" y="2310293"/>
                <a:ext cx="85680" cy="10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68B18991-FFD0-194D-AF2E-B29B24C9E171}"/>
                  </a:ext>
                </a:extLst>
              </p14:cNvPr>
              <p14:cNvContentPartPr/>
              <p14:nvPr/>
            </p14:nvContentPartPr>
            <p14:xfrm>
              <a:off x="9342019" y="1488773"/>
              <a:ext cx="91440" cy="2433240"/>
            </p14:xfrm>
          </p:contentPart>
        </mc:Choice>
        <mc:Fallback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68B18991-FFD0-194D-AF2E-B29B24C9E17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311059" y="1457813"/>
                <a:ext cx="152640" cy="24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BE34B794-CCEA-6C46-A20E-6B961275E17D}"/>
                  </a:ext>
                </a:extLst>
              </p14:cNvPr>
              <p14:cNvContentPartPr/>
              <p14:nvPr/>
            </p14:nvContentPartPr>
            <p14:xfrm>
              <a:off x="10024939" y="3024533"/>
              <a:ext cx="655920" cy="85860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BE34B794-CCEA-6C46-A20E-6B961275E17D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993962" y="2993573"/>
                <a:ext cx="717154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EC734B37-EBFB-F448-B1C7-CE85EC31E913}"/>
                  </a:ext>
                </a:extLst>
              </p14:cNvPr>
              <p14:cNvContentPartPr/>
              <p14:nvPr/>
            </p14:nvContentPartPr>
            <p14:xfrm>
              <a:off x="9597259" y="3005813"/>
              <a:ext cx="768960" cy="74664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EC734B37-EBFB-F448-B1C7-CE85EC31E91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566313" y="2974853"/>
                <a:ext cx="830131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90B00913-5337-3E48-A402-3951211E1C7D}"/>
                  </a:ext>
                </a:extLst>
              </p14:cNvPr>
              <p14:cNvContentPartPr/>
              <p14:nvPr/>
            </p14:nvContentPartPr>
            <p14:xfrm>
              <a:off x="9414739" y="3011573"/>
              <a:ext cx="192240" cy="92160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90B00913-5337-3E48-A402-3951211E1C7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383721" y="2980625"/>
                <a:ext cx="253555" cy="982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1547BAA0-732A-5B48-948B-B8CC8F6EE4E1}"/>
                  </a:ext>
                </a:extLst>
              </p14:cNvPr>
              <p14:cNvContentPartPr/>
              <p14:nvPr/>
            </p14:nvContentPartPr>
            <p14:xfrm>
              <a:off x="9516979" y="1550333"/>
              <a:ext cx="240480" cy="125316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1547BAA0-732A-5B48-948B-B8CC8F6EE4E1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486019" y="1519373"/>
                <a:ext cx="30168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35DD70C5-9FDB-594B-BA59-E3F23154D783}"/>
                  </a:ext>
                </a:extLst>
              </p14:cNvPr>
              <p14:cNvContentPartPr/>
              <p14:nvPr/>
            </p14:nvContentPartPr>
            <p14:xfrm>
              <a:off x="9511579" y="1445933"/>
              <a:ext cx="543960" cy="106560"/>
            </p14:xfrm>
          </p:contentPart>
        </mc:Choice>
        <mc:Fallback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35DD70C5-9FDB-594B-BA59-E3F23154D78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480619" y="1414868"/>
                <a:ext cx="605160" cy="167967"/>
              </a:xfrm>
              <a:prstGeom prst="rect">
                <a:avLst/>
              </a:prstGeom>
            </p:spPr>
          </p:pic>
        </mc:Fallback>
      </mc:AlternateContent>
      <p:grpSp>
        <p:nvGrpSpPr>
          <p:cNvPr id="611" name="Group 610">
            <a:extLst>
              <a:ext uri="{FF2B5EF4-FFF2-40B4-BE49-F238E27FC236}">
                <a16:creationId xmlns:a16="http://schemas.microsoft.com/office/drawing/2014/main" id="{CBD0DD49-4EF2-EE4C-9AAC-C11EC6D03715}"/>
              </a:ext>
            </a:extLst>
          </p:cNvPr>
          <p:cNvGrpSpPr/>
          <p:nvPr/>
        </p:nvGrpSpPr>
        <p:grpSpPr>
          <a:xfrm>
            <a:off x="9357139" y="1232093"/>
            <a:ext cx="1316520" cy="1783440"/>
            <a:chOff x="9357139" y="1232093"/>
            <a:chExt cx="1316520" cy="178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51280723-8EA7-B446-9487-10971F29F234}"/>
                    </a:ext>
                  </a:extLst>
                </p14:cNvPr>
                <p14:cNvContentPartPr/>
                <p14:nvPr/>
              </p14:nvContentPartPr>
              <p14:xfrm>
                <a:off x="9357139" y="1232093"/>
                <a:ext cx="1316520" cy="178344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51280723-8EA7-B446-9487-10971F29F23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326179" y="1201139"/>
                  <a:ext cx="1377720" cy="1844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8D4F85F-EB1B-1445-B270-9C5B8E5C2FA1}"/>
                    </a:ext>
                  </a:extLst>
                </p14:cNvPr>
                <p14:cNvContentPartPr/>
                <p14:nvPr/>
              </p14:nvContentPartPr>
              <p14:xfrm>
                <a:off x="10594819" y="1970453"/>
                <a:ext cx="69120" cy="37692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8D4F85F-EB1B-1445-B270-9C5B8E5C2FA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563859" y="1939493"/>
                  <a:ext cx="1303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040ACF4-0CBA-C14F-9C5F-A8BB6B4C3C5B}"/>
                    </a:ext>
                  </a:extLst>
                </p14:cNvPr>
                <p14:cNvContentPartPr/>
                <p14:nvPr/>
              </p14:nvContentPartPr>
              <p14:xfrm>
                <a:off x="9716419" y="1492733"/>
                <a:ext cx="728280" cy="131436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040ACF4-0CBA-C14F-9C5F-A8BB6B4C3C5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685459" y="1461773"/>
                  <a:ext cx="789480" cy="13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87B20663-0300-DB40-A07B-AE7B095BBCEC}"/>
                    </a:ext>
                  </a:extLst>
                </p14:cNvPr>
                <p14:cNvContentPartPr/>
                <p14:nvPr/>
              </p14:nvContentPartPr>
              <p14:xfrm>
                <a:off x="10375219" y="2091773"/>
                <a:ext cx="33840" cy="15660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87B20663-0300-DB40-A07B-AE7B095BBCE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44259" y="2060813"/>
                  <a:ext cx="95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31AABAFB-B0C1-B140-A48A-844919FFDB0F}"/>
                    </a:ext>
                  </a:extLst>
                </p14:cNvPr>
                <p14:cNvContentPartPr/>
                <p14:nvPr/>
              </p14:nvContentPartPr>
              <p14:xfrm>
                <a:off x="10060579" y="2601893"/>
                <a:ext cx="154800" cy="12492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31AABAFB-B0C1-B140-A48A-844919FFDB0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029619" y="2570933"/>
                  <a:ext cx="216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BD939AFF-B15B-F247-B7A9-10ECE11EE2BE}"/>
                    </a:ext>
                  </a:extLst>
                </p14:cNvPr>
                <p14:cNvContentPartPr/>
                <p14:nvPr/>
              </p14:nvContentPartPr>
              <p14:xfrm>
                <a:off x="9608419" y="2715653"/>
                <a:ext cx="119520" cy="7848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BD939AFF-B15B-F247-B7A9-10ECE11EE2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577459" y="2684693"/>
                  <a:ext cx="18072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367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314" descr="A picture containing logo&#10;&#10;Description automatically generated">
            <a:extLst>
              <a:ext uri="{FF2B5EF4-FFF2-40B4-BE49-F238E27FC236}">
                <a16:creationId xmlns:a16="http://schemas.microsoft.com/office/drawing/2014/main" id="{5953A7C2-466C-BFAE-8160-65F860B60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  <p:sp>
        <p:nvSpPr>
          <p:cNvPr id="308" name="Rectangle 307">
            <a:extLst>
              <a:ext uri="{FF2B5EF4-FFF2-40B4-BE49-F238E27FC236}">
                <a16:creationId xmlns:a16="http://schemas.microsoft.com/office/drawing/2014/main" id="{A893D25E-6379-51C1-40D0-7588BA9DF75F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A66085-0A6C-D87C-3E8D-03F6786C1002}"/>
              </a:ext>
            </a:extLst>
          </p:cNvPr>
          <p:cNvSpPr/>
          <p:nvPr/>
        </p:nvSpPr>
        <p:spPr>
          <a:xfrm>
            <a:off x="10316537" y="572663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310" name="Round Same-side Corner of Rectangle 1">
            <a:extLst>
              <a:ext uri="{FF2B5EF4-FFF2-40B4-BE49-F238E27FC236}">
                <a16:creationId xmlns:a16="http://schemas.microsoft.com/office/drawing/2014/main" id="{05A953AB-D32C-01B0-DD25-DECC416A69CC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311" name="Round Same-side Corner of Rectangle 161">
            <a:extLst>
              <a:ext uri="{FF2B5EF4-FFF2-40B4-BE49-F238E27FC236}">
                <a16:creationId xmlns:a16="http://schemas.microsoft.com/office/drawing/2014/main" id="{DA0A63D8-26D0-BB95-40A9-01A11656AD0A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312" name="Round Same-side Corner of Rectangle 162">
            <a:extLst>
              <a:ext uri="{FF2B5EF4-FFF2-40B4-BE49-F238E27FC236}">
                <a16:creationId xmlns:a16="http://schemas.microsoft.com/office/drawing/2014/main" id="{C7E7302F-329E-FEDE-B649-5750C1198A0F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313" name="Picture 312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BA84120D-0725-95C3-B02E-F159CEF4A3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sp>
        <p:nvSpPr>
          <p:cNvPr id="314" name="Rectangle 313">
            <a:extLst>
              <a:ext uri="{FF2B5EF4-FFF2-40B4-BE49-F238E27FC236}">
                <a16:creationId xmlns:a16="http://schemas.microsoft.com/office/drawing/2014/main" id="{85917891-C1B3-35BC-535C-46E24A21A68E}"/>
              </a:ext>
            </a:extLst>
          </p:cNvPr>
          <p:cNvSpPr/>
          <p:nvPr/>
        </p:nvSpPr>
        <p:spPr>
          <a:xfrm>
            <a:off x="3098124" y="797522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Flat island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14:cNvPr>
              <p14:cNvContentPartPr/>
              <p14:nvPr/>
            </p14:nvContentPartPr>
            <p14:xfrm>
              <a:off x="603013" y="2908087"/>
              <a:ext cx="243720" cy="210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E76E65-8781-3845-B238-61747F36CF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7533" y="2892607"/>
                <a:ext cx="274320" cy="2136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/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B3E2EEA-683B-3634-A5EB-36CC5E40E105}"/>
                  </a:ext>
                </a:extLst>
              </p14:cNvPr>
              <p14:cNvContentPartPr/>
              <p14:nvPr/>
            </p14:nvContentPartPr>
            <p14:xfrm>
              <a:off x="11530257" y="6328473"/>
              <a:ext cx="108720" cy="5940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B3E2EEA-683B-3634-A5EB-36CC5E40E1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09737" y="6307953"/>
                <a:ext cx="1494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0071AF7A-8757-BD2B-9064-6746A0C21DA1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76140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0071AF7A-8757-BD2B-9064-6746A0C21D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48800" y="5681585"/>
                <a:ext cx="134640" cy="80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297760" y="5710385"/>
            <a:ext cx="1494937" cy="722260"/>
            <a:chOff x="10297760" y="5710385"/>
            <a:chExt cx="1494937" cy="7222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1D8C5382-9D71-579E-B193-38E0F38B49B4}"/>
                    </a:ext>
                  </a:extLst>
                </p14:cNvPr>
                <p14:cNvContentPartPr/>
                <p14:nvPr/>
              </p14:nvContentPartPr>
              <p14:xfrm>
                <a:off x="11520177" y="5845713"/>
                <a:ext cx="143640" cy="5108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1D8C5382-9D71-579E-B193-38E0F38B49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04697" y="5830233"/>
                  <a:ext cx="1742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BCFEE9A-FB5C-DF0C-60BD-55E996A89BDE}"/>
                    </a:ext>
                  </a:extLst>
                </p14:cNvPr>
                <p14:cNvContentPartPr/>
                <p14:nvPr/>
              </p14:nvContentPartPr>
              <p14:xfrm>
                <a:off x="11753457" y="6214713"/>
                <a:ext cx="5040" cy="1872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BCFEE9A-FB5C-DF0C-60BD-55E996A89B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37977" y="6199233"/>
                  <a:ext cx="35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88FA5A-846D-5820-2061-A7343FD74913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53280" cy="43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88FA5A-846D-5820-2061-A7343FD749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23937" y="6174393"/>
                  <a:ext cx="83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EDB388-064C-1A4C-962E-736662605934}"/>
                    </a:ext>
                  </a:extLst>
                </p14:cNvPr>
                <p14:cNvContentPartPr/>
                <p14:nvPr/>
              </p14:nvContentPartPr>
              <p14:xfrm>
                <a:off x="11746257" y="6199593"/>
                <a:ext cx="3600" cy="34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EDB388-064C-1A4C-962E-7366626059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727602" y="6178855"/>
                  <a:ext cx="40582" cy="75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B83A7C-E396-6B4C-AA89-0C26FCBAE4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26D6997-8AB3-3C3F-D87C-41AA95B2A965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040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26D6997-8AB3-3C3F-D87C-41AA95B2A9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676243" y="5826405"/>
                  <a:ext cx="268874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18AC71-0055-E941-BD3D-1F3027DFE3E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AA0EA5DA-975C-19B1-D129-0CEB3B01A813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6628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AA0EA5DA-975C-19B1-D129-0CEB3B01A8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53872" y="5850175"/>
                  <a:ext cx="231175" cy="596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B52FBB2F-2D07-0E13-F7C3-28987BB79623}"/>
                    </a:ext>
                  </a:extLst>
                </p14:cNvPr>
                <p14:cNvContentPartPr/>
                <p14:nvPr/>
              </p14:nvContentPartPr>
              <p14:xfrm>
                <a:off x="10866660" y="6338685"/>
                <a:ext cx="58320" cy="9396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B52FBB2F-2D07-0E13-F7C3-28987BB7962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51275" y="6323145"/>
                  <a:ext cx="88732" cy="124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DF7E1BB0-0388-D09C-C547-F06D481972C3}"/>
                    </a:ext>
                  </a:extLst>
                </p14:cNvPr>
                <p14:cNvContentPartPr/>
                <p14:nvPr/>
              </p14:nvContentPartPr>
              <p14:xfrm>
                <a:off x="10297760" y="5710385"/>
                <a:ext cx="1341360" cy="70308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DF7E1BB0-0388-D09C-C547-F06D481972C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277234" y="5689876"/>
                  <a:ext cx="1382051" cy="74373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B4F4F596-2D8D-116D-12D9-13A950CA565A}"/>
                  </a:ext>
                </a:extLst>
              </p14:cNvPr>
              <p14:cNvContentPartPr/>
              <p14:nvPr/>
            </p14:nvContentPartPr>
            <p14:xfrm>
              <a:off x="11328668" y="3452200"/>
              <a:ext cx="531720" cy="1785960"/>
            </p14:xfrm>
          </p:contentPart>
        </mc:Choice>
        <mc:Fallback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B4F4F596-2D8D-116D-12D9-13A950CA565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308148" y="3431680"/>
                <a:ext cx="572400" cy="18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560D84E-3E65-BC4C-8A70-B5710EBC8C03}"/>
              </a:ext>
            </a:extLst>
          </p:cNvPr>
          <p:cNvGrpSpPr/>
          <p:nvPr/>
        </p:nvGrpSpPr>
        <p:grpSpPr>
          <a:xfrm>
            <a:off x="500319" y="364659"/>
            <a:ext cx="453600" cy="605880"/>
            <a:chOff x="500319" y="364659"/>
            <a:chExt cx="453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E46711-F78C-5D4A-A910-8AD0D1477EE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3BE210-56B7-A343-A8EF-A5731CCABC6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1FE39A-87FF-3F48-B16B-16EE984E69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681D1F-E7A3-EF41-973D-54D90CE7819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14:cNvPr>
                <p14:cNvContentPartPr/>
                <p14:nvPr/>
              </p14:nvContentPartPr>
              <p14:xfrm>
                <a:off x="843039" y="784779"/>
                <a:ext cx="30600" cy="7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87DE-4F65-5945-8737-0C7D5D13DBF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7739" y="769299"/>
                  <a:ext cx="60844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14:cNvPr>
                <p14:cNvContentPartPr/>
                <p14:nvPr/>
              </p14:nvContentPartPr>
              <p14:xfrm>
                <a:off x="881559" y="870459"/>
                <a:ext cx="72360" cy="6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A98836-7CE7-BD42-A67E-35D974816C1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6002" y="854979"/>
                  <a:ext cx="10311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85F7A2-147F-7F44-9AE3-29FE08EB93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14:cNvPr>
                <p14:cNvContentPartPr/>
                <p14:nvPr/>
              </p14:nvContentPartPr>
              <p14:xfrm>
                <a:off x="859599" y="790539"/>
                <a:ext cx="69480" cy="5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D89D26-91BB-224C-9385-4AF679A1E6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4119" y="775059"/>
                  <a:ext cx="10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14:cNvPr>
                <p14:cNvContentPartPr/>
                <p14:nvPr/>
              </p14:nvContentPartPr>
              <p14:xfrm>
                <a:off x="715959" y="815379"/>
                <a:ext cx="15228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4020D-7CD9-7E4E-A0A0-999F670C526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0479" y="800010"/>
                  <a:ext cx="182880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14:cNvPr>
                <p14:cNvContentPartPr/>
                <p14:nvPr/>
              </p14:nvContentPartPr>
              <p14:xfrm>
                <a:off x="500319" y="364659"/>
                <a:ext cx="30708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705084-943F-4547-878F-28C28358636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4839" y="349179"/>
                  <a:ext cx="337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A3DCEE-CF37-F947-83D7-C7023832372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14:cNvPr>
                <p14:cNvContentPartPr/>
                <p14:nvPr/>
              </p14:nvContentPartPr>
              <p14:xfrm>
                <a:off x="555399" y="596859"/>
                <a:ext cx="748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4685B0-2211-7646-A948-2351E99A089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9919" y="581379"/>
                  <a:ext cx="10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909525-B882-774A-B244-A220639875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E1DCDD-F421-DD47-A50C-649DBDF27EA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A4C240-AD90-DA44-8369-E169C74A4C0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F372D1-4CA2-B461-22FF-C6E8CF217AC2}"/>
                  </a:ext>
                </a:extLst>
              </p14:cNvPr>
              <p14:cNvContentPartPr/>
              <p14:nvPr/>
            </p14:nvContentPartPr>
            <p14:xfrm>
              <a:off x="2850000" y="6836205"/>
              <a:ext cx="4680" cy="38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F372D1-4CA2-B461-22FF-C6E8CF217AC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834520" y="6820725"/>
                <a:ext cx="352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617245"/>
            <a:ext cx="60120" cy="778320"/>
            <a:chOff x="11252854" y="1617245"/>
            <a:chExt cx="60120" cy="7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4A4B15F1-120A-C136-871D-315354BA8E95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7200" cy="7020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4A4B15F1-120A-C136-871D-315354BA8E9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248894" y="2309885"/>
                  <a:ext cx="37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A3D87BCB-F851-3894-6EAD-76A9C246E5D9}"/>
                    </a:ext>
                  </a:extLst>
                </p14:cNvPr>
                <p14:cNvContentPartPr/>
                <p14:nvPr/>
              </p14:nvContentPartPr>
              <p14:xfrm>
                <a:off x="11252854" y="1617245"/>
                <a:ext cx="60120" cy="68544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A3D87BCB-F851-3894-6EAD-76A9C246E5D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37374" y="1601765"/>
                  <a:ext cx="9072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1601862" y="911921"/>
            <a:ext cx="75960" cy="56520"/>
            <a:chOff x="11601862" y="911921"/>
            <a:chExt cx="75960" cy="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0AEDB4FC-CCB0-B210-9AE3-5AFA772B8905}"/>
                  </a:ext>
                </a:extLst>
              </p14:cNvPr>
              <p14:cNvContentPartPr/>
              <p14:nvPr/>
            </p14:nvContentPartPr>
            <p14:xfrm>
              <a:off x="9860542" y="596201"/>
              <a:ext cx="609120" cy="56520"/>
            </p14:xfrm>
          </p:contentPart>
        </mc:Choice>
        <mc:Fallback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0AEDB4FC-CCB0-B210-9AE3-5AFA772B8905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845062" y="580721"/>
                <a:ext cx="6397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4E4ABB6B-8406-92EB-1E58-D3D9B62A57BE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20640" cy="54720"/>
            </p14:xfrm>
          </p:contentPart>
        </mc:Choice>
        <mc:Fallback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4E4ABB6B-8406-92EB-1E58-D3D9B62A57B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833191" y="568841"/>
                <a:ext cx="651222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4A222F3C-2FAB-2F2D-1447-85BE0882D95C}"/>
                  </a:ext>
                </a:extLst>
              </p14:cNvPr>
              <p14:cNvContentPartPr/>
              <p14:nvPr/>
            </p14:nvContentPartPr>
            <p14:xfrm>
              <a:off x="3098677" y="957939"/>
              <a:ext cx="23760" cy="1115280"/>
            </p14:xfrm>
          </p:contentPart>
        </mc:Choice>
        <mc:Fallback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4A222F3C-2FAB-2F2D-1447-85BE0882D95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088393" y="947499"/>
                <a:ext cx="43619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25DD14B8-4773-CFD5-D0C6-41D361BF23B0}"/>
                  </a:ext>
                </a:extLst>
              </p14:cNvPr>
              <p14:cNvContentPartPr/>
              <p14:nvPr/>
            </p14:nvContentPartPr>
            <p14:xfrm>
              <a:off x="4113517" y="2046579"/>
              <a:ext cx="2520" cy="17280"/>
            </p14:xfrm>
          </p:contentPart>
        </mc:Choice>
        <mc:Fallback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25DD14B8-4773-CFD5-D0C6-41D361BF23B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104382" y="2036139"/>
                <a:ext cx="201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62B0B8B6-9864-0955-3341-D2B89C6E2F4F}"/>
                  </a:ext>
                </a:extLst>
              </p14:cNvPr>
              <p14:cNvContentPartPr/>
              <p14:nvPr/>
            </p14:nvContentPartPr>
            <p14:xfrm>
              <a:off x="3162757" y="957939"/>
              <a:ext cx="58680" cy="32400"/>
            </p14:xfrm>
          </p:contentPart>
        </mc:Choice>
        <mc:Fallback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62B0B8B6-9864-0955-3341-D2B89C6E2F4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155197" y="950379"/>
                <a:ext cx="738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D2BAAE5E-649F-424F-1E66-1D64DEA4A71C}"/>
                  </a:ext>
                </a:extLst>
              </p14:cNvPr>
              <p14:cNvContentPartPr/>
              <p14:nvPr/>
            </p14:nvContentPartPr>
            <p14:xfrm>
              <a:off x="3252037" y="957939"/>
              <a:ext cx="11520" cy="37080"/>
            </p14:xfrm>
          </p:contentPart>
        </mc:Choice>
        <mc:Fallback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D2BAAE5E-649F-424F-1E66-1D64DEA4A71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244477" y="950379"/>
                <a:ext cx="266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E18285FD-8429-1A62-B666-3D045C192B56}"/>
                  </a:ext>
                </a:extLst>
              </p14:cNvPr>
              <p14:cNvContentPartPr/>
              <p14:nvPr/>
            </p14:nvContentPartPr>
            <p14:xfrm>
              <a:off x="3282277" y="957579"/>
              <a:ext cx="75600" cy="41760"/>
            </p14:xfrm>
          </p:contentPart>
        </mc:Choice>
        <mc:Fallback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E18285FD-8429-1A62-B666-3D045C192B5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74753" y="950084"/>
                <a:ext cx="90648" cy="5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14:cNvPr>
              <p14:cNvContentPartPr/>
              <p14:nvPr/>
            </p14:nvContentPartPr>
            <p14:xfrm>
              <a:off x="3171757" y="1051179"/>
              <a:ext cx="21600" cy="6624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94C12D8-70D6-5B4C-8387-90A626F0F29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164197" y="1043619"/>
                <a:ext cx="36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14:cNvPr>
              <p14:cNvContentPartPr/>
              <p14:nvPr/>
            </p14:nvContentPartPr>
            <p14:xfrm>
              <a:off x="3213877" y="1053699"/>
              <a:ext cx="38160" cy="568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560FE03-987B-3544-B35E-5AA193F5D9A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206245" y="1046139"/>
                <a:ext cx="534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14:cNvPr>
              <p14:cNvContentPartPr/>
              <p14:nvPr/>
            </p14:nvContentPartPr>
            <p14:xfrm>
              <a:off x="3251677" y="1039299"/>
              <a:ext cx="19080" cy="6624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72DE41E-AD49-9540-AAFC-5C9EF9E4C84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244257" y="1031739"/>
                <a:ext cx="33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14:cNvPr>
              <p14:cNvContentPartPr/>
              <p14:nvPr/>
            </p14:nvContentPartPr>
            <p14:xfrm>
              <a:off x="3294157" y="1055859"/>
              <a:ext cx="45000" cy="543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DB3CA2C-DC31-014E-A7E2-83C74F0D86C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286597" y="1048249"/>
                <a:ext cx="60120" cy="6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14:cNvPr>
              <p14:cNvContentPartPr/>
              <p14:nvPr/>
            </p14:nvContentPartPr>
            <p14:xfrm>
              <a:off x="3340957" y="1049019"/>
              <a:ext cx="49680" cy="615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16B60E33-9E40-6A4A-9708-CD652833D04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333397" y="1041459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14:cNvPr>
              <p14:cNvContentPartPr/>
              <p14:nvPr/>
            </p14:nvContentPartPr>
            <p14:xfrm>
              <a:off x="3402157" y="1023099"/>
              <a:ext cx="52200" cy="9216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4686A5B-3FC5-6348-935D-2C7BE197C48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394597" y="1015539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E7688B9D-CA55-5C6A-2D71-9333F02261A0}"/>
                  </a:ext>
                </a:extLst>
              </p14:cNvPr>
              <p14:cNvContentPartPr/>
              <p14:nvPr/>
            </p14:nvContentPartPr>
            <p14:xfrm>
              <a:off x="3723695" y="1307171"/>
              <a:ext cx="83880" cy="410760"/>
            </p14:xfrm>
          </p:contentPart>
        </mc:Choice>
        <mc:Fallback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E7688B9D-CA55-5C6A-2D71-9333F02261A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716135" y="1299611"/>
                <a:ext cx="9900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9A3370A7-F5CB-F58D-FA0D-5AC080D754CC}"/>
                  </a:ext>
                </a:extLst>
              </p14:cNvPr>
              <p14:cNvContentPartPr/>
              <p14:nvPr/>
            </p14:nvContentPartPr>
            <p14:xfrm>
              <a:off x="3445845" y="1632961"/>
              <a:ext cx="170640" cy="30600"/>
            </p14:xfrm>
          </p:contentPart>
        </mc:Choice>
        <mc:Fallback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9A3370A7-F5CB-F58D-FA0D-5AC080D754C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438285" y="1625401"/>
                <a:ext cx="185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F51304F8-A80C-31A2-2273-59E7E979E41A}"/>
                  </a:ext>
                </a:extLst>
              </p14:cNvPr>
              <p14:cNvContentPartPr/>
              <p14:nvPr/>
            </p14:nvContentPartPr>
            <p14:xfrm>
              <a:off x="3388965" y="1679401"/>
              <a:ext cx="19080" cy="54000"/>
            </p14:xfrm>
          </p:contentPart>
        </mc:Choice>
        <mc:Fallback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F51304F8-A80C-31A2-2273-59E7E979E41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381405" y="1671841"/>
                <a:ext cx="342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14:cNvPr>
              <p14:cNvContentPartPr/>
              <p14:nvPr/>
            </p14:nvContentPartPr>
            <p14:xfrm>
              <a:off x="3622245" y="1631521"/>
              <a:ext cx="22680" cy="478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FD16025-248E-6049-9800-064F1DADE60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614563" y="1624017"/>
                <a:ext cx="38044" cy="62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BDCB145E-455A-74ED-FF2B-0C0EA9402764}"/>
                  </a:ext>
                </a:extLst>
              </p14:cNvPr>
              <p14:cNvContentPartPr/>
              <p14:nvPr/>
            </p14:nvContentPartPr>
            <p14:xfrm>
              <a:off x="3398325" y="1679401"/>
              <a:ext cx="248040" cy="56520"/>
            </p14:xfrm>
          </p:contentPart>
        </mc:Choice>
        <mc:Fallback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BDCB145E-455A-74ED-FF2B-0C0EA940276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390765" y="1671841"/>
                <a:ext cx="2631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14:cNvPr>
              <p14:cNvContentPartPr/>
              <p14:nvPr/>
            </p14:nvContentPartPr>
            <p14:xfrm>
              <a:off x="3571485" y="1615681"/>
              <a:ext cx="49680" cy="828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5A5906D-A74A-8744-9BD1-3D00010B9455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563925" y="1608121"/>
                <a:ext cx="64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796953D4-8DBF-252B-C213-0CCDB69FE8C5}"/>
                  </a:ext>
                </a:extLst>
              </p14:cNvPr>
              <p14:cNvContentPartPr/>
              <p14:nvPr/>
            </p14:nvContentPartPr>
            <p14:xfrm>
              <a:off x="3445845" y="1613881"/>
              <a:ext cx="122760" cy="22680"/>
            </p14:xfrm>
          </p:contentPart>
        </mc:Choice>
        <mc:Fallback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796953D4-8DBF-252B-C213-0CCDB69FE8C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438285" y="1606321"/>
                <a:ext cx="1378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72E85B88-100F-DB07-64DB-ECDBED8CCC7A}"/>
                  </a:ext>
                </a:extLst>
              </p14:cNvPr>
              <p14:cNvContentPartPr/>
              <p14:nvPr/>
            </p14:nvContentPartPr>
            <p14:xfrm>
              <a:off x="3365205" y="1679401"/>
              <a:ext cx="7200" cy="17640"/>
            </p14:xfrm>
          </p:contentPart>
        </mc:Choice>
        <mc:Fallback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72E85B88-100F-DB07-64DB-ECDBED8CCC7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58005" y="1671841"/>
                <a:ext cx="216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12AF0D17-EBDB-5CF6-5CF0-17D479EF46AD}"/>
                  </a:ext>
                </a:extLst>
              </p14:cNvPr>
              <p14:cNvContentPartPr/>
              <p14:nvPr/>
            </p14:nvContentPartPr>
            <p14:xfrm>
              <a:off x="3333165" y="1679401"/>
              <a:ext cx="38520" cy="28800"/>
            </p14:xfrm>
          </p:contentPart>
        </mc:Choice>
        <mc:Fallback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12AF0D17-EBDB-5CF6-5CF0-17D479EF46A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325605" y="1671841"/>
                <a:ext cx="536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14:cNvPr>
              <p14:cNvContentPartPr/>
              <p14:nvPr/>
            </p14:nvContentPartPr>
            <p14:xfrm>
              <a:off x="3333165" y="1707841"/>
              <a:ext cx="62280" cy="2592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941C275-8FA4-5D4E-9E70-1E9BDA7CFAC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325605" y="1700281"/>
                <a:ext cx="77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AACDC26B-3645-82B6-5B5D-63002F7C69A7}"/>
                  </a:ext>
                </a:extLst>
              </p14:cNvPr>
              <p14:cNvContentPartPr/>
              <p14:nvPr/>
            </p14:nvContentPartPr>
            <p14:xfrm>
              <a:off x="3113142" y="2024985"/>
              <a:ext cx="749880" cy="19440"/>
            </p14:xfrm>
          </p:contentPart>
        </mc:Choice>
        <mc:Fallback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AACDC26B-3645-82B6-5B5D-63002F7C69A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097669" y="2009505"/>
                <a:ext cx="780465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14:cNvPr>
              <p14:cNvContentPartPr/>
              <p14:nvPr/>
            </p14:nvContentPartPr>
            <p14:xfrm>
              <a:off x="5418316" y="2858249"/>
              <a:ext cx="12960" cy="505054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5E6244-6A8F-6146-9F34-6B0877CAEAD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410756" y="2850684"/>
                <a:ext cx="28080" cy="52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14:cNvPr>
              <p14:cNvContentPartPr/>
              <p14:nvPr/>
            </p14:nvContentPartPr>
            <p14:xfrm>
              <a:off x="5418316" y="3352271"/>
              <a:ext cx="14760" cy="630542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1E6AEB4-49AF-D146-8D44-7C26D6382FA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410756" y="3344709"/>
                <a:ext cx="29880" cy="64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14:cNvPr>
              <p14:cNvContentPartPr/>
              <p14:nvPr/>
            </p14:nvContentPartPr>
            <p14:xfrm>
              <a:off x="5434516" y="2843080"/>
              <a:ext cx="1333800" cy="21719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A578B5-6908-DC47-9657-9682EF42148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426956" y="2835350"/>
                <a:ext cx="1348920" cy="3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14:cNvPr>
              <p14:cNvContentPartPr/>
              <p14:nvPr/>
            </p14:nvContentPartPr>
            <p14:xfrm>
              <a:off x="5412196" y="3980401"/>
              <a:ext cx="1344960" cy="30682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5383CE-300D-1C4B-8FD0-CCA67A35562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404636" y="3972821"/>
                <a:ext cx="1360080" cy="4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14:cNvPr>
              <p14:cNvContentPartPr/>
              <p14:nvPr/>
            </p14:nvContentPartPr>
            <p14:xfrm>
              <a:off x="5475536" y="2905340"/>
              <a:ext cx="2880" cy="1724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FCA63F-92BF-3C40-9BB2-6E78826555F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467976" y="2898099"/>
                <a:ext cx="18000" cy="16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14:cNvPr>
              <p14:cNvContentPartPr/>
              <p14:nvPr/>
            </p14:nvContentPartPr>
            <p14:xfrm>
              <a:off x="5475536" y="2907064"/>
              <a:ext cx="6840" cy="35164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8BE72F20-37F8-1F4C-AFFA-3FAD6C421C9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467556" y="2899605"/>
                <a:ext cx="22800" cy="5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14:cNvPr>
              <p14:cNvContentPartPr/>
              <p14:nvPr/>
            </p14:nvContentPartPr>
            <p14:xfrm>
              <a:off x="5464376" y="2899480"/>
              <a:ext cx="35280" cy="3447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E1D1BB4-5969-1242-85B6-600B18DF6562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456816" y="2892241"/>
                <a:ext cx="50400" cy="1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14:cNvPr>
              <p14:cNvContentPartPr/>
              <p14:nvPr/>
            </p14:nvContentPartPr>
            <p14:xfrm>
              <a:off x="5509016" y="2900859"/>
              <a:ext cx="62280" cy="48954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BE0B7BB-1693-1E41-805C-6C731689A005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501456" y="2893300"/>
                <a:ext cx="77400" cy="6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14:cNvPr>
              <p14:cNvContentPartPr/>
              <p14:nvPr/>
            </p14:nvContentPartPr>
            <p14:xfrm>
              <a:off x="5582096" y="2903961"/>
              <a:ext cx="30600" cy="39991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08FB274-56A6-9A48-818E-971DC62F4AB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574536" y="2896395"/>
                <a:ext cx="45720" cy="55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14:cNvPr>
              <p14:cNvContentPartPr/>
              <p14:nvPr/>
            </p14:nvContentPartPr>
            <p14:xfrm>
              <a:off x="5613776" y="2896377"/>
              <a:ext cx="27360" cy="39646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09A2A48-AC65-1240-8659-B761E24425C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606216" y="2888808"/>
                <a:ext cx="42480" cy="5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14:cNvPr>
              <p14:cNvContentPartPr/>
              <p14:nvPr/>
            </p14:nvContentPartPr>
            <p14:xfrm>
              <a:off x="5658056" y="2898445"/>
              <a:ext cx="51120" cy="46541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B249E76-7DE6-3C4D-924C-CED1DB0F8F8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650496" y="2890869"/>
                <a:ext cx="66240" cy="6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14:cNvPr>
              <p14:cNvContentPartPr/>
              <p14:nvPr/>
            </p14:nvContentPartPr>
            <p14:xfrm>
              <a:off x="5715296" y="2894653"/>
              <a:ext cx="60840" cy="47575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8FDB7B7-A2EB-A543-9301-24E504EB593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707691" y="2887084"/>
                <a:ext cx="76050" cy="6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14:cNvPr>
              <p14:cNvContentPartPr/>
              <p14:nvPr/>
            </p14:nvContentPartPr>
            <p14:xfrm>
              <a:off x="5475536" y="2994630"/>
              <a:ext cx="8280" cy="6171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0190F23-EB5F-034D-B892-240D6247387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467976" y="2987052"/>
                <a:ext cx="23400" cy="7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14:cNvPr>
              <p14:cNvContentPartPr/>
              <p14:nvPr/>
            </p14:nvContentPartPr>
            <p14:xfrm>
              <a:off x="5504336" y="3013246"/>
              <a:ext cx="28800" cy="44472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2F3C6AB-CB00-4F42-9B7F-C9E362C33B5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496776" y="3005714"/>
                <a:ext cx="43920" cy="5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14:cNvPr>
              <p14:cNvContentPartPr/>
              <p14:nvPr/>
            </p14:nvContentPartPr>
            <p14:xfrm>
              <a:off x="5548616" y="2999801"/>
              <a:ext cx="9720" cy="59296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FBD20F0-E1BE-6B4C-B961-F8FFBF8A5CC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541326" y="2992254"/>
                <a:ext cx="24300" cy="7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14:cNvPr>
              <p14:cNvContentPartPr/>
              <p14:nvPr/>
            </p14:nvContentPartPr>
            <p14:xfrm>
              <a:off x="5574176" y="3019796"/>
              <a:ext cx="41760" cy="38267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6E87E90-B9F2-8746-86E6-173B9A24598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566616" y="3012215"/>
                <a:ext cx="56880" cy="5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14:cNvPr>
              <p14:cNvContentPartPr/>
              <p14:nvPr/>
            </p14:nvContentPartPr>
            <p14:xfrm>
              <a:off x="5615216" y="3019452"/>
              <a:ext cx="43200" cy="36198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EB73699-2867-5041-87A2-37814119425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607656" y="3011850"/>
                <a:ext cx="58320" cy="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14:cNvPr>
              <p14:cNvContentPartPr/>
              <p14:nvPr/>
            </p14:nvContentPartPr>
            <p14:xfrm>
              <a:off x="5671016" y="2994630"/>
              <a:ext cx="38520" cy="56883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8D7839A3-EDF8-7E4B-B55D-CA6F38BAE12B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663456" y="2987070"/>
                <a:ext cx="53640" cy="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14:cNvPr>
              <p14:cNvContentPartPr/>
              <p14:nvPr/>
            </p14:nvContentPartPr>
            <p14:xfrm>
              <a:off x="8195860" y="5809891"/>
              <a:ext cx="91383" cy="78129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57F86A1-8F20-8D4F-97B2-08033F4CE4C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188305" y="5802330"/>
                <a:ext cx="106494" cy="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14:cNvPr>
              <p14:cNvContentPartPr/>
              <p14:nvPr/>
            </p14:nvContentPartPr>
            <p14:xfrm>
              <a:off x="8844262" y="4913847"/>
              <a:ext cx="86151" cy="65573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509A68A-DDE4-A545-ABF4-2F178014B80E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836692" y="4906239"/>
                <a:ext cx="101291" cy="8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14:cNvPr>
              <p14:cNvContentPartPr/>
              <p14:nvPr/>
            </p14:nvContentPartPr>
            <p14:xfrm>
              <a:off x="9051698" y="5278624"/>
              <a:ext cx="8720" cy="39239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8C7301C-0943-904D-BD3D-CC7B9B492B7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044068" y="5271064"/>
                <a:ext cx="23980" cy="40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14:cNvPr>
              <p14:cNvContentPartPr/>
              <p14:nvPr/>
            </p14:nvContentPartPr>
            <p14:xfrm>
              <a:off x="9050302" y="5660551"/>
              <a:ext cx="10464" cy="302751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EF66D76-16C6-0540-89EA-24761808662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042725" y="5652991"/>
                <a:ext cx="25619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14:cNvPr>
              <p14:cNvContentPartPr/>
              <p14:nvPr/>
            </p14:nvContentPartPr>
            <p14:xfrm>
              <a:off x="9050302" y="4815779"/>
              <a:ext cx="5581" cy="68014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91165B1-5746-6544-BC17-25406B69307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042977" y="4808222"/>
                <a:ext cx="20231" cy="8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14:cNvPr>
              <p14:cNvContentPartPr/>
              <p14:nvPr/>
            </p14:nvContentPartPr>
            <p14:xfrm>
              <a:off x="9051698" y="4886583"/>
              <a:ext cx="6976" cy="39239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C33D0C7-6195-544F-A04A-33F26225810E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9043988" y="4879016"/>
                <a:ext cx="22397" cy="40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14:cNvPr>
              <p14:cNvContentPartPr/>
              <p14:nvPr/>
            </p14:nvContentPartPr>
            <p14:xfrm>
              <a:off x="8098801" y="4795200"/>
              <a:ext cx="743971" cy="18835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D1A41D-5C54-8044-9317-86FDF731487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091239" y="4787594"/>
                <a:ext cx="759095" cy="3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14:cNvPr>
              <p14:cNvContentPartPr/>
              <p14:nvPr/>
            </p14:nvContentPartPr>
            <p14:xfrm>
              <a:off x="8790104" y="4814035"/>
              <a:ext cx="280777" cy="13952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D1757F5-C9CA-214F-87AC-6C98E80D326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782545" y="4806522"/>
                <a:ext cx="295896" cy="2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14:cNvPr>
              <p14:cNvContentPartPr/>
              <p14:nvPr/>
            </p14:nvContentPartPr>
            <p14:xfrm>
              <a:off x="8082059" y="4810547"/>
              <a:ext cx="8720" cy="580039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314E3E3-1263-2C46-B832-E9A4BAF8880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074429" y="4802981"/>
                <a:ext cx="23980" cy="59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14:cNvPr>
              <p14:cNvContentPartPr/>
              <p14:nvPr/>
            </p14:nvContentPartPr>
            <p14:xfrm>
              <a:off x="8075083" y="5381518"/>
              <a:ext cx="17091" cy="566437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CA6A1BDE-D6E5-9549-9BAD-55745D1D67D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064757" y="5371075"/>
                <a:ext cx="37031" cy="5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14:cNvPr>
              <p14:cNvContentPartPr/>
              <p14:nvPr/>
            </p14:nvContentPartPr>
            <p14:xfrm>
              <a:off x="8085198" y="5952837"/>
              <a:ext cx="980102" cy="24067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D26C71-DBDC-0547-AFA4-81A923E2C26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074760" y="5942420"/>
                <a:ext cx="1000258" cy="4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14:cNvPr>
              <p14:cNvContentPartPr/>
              <p14:nvPr/>
            </p14:nvContentPartPr>
            <p14:xfrm>
              <a:off x="8130890" y="4836009"/>
              <a:ext cx="28950" cy="69409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70A06B9-72C1-4443-B3F9-82CC7778423F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123291" y="4828457"/>
                <a:ext cx="4414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14:cNvPr>
              <p14:cNvContentPartPr/>
              <p14:nvPr/>
            </p14:nvContentPartPr>
            <p14:xfrm>
              <a:off x="8169954" y="4864958"/>
              <a:ext cx="10464" cy="46389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7C46D86-7BA9-5D48-8DC8-397B87B9748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162377" y="4857464"/>
                <a:ext cx="25619" cy="6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14:cNvPr>
              <p14:cNvContentPartPr/>
              <p14:nvPr/>
            </p14:nvContentPartPr>
            <p14:xfrm>
              <a:off x="8171349" y="4837753"/>
              <a:ext cx="5581" cy="87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74441B4-6B78-5949-83C5-5C32CE580D7C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8163536" y="4830123"/>
                <a:ext cx="21208" cy="2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14:cNvPr>
              <p14:cNvContentPartPr/>
              <p14:nvPr/>
            </p14:nvContentPartPr>
            <p14:xfrm>
              <a:off x="8196811" y="4862865"/>
              <a:ext cx="24067" cy="45692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850E8184-D46A-4249-BAC1-A6D31160F0FB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8189153" y="4855310"/>
                <a:ext cx="39382" cy="6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14:cNvPr>
              <p14:cNvContentPartPr/>
              <p14:nvPr/>
            </p14:nvContentPartPr>
            <p14:xfrm>
              <a:off x="8234132" y="4855541"/>
              <a:ext cx="62782" cy="53365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A2E3B71-E931-A943-8549-C239076B17FA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226555" y="4848020"/>
                <a:ext cx="77936" cy="6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14:cNvPr>
              <p14:cNvContentPartPr/>
              <p14:nvPr/>
            </p14:nvContentPartPr>
            <p14:xfrm>
              <a:off x="8271103" y="4868097"/>
              <a:ext cx="30694" cy="2093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2F73334-491F-AA4C-897F-A6CE4826CB99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3520" y="4860771"/>
                <a:ext cx="45860" cy="1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14:cNvPr>
              <p14:cNvContentPartPr/>
              <p14:nvPr/>
            </p14:nvContentPartPr>
            <p14:xfrm>
              <a:off x="8304936" y="4864609"/>
              <a:ext cx="24067" cy="42204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699FAD6F-8F66-AE46-8769-FF912A220C2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297278" y="4857034"/>
                <a:ext cx="39382" cy="5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14:cNvPr>
              <p14:cNvContentPartPr/>
              <p14:nvPr/>
            </p14:nvContentPartPr>
            <p14:xfrm>
              <a:off x="8120775" y="4958434"/>
              <a:ext cx="12208" cy="74641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D9FEAB0-6A7C-B941-B68B-A09A00C6FF1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113235" y="4950862"/>
                <a:ext cx="27288" cy="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14:cNvPr>
              <p14:cNvContentPartPr/>
              <p14:nvPr/>
            </p14:nvContentPartPr>
            <p14:xfrm>
              <a:off x="8142748" y="4988081"/>
              <a:ext cx="25811" cy="39065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B16C93D-5E36-424A-89B6-5154065429D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135114" y="4980623"/>
                <a:ext cx="41079" cy="5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14:cNvPr>
              <p14:cNvContentPartPr/>
              <p14:nvPr/>
            </p14:nvContentPartPr>
            <p14:xfrm>
              <a:off x="8181813" y="4969247"/>
              <a:ext cx="10464" cy="69409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98118945-B7A2-EE43-A1E9-60E2BDFF3F7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174236" y="4961695"/>
                <a:ext cx="25619" cy="8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14:cNvPr>
              <p14:cNvContentPartPr/>
              <p14:nvPr/>
            </p14:nvContentPartPr>
            <p14:xfrm>
              <a:off x="8210414" y="4988081"/>
              <a:ext cx="35925" cy="44296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9800CC-B1DA-1645-A8CD-12C5F14EFE7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202870" y="4980518"/>
                <a:ext cx="51014" cy="5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14:cNvPr>
              <p14:cNvContentPartPr/>
              <p14:nvPr/>
            </p14:nvContentPartPr>
            <p14:xfrm>
              <a:off x="8247386" y="4989825"/>
              <a:ext cx="39065" cy="52319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EC05740-9F0E-D446-9705-79A76E79356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239860" y="4982195"/>
                <a:ext cx="54118" cy="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14:cNvPr>
              <p14:cNvContentPartPr/>
              <p14:nvPr/>
            </p14:nvContentPartPr>
            <p14:xfrm>
              <a:off x="8301448" y="4953202"/>
              <a:ext cx="34182" cy="75339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2B1BAD3-52DF-F046-81A0-D9705E58593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293892" y="4945632"/>
                <a:ext cx="49294" cy="904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1523F5-08B6-5C42-B380-3E5EB2676E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7118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14:cNvPr>
              <p14:cNvContentPartPr/>
              <p14:nvPr/>
            </p14:nvContentPartPr>
            <p14:xfrm>
              <a:off x="6754996" y="2859973"/>
              <a:ext cx="12960" cy="113004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7176C8-93EC-7B4E-9CEC-A718484DA2C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747436" y="2852413"/>
                <a:ext cx="2808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14:cNvPr>
              <p14:cNvContentPartPr/>
              <p14:nvPr/>
            </p14:nvContentPartPr>
            <p14:xfrm>
              <a:off x="1634773" y="-795953"/>
              <a:ext cx="40320" cy="1080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5880E8EA-3339-1440-95A0-B19D238DD7F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619293" y="-810934"/>
                <a:ext cx="70920" cy="40413"/>
              </a:xfrm>
              <a:prstGeom prst="rect">
                <a:avLst/>
              </a:prstGeom>
            </p:spPr>
          </p:pic>
        </mc:Fallback>
      </mc:AlternateContent>
      <p:grpSp>
        <p:nvGrpSpPr>
          <p:cNvPr id="646" name="Group 645">
            <a:extLst>
              <a:ext uri="{FF2B5EF4-FFF2-40B4-BE49-F238E27FC236}">
                <a16:creationId xmlns:a16="http://schemas.microsoft.com/office/drawing/2014/main" id="{FF3047AF-3774-5B44-BC17-F0DC46D83ECB}"/>
              </a:ext>
            </a:extLst>
          </p:cNvPr>
          <p:cNvGrpSpPr/>
          <p:nvPr/>
        </p:nvGrpSpPr>
        <p:grpSpPr>
          <a:xfrm>
            <a:off x="2997557" y="1035253"/>
            <a:ext cx="4698000" cy="1440000"/>
            <a:chOff x="2997557" y="1035253"/>
            <a:chExt cx="4698000" cy="14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6AC2733-A777-AC4D-9E92-5E50AA4F2D07}"/>
                    </a:ext>
                  </a:extLst>
                </p14:cNvPr>
                <p14:cNvContentPartPr/>
                <p14:nvPr/>
              </p14:nvContentPartPr>
              <p14:xfrm>
                <a:off x="2997557" y="1151893"/>
                <a:ext cx="164520" cy="113364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6AC2733-A777-AC4D-9E92-5E50AA4F2D0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5997" y="1090333"/>
                  <a:ext cx="28764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A5B92768-AB19-CD80-B9DC-9AA45D35B64D}"/>
                    </a:ext>
                  </a:extLst>
                </p14:cNvPr>
                <p14:cNvContentPartPr/>
                <p14:nvPr/>
              </p14:nvContentPartPr>
              <p14:xfrm>
                <a:off x="3023837" y="1035253"/>
                <a:ext cx="888840" cy="141912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A5B92768-AB19-CD80-B9DC-9AA45D35B64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962277" y="973693"/>
                  <a:ext cx="1011960" cy="15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0C157DB-52F7-3A44-BB9D-77F52D87904E}"/>
                    </a:ext>
                  </a:extLst>
                </p14:cNvPr>
                <p14:cNvContentPartPr/>
                <p14:nvPr/>
              </p14:nvContentPartPr>
              <p14:xfrm>
                <a:off x="4247477" y="1761013"/>
                <a:ext cx="874080" cy="69876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0C157DB-52F7-3A44-BB9D-77F52D87904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85942" y="1699453"/>
                  <a:ext cx="997149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24CA602D-2285-9A4F-B2B1-F95B9D04CE93}"/>
                    </a:ext>
                  </a:extLst>
                </p14:cNvPr>
                <p14:cNvContentPartPr/>
                <p14:nvPr/>
              </p14:nvContentPartPr>
              <p14:xfrm>
                <a:off x="5264117" y="1337293"/>
                <a:ext cx="524520" cy="111132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24CA602D-2285-9A4F-B2B1-F95B9D04CE9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02557" y="1275733"/>
                  <a:ext cx="647640" cy="12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8581B70-3642-604B-A905-954490868BDE}"/>
                    </a:ext>
                  </a:extLst>
                </p14:cNvPr>
                <p14:cNvContentPartPr/>
                <p14:nvPr/>
              </p14:nvContentPartPr>
              <p14:xfrm>
                <a:off x="5401997" y="1781893"/>
                <a:ext cx="302400" cy="2160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8581B70-3642-604B-A905-954490868BD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340437" y="1720333"/>
                  <a:ext cx="425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D8A2F336-F527-4D46-9013-8723BB190223}"/>
                    </a:ext>
                  </a:extLst>
                </p14:cNvPr>
                <p14:cNvContentPartPr/>
                <p14:nvPr/>
              </p14:nvContentPartPr>
              <p14:xfrm>
                <a:off x="6122357" y="1464373"/>
                <a:ext cx="418680" cy="96948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D8A2F336-F527-4D46-9013-8723BB19022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060797" y="1402813"/>
                  <a:ext cx="54180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B885D3C7-52C2-864E-8F01-BA01C8388971}"/>
                    </a:ext>
                  </a:extLst>
                </p14:cNvPr>
                <p14:cNvContentPartPr/>
                <p14:nvPr/>
              </p14:nvContentPartPr>
              <p14:xfrm>
                <a:off x="6217757" y="1766053"/>
                <a:ext cx="286200" cy="6912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B885D3C7-52C2-864E-8F01-BA01C838897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156197" y="1704493"/>
                  <a:ext cx="409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6B6A2FFD-8193-2240-99AE-9589C2204C9C}"/>
                    </a:ext>
                  </a:extLst>
                </p14:cNvPr>
                <p14:cNvContentPartPr/>
                <p14:nvPr/>
              </p14:nvContentPartPr>
              <p14:xfrm>
                <a:off x="6906077" y="1448533"/>
                <a:ext cx="69120" cy="99612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6B6A2FFD-8193-2240-99AE-9589C2204C9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844517" y="1386973"/>
                  <a:ext cx="192240" cy="11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EF7529D7-1E9F-0742-95A0-67A561014431}"/>
                    </a:ext>
                  </a:extLst>
                </p14:cNvPr>
                <p14:cNvContentPartPr/>
                <p14:nvPr/>
              </p14:nvContentPartPr>
              <p14:xfrm>
                <a:off x="7398557" y="1820413"/>
                <a:ext cx="297000" cy="65484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EF7529D7-1E9F-0742-95A0-67A56101443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36997" y="1758853"/>
                  <a:ext cx="420120" cy="77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E6871E56-F650-0A4E-A53A-2F7B92AA90E1}"/>
              </a:ext>
            </a:extLst>
          </p:cNvPr>
          <p:cNvGrpSpPr/>
          <p:nvPr/>
        </p:nvGrpSpPr>
        <p:grpSpPr>
          <a:xfrm>
            <a:off x="3130037" y="2984293"/>
            <a:ext cx="2404800" cy="750240"/>
            <a:chOff x="3130037" y="2984293"/>
            <a:chExt cx="2404800" cy="75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3F9158AB-CCB7-D347-867E-FE5EEBEA3E6C}"/>
                    </a:ext>
                  </a:extLst>
                </p14:cNvPr>
                <p14:cNvContentPartPr/>
                <p14:nvPr/>
              </p14:nvContentPartPr>
              <p14:xfrm>
                <a:off x="3130037" y="2984293"/>
                <a:ext cx="916560" cy="74664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3F9158AB-CCB7-D347-867E-FE5EEBEA3E6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68477" y="2922733"/>
                  <a:ext cx="103968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2EF88ACF-7881-344C-92CF-B16C8EB8AEFA}"/>
                    </a:ext>
                  </a:extLst>
                </p14:cNvPr>
                <p14:cNvContentPartPr/>
                <p14:nvPr/>
              </p14:nvContentPartPr>
              <p14:xfrm>
                <a:off x="4247477" y="3121813"/>
                <a:ext cx="349920" cy="56700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2EF88ACF-7881-344C-92CF-B16C8EB8AEF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85917" y="3060253"/>
                  <a:ext cx="47304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F553290D-4678-A24C-8EA1-2D2F7CEEF40F}"/>
                    </a:ext>
                  </a:extLst>
                </p14:cNvPr>
                <p14:cNvContentPartPr/>
                <p14:nvPr/>
              </p14:nvContentPartPr>
              <p14:xfrm>
                <a:off x="4967837" y="3100933"/>
                <a:ext cx="567000" cy="63360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F553290D-4678-A24C-8EA1-2D2F7CEEF40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906277" y="3039373"/>
                  <a:ext cx="690120" cy="75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0" name="Rectangle 599">
            <a:extLst>
              <a:ext uri="{FF2B5EF4-FFF2-40B4-BE49-F238E27FC236}">
                <a16:creationId xmlns:a16="http://schemas.microsoft.com/office/drawing/2014/main" id="{75D615DE-E676-B346-A3F3-AF5FBD1B41F2}"/>
              </a:ext>
            </a:extLst>
          </p:cNvPr>
          <p:cNvSpPr/>
          <p:nvPr/>
        </p:nvSpPr>
        <p:spPr>
          <a:xfrm>
            <a:off x="6319580" y="3053977"/>
            <a:ext cx="2340344" cy="281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5498DE30-81DA-8E4F-B3CE-8DC690060D36}"/>
                  </a:ext>
                </a:extLst>
              </p14:cNvPr>
              <p14:cNvContentPartPr/>
              <p14:nvPr/>
            </p14:nvContentPartPr>
            <p14:xfrm>
              <a:off x="6330472" y="3639184"/>
              <a:ext cx="2326320" cy="36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5498DE30-81DA-8E4F-B3CE-8DC690060D36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321472" y="3630184"/>
                <a:ext cx="234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A12AA712-BFB6-3D4F-ABBF-1C101C4919C3}"/>
                  </a:ext>
                </a:extLst>
              </p14:cNvPr>
              <p14:cNvContentPartPr/>
              <p14:nvPr/>
            </p14:nvContentPartPr>
            <p14:xfrm>
              <a:off x="6319418" y="5642555"/>
              <a:ext cx="2324880" cy="360"/>
            </p14:xfrm>
          </p:contentPart>
        </mc:Choice>
        <mc:Fallback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A12AA712-BFB6-3D4F-ABBF-1C101C4919C3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310417" y="5633555"/>
                <a:ext cx="2342523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09052E8-35CB-604E-AC14-748E47ADF86D}"/>
              </a:ext>
            </a:extLst>
          </p:cNvPr>
          <p:cNvGrpSpPr/>
          <p:nvPr/>
        </p:nvGrpSpPr>
        <p:grpSpPr>
          <a:xfrm>
            <a:off x="6485141" y="3210358"/>
            <a:ext cx="20520" cy="323640"/>
            <a:chOff x="6485141" y="3210358"/>
            <a:chExt cx="205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ECDBC2-4903-CB47-84CA-275E60D7F8EE}"/>
                    </a:ext>
                  </a:extLst>
                </p14:cNvPr>
                <p14:cNvContentPartPr/>
                <p14:nvPr/>
              </p14:nvContentPartPr>
              <p14:xfrm>
                <a:off x="6485141" y="3210358"/>
                <a:ext cx="20520" cy="323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ECDBC2-4903-CB47-84CA-275E60D7F8E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469928" y="3194878"/>
                  <a:ext cx="50592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6E1D6A95-7F1E-A544-9A33-7003111EBE14}"/>
              </a:ext>
            </a:extLst>
          </p:cNvPr>
          <p:cNvGrpSpPr/>
          <p:nvPr/>
        </p:nvGrpSpPr>
        <p:grpSpPr>
          <a:xfrm>
            <a:off x="6638861" y="3231958"/>
            <a:ext cx="702720" cy="322920"/>
            <a:chOff x="6638861" y="3231958"/>
            <a:chExt cx="70272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71155FA-FF03-2D4D-BD5B-D5EDCD89EE96}"/>
                    </a:ext>
                  </a:extLst>
                </p14:cNvPr>
                <p14:cNvContentPartPr/>
                <p14:nvPr/>
              </p14:nvContentPartPr>
              <p14:xfrm>
                <a:off x="6659021" y="3231958"/>
                <a:ext cx="6120" cy="291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71155FA-FF03-2D4D-BD5B-D5EDCD89EE9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643541" y="3216478"/>
                  <a:ext cx="36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BDE345-761C-F643-9F7D-23F9948F6960}"/>
                    </a:ext>
                  </a:extLst>
                </p14:cNvPr>
                <p14:cNvContentPartPr/>
                <p14:nvPr/>
              </p14:nvContentPartPr>
              <p14:xfrm>
                <a:off x="6638861" y="3333838"/>
                <a:ext cx="702720" cy="221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BDE345-761C-F643-9F7D-23F9948F696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623381" y="3318358"/>
                  <a:ext cx="73332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62B1F90-7E7B-6C45-8786-516E3454E383}"/>
              </a:ext>
            </a:extLst>
          </p:cNvPr>
          <p:cNvGrpSpPr/>
          <p:nvPr/>
        </p:nvGrpSpPr>
        <p:grpSpPr>
          <a:xfrm>
            <a:off x="7578821" y="3229078"/>
            <a:ext cx="1050840" cy="348480"/>
            <a:chOff x="7578821" y="3229078"/>
            <a:chExt cx="105084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56C786-211E-0B42-86F9-B2F45A7EF9F9}"/>
                    </a:ext>
                  </a:extLst>
                </p14:cNvPr>
                <p14:cNvContentPartPr/>
                <p14:nvPr/>
              </p14:nvContentPartPr>
              <p14:xfrm>
                <a:off x="7660181" y="3231958"/>
                <a:ext cx="165600" cy="168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56C786-211E-0B42-86F9-B2F45A7EF9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644701" y="3216478"/>
                  <a:ext cx="196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5079D18E-63E5-954B-8573-E58563725B1A}"/>
                    </a:ext>
                  </a:extLst>
                </p14:cNvPr>
                <p14:cNvContentPartPr/>
                <p14:nvPr/>
              </p14:nvContentPartPr>
              <p14:xfrm>
                <a:off x="7857461" y="3409078"/>
                <a:ext cx="604080" cy="16272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5079D18E-63E5-954B-8573-E58563725B1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841972" y="3393598"/>
                  <a:ext cx="634698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CF4A279-2709-BA40-9117-9A3B9B12FD0B}"/>
                    </a:ext>
                  </a:extLst>
                </p14:cNvPr>
                <p14:cNvContentPartPr/>
                <p14:nvPr/>
              </p14:nvContentPartPr>
              <p14:xfrm>
                <a:off x="8484221" y="3360118"/>
                <a:ext cx="145440" cy="21744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CF4A279-2709-BA40-9117-9A3B9B12FD0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468741" y="3344612"/>
                  <a:ext cx="176040" cy="248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2505E3B-9D54-8642-A095-5A35C975BB3B}"/>
                    </a:ext>
                  </a:extLst>
                </p14:cNvPr>
                <p14:cNvContentPartPr/>
                <p14:nvPr/>
              </p14:nvContentPartPr>
              <p14:xfrm>
                <a:off x="7578821" y="3229078"/>
                <a:ext cx="241200" cy="3196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2505E3B-9D54-8642-A095-5A35C975BB3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563341" y="3213598"/>
                  <a:ext cx="271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69A1248-7DF4-424C-B537-3DB425325C80}"/>
                    </a:ext>
                  </a:extLst>
                </p14:cNvPr>
                <p14:cNvContentPartPr/>
                <p14:nvPr/>
              </p14:nvContentPartPr>
              <p14:xfrm>
                <a:off x="7587821" y="3238078"/>
                <a:ext cx="101880" cy="2761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69A1248-7DF4-424C-B537-3DB425325C8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72341" y="3222598"/>
                  <a:ext cx="13248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20AAE9FE-78A2-F640-8388-00FFCF4CD80C}"/>
                  </a:ext>
                </a:extLst>
              </p14:cNvPr>
              <p14:cNvContentPartPr/>
              <p14:nvPr/>
            </p14:nvContentPartPr>
            <p14:xfrm>
              <a:off x="6580901" y="3951598"/>
              <a:ext cx="258480" cy="13968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20AAE9FE-78A2-F640-8388-00FFCF4CD80C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565443" y="3936118"/>
                <a:ext cx="289037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8A2E31FA-9D28-AB4D-BD1D-86848D9BF5A1}"/>
                  </a:ext>
                </a:extLst>
              </p14:cNvPr>
              <p14:cNvContentPartPr/>
              <p14:nvPr/>
            </p14:nvContentPartPr>
            <p14:xfrm>
              <a:off x="6566141" y="4035838"/>
              <a:ext cx="304920" cy="40932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8A2E31FA-9D28-AB4D-BD1D-86848D9BF5A1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550661" y="4020358"/>
                <a:ext cx="335520" cy="43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CDE33EAF-2287-FF4F-A4D7-ED6C79F0B6D9}"/>
              </a:ext>
            </a:extLst>
          </p:cNvPr>
          <p:cNvGrpSpPr/>
          <p:nvPr/>
        </p:nvGrpSpPr>
        <p:grpSpPr>
          <a:xfrm>
            <a:off x="6586661" y="4088038"/>
            <a:ext cx="290520" cy="363240"/>
            <a:chOff x="6586661" y="4088038"/>
            <a:chExt cx="290520" cy="363240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993FCD36-2FEB-164B-98FA-41DAF5110F8F}"/>
                </a:ext>
              </a:extLst>
            </p:cNvPr>
            <p:cNvGrpSpPr/>
            <p:nvPr/>
          </p:nvGrpSpPr>
          <p:grpSpPr>
            <a:xfrm>
              <a:off x="6586661" y="4088038"/>
              <a:ext cx="290520" cy="363240"/>
              <a:chOff x="6586661" y="4088038"/>
              <a:chExt cx="290520" cy="363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4B479AC7-C520-854B-8221-6CD3D3DC806C}"/>
                      </a:ext>
                    </a:extLst>
                  </p14:cNvPr>
                  <p14:cNvContentPartPr/>
                  <p14:nvPr/>
                </p14:nvContentPartPr>
                <p14:xfrm>
                  <a:off x="6589541" y="4221598"/>
                  <a:ext cx="264240" cy="29520"/>
                </p14:xfrm>
              </p:contentPart>
            </mc:Choice>
            <mc:Fallback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4B479AC7-C520-854B-8221-6CD3D3DC806C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6574082" y="4205927"/>
                    <a:ext cx="294798" cy="60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08043833-878D-CA41-8D72-E905865324BB}"/>
                      </a:ext>
                    </a:extLst>
                  </p14:cNvPr>
                  <p14:cNvContentPartPr/>
                  <p14:nvPr/>
                </p14:nvContentPartPr>
                <p14:xfrm>
                  <a:off x="6586661" y="4253638"/>
                  <a:ext cx="290520" cy="46800"/>
                </p14:xfrm>
              </p:contentPart>
            </mc:Choice>
            <mc:Fallback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08043833-878D-CA41-8D72-E905865324BB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6571181" y="4238158"/>
                    <a:ext cx="32112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7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F0D11004-D0EA-D74B-9CB7-263CFD1AAB3C}"/>
                      </a:ext>
                    </a:extLst>
                  </p14:cNvPr>
                  <p14:cNvContentPartPr/>
                  <p14:nvPr/>
                </p14:nvContentPartPr>
                <p14:xfrm>
                  <a:off x="6589541" y="4282438"/>
                  <a:ext cx="232560" cy="35280"/>
                </p14:xfrm>
              </p:contentPart>
            </mc:Choice>
            <mc:Fallback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F0D11004-D0EA-D74B-9CB7-263CFD1AAB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6574061" y="4266798"/>
                    <a:ext cx="263160" cy="66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9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D3439070-A1FA-3E43-B074-B8675364C2F0}"/>
                      </a:ext>
                    </a:extLst>
                  </p14:cNvPr>
                  <p14:cNvContentPartPr/>
                  <p14:nvPr/>
                </p14:nvContentPartPr>
                <p14:xfrm>
                  <a:off x="6641741" y="4088038"/>
                  <a:ext cx="177480" cy="363240"/>
                </p14:xfrm>
              </p:contentPart>
            </mc:Choice>
            <mc:Fallback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D3439070-A1FA-3E43-B074-B8675364C2F0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6626261" y="4072543"/>
                    <a:ext cx="208080" cy="39387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57F96DDB-7F0D-BE48-A86B-A78A8C918000}"/>
                  </a:ext>
                </a:extLst>
              </p14:cNvPr>
              <p14:cNvContentPartPr/>
              <p14:nvPr/>
            </p14:nvContentPartPr>
            <p14:xfrm>
              <a:off x="6815981" y="3832798"/>
              <a:ext cx="52560" cy="8748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57F96DDB-7F0D-BE48-A86B-A78A8C918000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800501" y="3817318"/>
                <a:ext cx="831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0DA3772C-6568-8B4A-AA80-021DD66A738B}"/>
                  </a:ext>
                </a:extLst>
              </p14:cNvPr>
              <p14:cNvContentPartPr/>
              <p14:nvPr/>
            </p14:nvContentPartPr>
            <p14:xfrm>
              <a:off x="6899861" y="3827038"/>
              <a:ext cx="72720" cy="8172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0DA3772C-6568-8B4A-AA80-021DD66A738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884304" y="3811558"/>
                <a:ext cx="103472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031C01CC-60BF-C844-89E6-48B22B9ED6E6}"/>
                  </a:ext>
                </a:extLst>
              </p14:cNvPr>
              <p14:cNvContentPartPr/>
              <p14:nvPr/>
            </p14:nvContentPartPr>
            <p14:xfrm>
              <a:off x="7370021" y="3995158"/>
              <a:ext cx="66960" cy="10188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031C01CC-60BF-C844-89E6-48B22B9ED6E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7354541" y="3979678"/>
                <a:ext cx="9756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4DE8BCF-C820-794D-B9B6-E3D2ED2DC56A}"/>
              </a:ext>
            </a:extLst>
          </p:cNvPr>
          <p:cNvGrpSpPr/>
          <p:nvPr/>
        </p:nvGrpSpPr>
        <p:grpSpPr>
          <a:xfrm>
            <a:off x="7126301" y="3966358"/>
            <a:ext cx="331200" cy="394920"/>
            <a:chOff x="7126301" y="3966358"/>
            <a:chExt cx="331200" cy="394920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33991E84-8D53-2346-9B7F-6EC97DDE05DA}"/>
                </a:ext>
              </a:extLst>
            </p:cNvPr>
            <p:cNvGrpSpPr/>
            <p:nvPr/>
          </p:nvGrpSpPr>
          <p:grpSpPr>
            <a:xfrm>
              <a:off x="7126301" y="3966358"/>
              <a:ext cx="331200" cy="394920"/>
              <a:chOff x="7126301" y="3966358"/>
              <a:chExt cx="331200" cy="394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DA4135A7-3C4D-8943-BE99-68A726881E67}"/>
                      </a:ext>
                    </a:extLst>
                  </p14:cNvPr>
                  <p14:cNvContentPartPr/>
                  <p14:nvPr/>
                </p14:nvContentPartPr>
                <p14:xfrm>
                  <a:off x="7187141" y="3966358"/>
                  <a:ext cx="180360" cy="14760"/>
                </p14:xfrm>
              </p:contentPart>
            </mc:Choice>
            <mc:Fallback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DA4135A7-3C4D-8943-BE99-68A726881E67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7171661" y="3951247"/>
                    <a:ext cx="210960" cy="44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8C63373E-CDD4-9E4E-BBA7-3CA7AB9EA183}"/>
                      </a:ext>
                    </a:extLst>
                  </p14:cNvPr>
                  <p14:cNvContentPartPr/>
                  <p14:nvPr/>
                </p14:nvContentPartPr>
                <p14:xfrm>
                  <a:off x="7126301" y="3977878"/>
                  <a:ext cx="331200" cy="383400"/>
                </p14:xfrm>
              </p:contentPart>
            </mc:Choice>
            <mc:Fallback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8C63373E-CDD4-9E4E-BBA7-3CA7AB9EA183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7110804" y="3962398"/>
                    <a:ext cx="361833" cy="414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01262924-E076-574C-8EEF-E0927C62834E}"/>
                    </a:ext>
                  </a:extLst>
                </p14:cNvPr>
                <p14:cNvContentPartPr/>
                <p14:nvPr/>
              </p14:nvContentPartPr>
              <p14:xfrm>
                <a:off x="7158341" y="4079398"/>
                <a:ext cx="290520" cy="2664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01262924-E076-574C-8EEF-E0927C62834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42861" y="4063706"/>
                  <a:ext cx="321120" cy="576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E3EE56-393C-8542-B5D0-898800FB351E}"/>
              </a:ext>
            </a:extLst>
          </p:cNvPr>
          <p:cNvGrpSpPr/>
          <p:nvPr/>
        </p:nvGrpSpPr>
        <p:grpSpPr>
          <a:xfrm>
            <a:off x="7199100" y="3867085"/>
            <a:ext cx="346320" cy="468720"/>
            <a:chOff x="7199100" y="3867085"/>
            <a:chExt cx="34632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D34B1007-A9E4-AC48-ADF8-50E1E3F5B2F5}"/>
                    </a:ext>
                  </a:extLst>
                </p14:cNvPr>
                <p14:cNvContentPartPr/>
                <p14:nvPr/>
              </p14:nvContentPartPr>
              <p14:xfrm>
                <a:off x="7300620" y="3984445"/>
                <a:ext cx="46080" cy="11304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D34B1007-A9E4-AC48-ADF8-50E1E3F5B2F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5140" y="3968916"/>
                  <a:ext cx="76680" cy="143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A9F60BA-9D8F-5548-8A78-7573D791F212}"/>
                    </a:ext>
                  </a:extLst>
                </p14:cNvPr>
                <p14:cNvContentPartPr/>
                <p14:nvPr/>
              </p14:nvContentPartPr>
              <p14:xfrm>
                <a:off x="7199100" y="3976525"/>
                <a:ext cx="59040" cy="11160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A9F60BA-9D8F-5548-8A78-7573D791F21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183620" y="3961045"/>
                  <a:ext cx="89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CF7F04B1-36B6-D34E-AA93-84F4DD45AB68}"/>
                    </a:ext>
                  </a:extLst>
                </p14:cNvPr>
                <p14:cNvContentPartPr/>
                <p14:nvPr/>
              </p14:nvContentPartPr>
              <p14:xfrm>
                <a:off x="7275420" y="4098925"/>
                <a:ext cx="59040" cy="23688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CF7F04B1-36B6-D34E-AA93-84F4DD45AB6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59940" y="4083445"/>
                  <a:ext cx="89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880B578-B0CB-8C42-B88E-0CBFC16FEF89}"/>
                    </a:ext>
                  </a:extLst>
                </p14:cNvPr>
                <p14:cNvContentPartPr/>
                <p14:nvPr/>
              </p14:nvContentPartPr>
              <p14:xfrm>
                <a:off x="7202340" y="4085965"/>
                <a:ext cx="88560" cy="24336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880B578-B0CB-8C42-B88E-0CBFC16FEF8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86860" y="4070462"/>
                  <a:ext cx="119160" cy="274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8794C81-2D90-9C48-B260-751A9F4D21B8}"/>
                    </a:ext>
                  </a:extLst>
                </p14:cNvPr>
                <p14:cNvContentPartPr/>
                <p14:nvPr/>
              </p14:nvContentPartPr>
              <p14:xfrm>
                <a:off x="7413300" y="3896965"/>
                <a:ext cx="46440" cy="5436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8794C81-2D90-9C48-B260-751A9F4D21B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397820" y="3881485"/>
                  <a:ext cx="7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B19BB71-04E8-F84B-89B6-0B2D3C276281}"/>
                    </a:ext>
                  </a:extLst>
                </p14:cNvPr>
                <p14:cNvContentPartPr/>
                <p14:nvPr/>
              </p14:nvContentPartPr>
              <p14:xfrm>
                <a:off x="7408620" y="3867085"/>
                <a:ext cx="136800" cy="13068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B19BB71-04E8-F84B-89B6-0B2D3C27628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393099" y="3851605"/>
                  <a:ext cx="167481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1B1641E6-901F-9743-A1B8-F4925636AE3B}"/>
                  </a:ext>
                </a:extLst>
              </p14:cNvPr>
              <p14:cNvContentPartPr/>
              <p14:nvPr/>
            </p14:nvContentPartPr>
            <p14:xfrm>
              <a:off x="10429704" y="5659050"/>
              <a:ext cx="945360" cy="900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1B1641E6-901F-9743-A1B8-F4925636AE3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0368144" y="5594925"/>
                <a:ext cx="1068480" cy="137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EF5A3059-D0FD-8841-A8F1-BA0FA3BECE70}"/>
                  </a:ext>
                </a:extLst>
              </p14:cNvPr>
              <p14:cNvContentPartPr/>
              <p14:nvPr/>
            </p14:nvContentPartPr>
            <p14:xfrm>
              <a:off x="10367064" y="5643930"/>
              <a:ext cx="1440000" cy="744840"/>
            </p14:xfrm>
          </p:contentPart>
        </mc:Choice>
        <mc:Fallback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EF5A3059-D0FD-8841-A8F1-BA0FA3BECE7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0305504" y="5582370"/>
                <a:ext cx="156312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C337A947-C897-EA4E-9579-AB93B79F2E6E}"/>
                  </a:ext>
                </a:extLst>
              </p14:cNvPr>
              <p14:cNvContentPartPr/>
              <p14:nvPr/>
            </p14:nvContentPartPr>
            <p14:xfrm>
              <a:off x="10434384" y="5704770"/>
              <a:ext cx="1248120" cy="610920"/>
            </p14:xfrm>
          </p:contentPart>
        </mc:Choice>
        <mc:Fallback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C337A947-C897-EA4E-9579-AB93B79F2E6E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0372842" y="5643210"/>
                <a:ext cx="1371204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3BA3FDEC-6776-494D-A609-C755F0217374}"/>
                  </a:ext>
                </a:extLst>
              </p14:cNvPr>
              <p14:cNvContentPartPr/>
              <p14:nvPr/>
            </p14:nvContentPartPr>
            <p14:xfrm>
              <a:off x="10297224" y="5594610"/>
              <a:ext cx="1565640" cy="828000"/>
            </p14:xfrm>
          </p:contentPart>
        </mc:Choice>
        <mc:Fallback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3BA3FDEC-6776-494D-A609-C755F0217374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0266264" y="5563663"/>
                <a:ext cx="1626840" cy="889173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oup 535">
            <a:extLst>
              <a:ext uri="{FF2B5EF4-FFF2-40B4-BE49-F238E27FC236}">
                <a16:creationId xmlns:a16="http://schemas.microsoft.com/office/drawing/2014/main" id="{29641C77-40C6-EE41-8859-CB77B7946D78}"/>
              </a:ext>
            </a:extLst>
          </p:cNvPr>
          <p:cNvGrpSpPr/>
          <p:nvPr/>
        </p:nvGrpSpPr>
        <p:grpSpPr>
          <a:xfrm>
            <a:off x="10468944" y="5807010"/>
            <a:ext cx="836640" cy="374400"/>
            <a:chOff x="10468944" y="5807010"/>
            <a:chExt cx="83664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A22C444F-6929-6E41-BCC4-20D48DFB426B}"/>
                    </a:ext>
                  </a:extLst>
                </p14:cNvPr>
                <p14:cNvContentPartPr/>
                <p14:nvPr/>
              </p14:nvContentPartPr>
              <p14:xfrm>
                <a:off x="10468944" y="5827530"/>
                <a:ext cx="42840" cy="32940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A22C444F-6929-6E41-BCC4-20D48DFB426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453464" y="5812050"/>
                  <a:ext cx="73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E25FDF5B-9FBC-BA45-9B9B-68EA13A98344}"/>
                    </a:ext>
                  </a:extLst>
                </p14:cNvPr>
                <p14:cNvContentPartPr/>
                <p14:nvPr/>
              </p14:nvContentPartPr>
              <p14:xfrm>
                <a:off x="10477584" y="5807010"/>
                <a:ext cx="183960" cy="31392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E25FDF5B-9FBC-BA45-9B9B-68EA13A9834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462104" y="5791512"/>
                  <a:ext cx="214560" cy="344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034A9CD1-9728-6447-AF0B-EF636EBD9E7B}"/>
                    </a:ext>
                  </a:extLst>
                </p14:cNvPr>
                <p14:cNvContentPartPr/>
                <p14:nvPr/>
              </p14:nvContentPartPr>
              <p14:xfrm>
                <a:off x="10742544" y="5924370"/>
                <a:ext cx="124560" cy="23652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034A9CD1-9728-6447-AF0B-EF636EBD9E7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727019" y="5908914"/>
                  <a:ext cx="155249" cy="267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9DA3283-4045-C14A-9205-00DCD52824E1}"/>
                    </a:ext>
                  </a:extLst>
                </p14:cNvPr>
                <p14:cNvContentPartPr/>
                <p14:nvPr/>
              </p14:nvContentPartPr>
              <p14:xfrm>
                <a:off x="10963584" y="5944530"/>
                <a:ext cx="109080" cy="1872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9DA3283-4045-C14A-9205-00DCD52824E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948104" y="5929050"/>
                  <a:ext cx="139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4A31F3F-3D2F-D94E-A7A5-95E1D8E428E3}"/>
                    </a:ext>
                  </a:extLst>
                </p14:cNvPr>
                <p14:cNvContentPartPr/>
                <p14:nvPr/>
              </p14:nvContentPartPr>
              <p14:xfrm>
                <a:off x="10954944" y="5895570"/>
                <a:ext cx="350640" cy="28584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4A31F3F-3D2F-D94E-A7A5-95E1D8E428E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939448" y="5880090"/>
                  <a:ext cx="381271" cy="31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" name="Picture 30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6761476-695C-1D41-5240-583D6414C03B}"/>
              </a:ext>
            </a:extLst>
          </p:cNvPr>
          <p:cNvPicPr>
            <a:picLocks noChangeAspect="1"/>
          </p:cNvPicPr>
          <p:nvPr/>
        </p:nvPicPr>
        <p:blipFill>
          <a:blip r:embed="rId343" cstate="print">
            <a:extLst>
              <a:ext uri="{BEBA8EAE-BF5A-486C-A8C5-ECC9F3942E4B}">
                <a14:imgProps xmlns:a14="http://schemas.microsoft.com/office/drawing/2010/main">
                  <a14:imgLayer r:embed="rId34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5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1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3A0EA6-A0FA-7F4E-8B52-24DA8A31F416}"/>
                  </a:ext>
                </a:extLst>
              </p14:cNvPr>
              <p14:cNvContentPartPr/>
              <p14:nvPr/>
            </p14:nvContentPartPr>
            <p14:xfrm>
              <a:off x="5453050" y="2224414"/>
              <a:ext cx="841236" cy="21907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3A0EA6-A0FA-7F4E-8B52-24DA8A31F4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5107" y="2116425"/>
                <a:ext cx="1056762" cy="2406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F1E24A4-71E8-724E-87E2-F620BF5C33C4}"/>
                  </a:ext>
                </a:extLst>
              </p14:cNvPr>
              <p14:cNvContentPartPr/>
              <p14:nvPr/>
            </p14:nvContentPartPr>
            <p14:xfrm>
              <a:off x="6210795" y="1461680"/>
              <a:ext cx="142036" cy="347605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F1E24A4-71E8-724E-87E2-F620BF5C33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2920" y="1353728"/>
                <a:ext cx="357427" cy="563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626B468-8549-5B44-ADD6-CB3387753DF9}"/>
                  </a:ext>
                </a:extLst>
              </p14:cNvPr>
              <p14:cNvContentPartPr/>
              <p14:nvPr/>
            </p14:nvContentPartPr>
            <p14:xfrm>
              <a:off x="11323813" y="105127"/>
              <a:ext cx="735120" cy="460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626B468-8549-5B44-ADD6-CB3387753D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62253" y="43567"/>
                <a:ext cx="85824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02D09B4-D82F-344C-AA0F-ADDD910F936A}"/>
                  </a:ext>
                </a:extLst>
              </p14:cNvPr>
              <p14:cNvContentPartPr/>
              <p14:nvPr/>
            </p14:nvContentPartPr>
            <p14:xfrm>
              <a:off x="-17627" y="31687"/>
              <a:ext cx="461520" cy="697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02D09B4-D82F-344C-AA0F-ADDD910F93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9187" y="-29841"/>
                <a:ext cx="584640" cy="820737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0060EAB-AC43-734F-BB36-82786BCF1EF6}"/>
              </a:ext>
            </a:extLst>
          </p:cNvPr>
          <p:cNvGrpSpPr/>
          <p:nvPr/>
        </p:nvGrpSpPr>
        <p:grpSpPr>
          <a:xfrm>
            <a:off x="466213" y="317167"/>
            <a:ext cx="10821240" cy="6662520"/>
            <a:chOff x="466213" y="317167"/>
            <a:chExt cx="10821240" cy="66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51110B-3A97-D047-9B42-1B5C957A985F}"/>
                    </a:ext>
                  </a:extLst>
                </p14:cNvPr>
                <p14:cNvContentPartPr/>
                <p14:nvPr/>
              </p14:nvContentPartPr>
              <p14:xfrm>
                <a:off x="6474908" y="2353809"/>
                <a:ext cx="689887" cy="2042052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51110B-3A97-D047-9B42-1B5C957A98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6888" y="2245802"/>
                  <a:ext cx="905567" cy="2257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72B1FD-9BF8-B545-A478-D38785BB2149}"/>
                    </a:ext>
                  </a:extLst>
                </p14:cNvPr>
                <p14:cNvContentPartPr/>
                <p14:nvPr/>
              </p14:nvContentPartPr>
              <p14:xfrm>
                <a:off x="7394313" y="2434640"/>
                <a:ext cx="963646" cy="199515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72B1FD-9BF8-B545-A478-D38785BB21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86321" y="2326658"/>
                  <a:ext cx="1179269" cy="2210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BED2EB-74CC-8B42-86CF-050761E28C29}"/>
                    </a:ext>
                  </a:extLst>
                </p14:cNvPr>
                <p14:cNvContentPartPr/>
                <p14:nvPr/>
              </p14:nvContentPartPr>
              <p14:xfrm>
                <a:off x="1820333" y="1813608"/>
                <a:ext cx="2674725" cy="2689361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BED2EB-74CC-8B42-86CF-050761E28C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2336" y="1705616"/>
                  <a:ext cx="2890359" cy="2904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0A37CD-0672-FC45-84C9-AAA5B068CC9D}"/>
                    </a:ext>
                  </a:extLst>
                </p14:cNvPr>
                <p14:cNvContentPartPr/>
                <p14:nvPr/>
              </p14:nvContentPartPr>
              <p14:xfrm>
                <a:off x="5037588" y="2400378"/>
                <a:ext cx="58877" cy="2078309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0A37CD-0672-FC45-84C9-AAA5B068C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29886" y="2292376"/>
                  <a:ext cx="273922" cy="2293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58C74D-8811-F04E-B654-666DED614471}"/>
                    </a:ext>
                  </a:extLst>
                </p14:cNvPr>
                <p14:cNvContentPartPr/>
                <p14:nvPr/>
              </p14:nvContentPartPr>
              <p14:xfrm>
                <a:off x="466213" y="317167"/>
                <a:ext cx="10821240" cy="6662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58C74D-8811-F04E-B654-666DED6144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653" y="255607"/>
                  <a:ext cx="10944360" cy="67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8B7138-B8AE-D54F-ABAC-CC630DB76080}"/>
                    </a:ext>
                  </a:extLst>
                </p14:cNvPr>
                <p14:cNvContentPartPr/>
                <p14:nvPr/>
              </p14:nvContentPartPr>
              <p14:xfrm>
                <a:off x="7560299" y="3436872"/>
                <a:ext cx="469682" cy="29605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8B7138-B8AE-D54F-ABAC-CC630DB760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2326" y="3328561"/>
                  <a:ext cx="685268" cy="245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896B0D-23E1-6B49-961C-AFD85D9A55B0}"/>
                    </a:ext>
                  </a:extLst>
                </p14:cNvPr>
                <p14:cNvContentPartPr/>
                <p14:nvPr/>
              </p14:nvContentPartPr>
              <p14:xfrm>
                <a:off x="8328022" y="2473891"/>
                <a:ext cx="332969" cy="2095606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896B0D-23E1-6B49-961C-AFD85D9A55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19915" y="2365907"/>
                  <a:ext cx="548822" cy="2311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82D9CE-FA2A-CB40-9D60-C5D8FF460A83}"/>
                    </a:ext>
                  </a:extLst>
                </p14:cNvPr>
                <p14:cNvContentPartPr/>
                <p14:nvPr/>
              </p14:nvContentPartPr>
              <p14:xfrm>
                <a:off x="8499330" y="2400378"/>
                <a:ext cx="626021" cy="2151822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82D9CE-FA2A-CB40-9D60-C5D8FF460A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333" y="2292373"/>
                  <a:ext cx="841654" cy="236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8760C0-B23D-684E-8E00-BB58179174FC}"/>
                    </a:ext>
                  </a:extLst>
                </p14:cNvPr>
                <p14:cNvContentPartPr/>
                <p14:nvPr/>
              </p14:nvContentPartPr>
              <p14:xfrm>
                <a:off x="3771243" y="5078097"/>
                <a:ext cx="127400" cy="495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8760C0-B23D-684E-8E00-BB58179174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3277" y="4970045"/>
                  <a:ext cx="342972" cy="711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35FEC9-87C1-D148-B1AC-6968DBE34887}"/>
                    </a:ext>
                  </a:extLst>
                </p14:cNvPr>
                <p14:cNvContentPartPr/>
                <p14:nvPr/>
              </p14:nvContentPartPr>
              <p14:xfrm>
                <a:off x="3790536" y="4981965"/>
                <a:ext cx="325651" cy="366897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35FEC9-87C1-D148-B1AC-6968DBE348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82585" y="4873948"/>
                  <a:ext cx="541192" cy="582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9F7547-06BC-0249-A464-F8CE61DD3C03}"/>
                    </a:ext>
                  </a:extLst>
                </p14:cNvPr>
                <p14:cNvContentPartPr/>
                <p14:nvPr/>
              </p14:nvContentPartPr>
              <p14:xfrm>
                <a:off x="4269864" y="5016227"/>
                <a:ext cx="190933" cy="660282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9F7547-06BC-0249-A464-F8CE61DD3C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1992" y="4908220"/>
                  <a:ext cx="406317" cy="87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D288B6-81F2-2B4E-A9B0-8D0E241F78BC}"/>
                    </a:ext>
                  </a:extLst>
                </p14:cNvPr>
                <p14:cNvContentPartPr/>
                <p14:nvPr/>
              </p14:nvContentPartPr>
              <p14:xfrm>
                <a:off x="4593519" y="5280673"/>
                <a:ext cx="370889" cy="407146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D288B6-81F2-2B4E-A9B0-8D0E241F78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5493" y="5172677"/>
                  <a:ext cx="586581" cy="622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8A4699-024F-F74D-A2EA-547BC7594B11}"/>
                    </a:ext>
                  </a:extLst>
                </p14:cNvPr>
                <p14:cNvContentPartPr/>
                <p14:nvPr/>
              </p14:nvContentPartPr>
              <p14:xfrm>
                <a:off x="5091142" y="5289986"/>
                <a:ext cx="391512" cy="947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8A4699-024F-F74D-A2EA-547BC7594B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3089" y="5182009"/>
                  <a:ext cx="607258" cy="1163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DB3193-EF7A-8D44-9B67-FC524A2CB1FC}"/>
                    </a:ext>
                  </a:extLst>
                </p14:cNvPr>
                <p14:cNvContentPartPr/>
                <p14:nvPr/>
              </p14:nvContentPartPr>
              <p14:xfrm>
                <a:off x="5531885" y="5292315"/>
                <a:ext cx="283406" cy="438081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DB3193-EF7A-8D44-9B67-FC524A2CB1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23989" y="5184413"/>
                  <a:ext cx="498838" cy="653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759E1D-C337-5943-A149-56AEBC8C5BBE}"/>
                    </a:ext>
                  </a:extLst>
                </p14:cNvPr>
                <p14:cNvContentPartPr/>
                <p14:nvPr/>
              </p14:nvContentPartPr>
              <p14:xfrm>
                <a:off x="5966307" y="5296639"/>
                <a:ext cx="298707" cy="463694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759E1D-C337-5943-A149-56AEBC8C5B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8210" y="5188720"/>
                  <a:ext cx="514540" cy="679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9A398D-32E9-DC42-B33C-50EBB3BCDE54}"/>
                    </a:ext>
                  </a:extLst>
                </p14:cNvPr>
                <p14:cNvContentPartPr/>
                <p14:nvPr/>
              </p14:nvContentPartPr>
              <p14:xfrm>
                <a:off x="6890702" y="5001591"/>
                <a:ext cx="704523" cy="884812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9A398D-32E9-DC42-B33C-50EBB3BCDE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82702" y="4893599"/>
                  <a:ext cx="920164" cy="1100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949F98-BE70-3747-91C0-3D142F6963E9}"/>
                    </a:ext>
                  </a:extLst>
                </p14:cNvPr>
                <p14:cNvContentPartPr/>
                <p14:nvPr/>
              </p14:nvContentPartPr>
              <p14:xfrm>
                <a:off x="7643458" y="4830616"/>
                <a:ext cx="112764" cy="156672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949F98-BE70-3747-91C0-3D142F6963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35377" y="4722814"/>
                  <a:ext cx="328565" cy="37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B25A91-57B0-3B4F-B329-F474E8096DD3}"/>
                    </a:ext>
                  </a:extLst>
                </p14:cNvPr>
                <p14:cNvContentPartPr/>
                <p14:nvPr/>
              </p14:nvContentPartPr>
              <p14:xfrm>
                <a:off x="7882955" y="4771740"/>
                <a:ext cx="127400" cy="24981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B25A91-57B0-3B4F-B329-F474E8096D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74989" y="4663597"/>
                  <a:ext cx="342972" cy="465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753F2F-3394-B24F-8CAF-F64EFE654995}"/>
                    </a:ext>
                  </a:extLst>
                </p14:cNvPr>
                <p14:cNvContentPartPr/>
                <p14:nvPr/>
              </p14:nvContentPartPr>
              <p14:xfrm>
                <a:off x="3458232" y="4776729"/>
                <a:ext cx="318000" cy="264446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753F2F-3394-B24F-8CAF-F64EFE6549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0313" y="4668792"/>
                  <a:ext cx="533477" cy="4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102218-F5DC-574B-B5E2-91B04932CE5D}"/>
                    </a:ext>
                  </a:extLst>
                </p14:cNvPr>
                <p14:cNvContentPartPr/>
                <p14:nvPr/>
              </p14:nvContentPartPr>
              <p14:xfrm>
                <a:off x="3301561" y="4717853"/>
                <a:ext cx="269102" cy="225195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102218-F5DC-574B-B5E2-91B04932CE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3632" y="4609932"/>
                  <a:ext cx="484599" cy="440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DC9257-BFDA-C744-854C-A5072BC9B3F4}"/>
                    </a:ext>
                  </a:extLst>
                </p14:cNvPr>
                <p14:cNvContentPartPr/>
                <p14:nvPr/>
              </p14:nvContentPartPr>
              <p14:xfrm>
                <a:off x="8225238" y="1520224"/>
                <a:ext cx="337625" cy="636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DC9257-BFDA-C744-854C-A5072BC9B3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17256" y="1412183"/>
                  <a:ext cx="553230" cy="851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6D433B5-B00D-8745-AD5B-E7C82FBA93F9}"/>
                    </a:ext>
                  </a:extLst>
                </p14:cNvPr>
                <p14:cNvContentPartPr/>
                <p14:nvPr/>
              </p14:nvContentPartPr>
              <p14:xfrm>
                <a:off x="8406192" y="1148669"/>
                <a:ext cx="107774" cy="542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6D433B5-B00D-8745-AD5B-E7C82FBA93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98058" y="1040229"/>
                  <a:ext cx="323682" cy="270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806DE5-5E4B-414B-B4D1-7EEF9E7924BF}"/>
                    </a:ext>
                  </a:extLst>
                </p14:cNvPr>
                <p14:cNvContentPartPr/>
                <p14:nvPr/>
              </p14:nvContentPartPr>
              <p14:xfrm>
                <a:off x="8195966" y="1109751"/>
                <a:ext cx="152015" cy="29605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806DE5-5E4B-414B-B4D1-7EEF9E7924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87898" y="1002745"/>
                  <a:ext cx="367790" cy="243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5A5816-4AD4-E846-BE9F-DFB429F13051}"/>
                    </a:ext>
                  </a:extLst>
                </p14:cNvPr>
                <p14:cNvContentPartPr/>
                <p14:nvPr/>
              </p14:nvContentPartPr>
              <p14:xfrm>
                <a:off x="8919782" y="1666916"/>
                <a:ext cx="24615" cy="23983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5A5816-4AD4-E846-BE9F-DFB429F13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12760" y="1558884"/>
                  <a:ext cx="238302" cy="455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CAD6EF-EBD9-324F-852E-63FFE631544D}"/>
                    </a:ext>
                  </a:extLst>
                </p14:cNvPr>
                <p14:cNvContentPartPr/>
                <p14:nvPr/>
              </p14:nvContentPartPr>
              <p14:xfrm>
                <a:off x="8924438" y="1207546"/>
                <a:ext cx="293718" cy="4923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CAD6EF-EBD9-324F-852E-63FFE63154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16453" y="1099743"/>
                  <a:ext cx="509327" cy="264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B16FA9-8B3D-734D-BA84-A4B5F5575089}"/>
                    </a:ext>
                  </a:extLst>
                </p14:cNvPr>
                <p14:cNvContentPartPr/>
                <p14:nvPr/>
              </p14:nvContentPartPr>
              <p14:xfrm>
                <a:off x="3619561" y="1422429"/>
                <a:ext cx="567477" cy="464692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B16FA9-8B3D-734D-BA84-A4B5F55750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11607" y="1314445"/>
                  <a:ext cx="783025" cy="680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78A7C3-4FB8-6E44-9B5A-5D74652AA43C}"/>
                    </a:ext>
                  </a:extLst>
                </p14:cNvPr>
                <p14:cNvContentPartPr/>
                <p14:nvPr/>
              </p14:nvContentPartPr>
              <p14:xfrm>
                <a:off x="3648833" y="977694"/>
                <a:ext cx="352261" cy="117753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78A7C3-4FB8-6E44-9B5A-5D74652AA4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40777" y="869664"/>
                  <a:ext cx="568012" cy="333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734A8C-655E-1045-A3DE-ED59A95A57CE}"/>
                    </a:ext>
                  </a:extLst>
                </p14:cNvPr>
                <p14:cNvContentPartPr/>
                <p14:nvPr/>
              </p14:nvContentPartPr>
              <p14:xfrm>
                <a:off x="2744396" y="992663"/>
                <a:ext cx="508933" cy="97795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734A8C-655E-1045-A3DE-ED59A95A57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36419" y="884801"/>
                  <a:ext cx="724528" cy="3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8C6623-2E48-844C-B1F2-E0C4901D636A}"/>
                    </a:ext>
                  </a:extLst>
                </p14:cNvPr>
                <p14:cNvContentPartPr/>
                <p14:nvPr/>
              </p14:nvContentPartPr>
              <p14:xfrm>
                <a:off x="3145222" y="1490952"/>
                <a:ext cx="147025" cy="200912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8C6623-2E48-844C-B1F2-E0C4901D63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37115" y="1382741"/>
                  <a:ext cx="362878" cy="416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5AC0A4-B3F9-C249-97A1-4272F967584E}"/>
                    </a:ext>
                  </a:extLst>
                </p14:cNvPr>
                <p14:cNvContentPartPr/>
                <p14:nvPr/>
              </p14:nvContentPartPr>
              <p14:xfrm>
                <a:off x="5985933" y="640069"/>
                <a:ext cx="303364" cy="186276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5AC0A4-B3F9-C249-97A1-4272F96758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77974" y="531978"/>
                  <a:ext cx="518922" cy="402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74F05D-34AF-A843-9457-1FDE4B25AE16}"/>
                    </a:ext>
                  </a:extLst>
                </p14:cNvPr>
                <p14:cNvContentPartPr/>
                <p14:nvPr/>
              </p14:nvContentPartPr>
              <p14:xfrm>
                <a:off x="6704759" y="978027"/>
                <a:ext cx="215548" cy="53554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74F05D-34AF-A843-9457-1FDE4B25AE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96805" y="870200"/>
                  <a:ext cx="431096" cy="268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6CF918-3EF0-F64E-8E0F-12179D6E432E}"/>
                    </a:ext>
                  </a:extLst>
                </p14:cNvPr>
                <p14:cNvContentPartPr/>
                <p14:nvPr/>
              </p14:nvContentPartPr>
              <p14:xfrm>
                <a:off x="6611954" y="1363885"/>
                <a:ext cx="103117" cy="176297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6CF918-3EF0-F64E-8E0F-12179D6E43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03789" y="1255948"/>
                  <a:ext cx="319086" cy="391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80DF0F-7A0F-6B49-B364-B5DA19C815EE}"/>
                    </a:ext>
                  </a:extLst>
                </p14:cNvPr>
                <p14:cNvContentPartPr/>
                <p14:nvPr/>
              </p14:nvContentPartPr>
              <p14:xfrm>
                <a:off x="5971297" y="1134033"/>
                <a:ext cx="225195" cy="44241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80DF0F-7A0F-6B49-B364-B5DA19C815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63203" y="1026998"/>
                  <a:ext cx="441022" cy="2579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38789F1-76EE-1845-AF9B-8829A710D8F5}"/>
              </a:ext>
            </a:extLst>
          </p:cNvPr>
          <p:cNvGrpSpPr/>
          <p:nvPr/>
        </p:nvGrpSpPr>
        <p:grpSpPr>
          <a:xfrm>
            <a:off x="8848285" y="6015309"/>
            <a:ext cx="2130480" cy="826920"/>
            <a:chOff x="8848285" y="6015309"/>
            <a:chExt cx="2130480" cy="82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3D27C0B-EE00-AF4F-9ACA-CC931FE7B3E5}"/>
                    </a:ext>
                  </a:extLst>
                </p14:cNvPr>
                <p14:cNvContentPartPr/>
                <p14:nvPr/>
              </p14:nvContentPartPr>
              <p14:xfrm>
                <a:off x="8848285" y="6015309"/>
                <a:ext cx="2130480" cy="826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3D27C0B-EE00-AF4F-9ACA-CC931FE7B3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2805" y="5999829"/>
                  <a:ext cx="216108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C066AB8-5055-5046-A2A3-92A2CAB88FDB}"/>
                    </a:ext>
                  </a:extLst>
                </p14:cNvPr>
                <p14:cNvContentPartPr/>
                <p14:nvPr/>
              </p14:nvContentPartPr>
              <p14:xfrm>
                <a:off x="9083005" y="6269829"/>
                <a:ext cx="60480" cy="321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C066AB8-5055-5046-A2A3-92A2CAB88FD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7525" y="6254366"/>
                  <a:ext cx="91080" cy="35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DA7549-8F7B-1347-807E-7E86738C3622}"/>
                    </a:ext>
                  </a:extLst>
                </p14:cNvPr>
                <p14:cNvContentPartPr/>
                <p14:nvPr/>
              </p14:nvContentPartPr>
              <p14:xfrm>
                <a:off x="9097405" y="6207909"/>
                <a:ext cx="125640" cy="199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DA7549-8F7B-1347-807E-7E86738C36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81925" y="6192457"/>
                  <a:ext cx="156240" cy="230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76DB89-E4E5-D44C-ABE4-F141701668C2}"/>
                    </a:ext>
                  </a:extLst>
                </p14:cNvPr>
                <p14:cNvContentPartPr/>
                <p14:nvPr/>
              </p14:nvContentPartPr>
              <p14:xfrm>
                <a:off x="9282805" y="6239589"/>
                <a:ext cx="51480" cy="346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76DB89-E4E5-D44C-ABE4-F141701668C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67325" y="6224093"/>
                  <a:ext cx="82080" cy="377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7EB833-790E-B94D-9DA0-D3DD30C68434}"/>
                    </a:ext>
                  </a:extLst>
                </p14:cNvPr>
                <p14:cNvContentPartPr/>
                <p14:nvPr/>
              </p14:nvContentPartPr>
              <p14:xfrm>
                <a:off x="9425725" y="6428589"/>
                <a:ext cx="123840" cy="166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7EB833-790E-B94D-9DA0-D3DD30C684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10245" y="6413142"/>
                  <a:ext cx="154440" cy="196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11123E8-7792-1B4C-8E56-BF7485B0C3F7}"/>
                    </a:ext>
                  </a:extLst>
                </p14:cNvPr>
                <p14:cNvContentPartPr/>
                <p14:nvPr/>
              </p14:nvContentPartPr>
              <p14:xfrm>
                <a:off x="9577645" y="6424989"/>
                <a:ext cx="132480" cy="289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11123E8-7792-1B4C-8E56-BF7485B0C3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62207" y="6409509"/>
                  <a:ext cx="162997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21948D-1AB7-2D45-BA01-65E8689F882C}"/>
                    </a:ext>
                  </a:extLst>
                </p14:cNvPr>
                <p14:cNvContentPartPr/>
                <p14:nvPr/>
              </p14:nvContentPartPr>
              <p14:xfrm>
                <a:off x="9992725" y="6305109"/>
                <a:ext cx="123840" cy="29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21948D-1AB7-2D45-BA01-65E8689F88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77290" y="6289629"/>
                  <a:ext cx="154351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29F78C-A04C-CB4E-A43F-15411A66A606}"/>
                    </a:ext>
                  </a:extLst>
                </p14:cNvPr>
                <p14:cNvContentPartPr/>
                <p14:nvPr/>
              </p14:nvContentPartPr>
              <p14:xfrm>
                <a:off x="10004965" y="6472869"/>
                <a:ext cx="65880" cy="9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29F78C-A04C-CB4E-A43F-15411A66A6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9400" y="6457389"/>
                  <a:ext cx="96648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8F3119-AE1E-D847-926A-750FE7C61204}"/>
                    </a:ext>
                  </a:extLst>
                </p14:cNvPr>
                <p14:cNvContentPartPr/>
                <p14:nvPr/>
              </p14:nvContentPartPr>
              <p14:xfrm>
                <a:off x="10139245" y="6455229"/>
                <a:ext cx="118800" cy="293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8F3119-AE1E-D847-926A-750FE7C612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23718" y="6439749"/>
                  <a:ext cx="149493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AAFD68-85CC-C54F-966C-FBA5D653E4B1}"/>
                    </a:ext>
                  </a:extLst>
                </p14:cNvPr>
                <p14:cNvContentPartPr/>
                <p14:nvPr/>
              </p14:nvContentPartPr>
              <p14:xfrm>
                <a:off x="10305205" y="6455949"/>
                <a:ext cx="109800" cy="151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AAFD68-85CC-C54F-966C-FBA5D653E4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89725" y="6440469"/>
                  <a:ext cx="140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D3509D-C4FF-A647-949B-B5F2BE974A73}"/>
                    </a:ext>
                  </a:extLst>
                </p14:cNvPr>
                <p14:cNvContentPartPr/>
                <p14:nvPr/>
              </p14:nvContentPartPr>
              <p14:xfrm>
                <a:off x="10460725" y="6439029"/>
                <a:ext cx="189360" cy="174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D3509D-C4FF-A647-949B-B5F2BE974A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45245" y="6423549"/>
                  <a:ext cx="219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83F3FA-A54B-9B43-96E0-C0DE3BF6F723}"/>
                    </a:ext>
                  </a:extLst>
                </p14:cNvPr>
                <p14:cNvContentPartPr/>
                <p14:nvPr/>
              </p14:nvContentPartPr>
              <p14:xfrm>
                <a:off x="10531285" y="6329589"/>
                <a:ext cx="15120" cy="28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83F3FA-A54B-9B43-96E0-C0DE3BF6F7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15805" y="6314109"/>
                  <a:ext cx="457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5FC0505-2451-F74E-8C0B-A2C84F362FD0}"/>
                  </a:ext>
                </a:extLst>
              </p14:cNvPr>
              <p14:cNvContentPartPr/>
              <p14:nvPr/>
            </p14:nvContentPartPr>
            <p14:xfrm>
              <a:off x="1820221" y="6579552"/>
              <a:ext cx="101880" cy="8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5FC0505-2451-F74E-8C0B-A2C84F362FD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04741" y="6563368"/>
                <a:ext cx="132480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F1CF349-5E81-924D-925B-BD8B389D57A3}"/>
                  </a:ext>
                </a:extLst>
              </p14:cNvPr>
              <p14:cNvContentPartPr/>
              <p14:nvPr/>
            </p14:nvContentPartPr>
            <p14:xfrm>
              <a:off x="1130821" y="6212352"/>
              <a:ext cx="1051920" cy="464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F1CF349-5E81-924D-925B-BD8B389D57A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15341" y="6196872"/>
                <a:ext cx="108252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1150AB4-B000-CD44-8A8D-98B6D5A47286}"/>
              </a:ext>
            </a:extLst>
          </p:cNvPr>
          <p:cNvGrpSpPr/>
          <p:nvPr/>
        </p:nvGrpSpPr>
        <p:grpSpPr>
          <a:xfrm>
            <a:off x="837061" y="6222072"/>
            <a:ext cx="1345680" cy="629280"/>
            <a:chOff x="837061" y="6222072"/>
            <a:chExt cx="134568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0640C3-E43B-8543-ABC2-41F7ABEDD5B2}"/>
                    </a:ext>
                  </a:extLst>
                </p14:cNvPr>
                <p14:cNvContentPartPr/>
                <p14:nvPr/>
              </p14:nvContentPartPr>
              <p14:xfrm>
                <a:off x="1113181" y="6295152"/>
                <a:ext cx="322920" cy="529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0640C3-E43B-8543-ABC2-41F7ABEDD5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7701" y="6279683"/>
                  <a:ext cx="353520" cy="560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CF3A93-345A-B04B-92C6-5DC79AE043C0}"/>
                    </a:ext>
                  </a:extLst>
                </p14:cNvPr>
                <p14:cNvContentPartPr/>
                <p14:nvPr/>
              </p14:nvContentPartPr>
              <p14:xfrm>
                <a:off x="1151341" y="6607992"/>
                <a:ext cx="132120" cy="18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CF3A93-345A-B04B-92C6-5DC79AE043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5861" y="6592196"/>
                  <a:ext cx="162720" cy="49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2E34DD-328C-6D46-8639-D6B0DBB8ECD8}"/>
                    </a:ext>
                  </a:extLst>
                </p14:cNvPr>
                <p14:cNvContentPartPr/>
                <p14:nvPr/>
              </p14:nvContentPartPr>
              <p14:xfrm>
                <a:off x="1469221" y="6595392"/>
                <a:ext cx="138600" cy="201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2E34DD-328C-6D46-8639-D6B0DBB8EC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53741" y="6579940"/>
                  <a:ext cx="169200" cy="232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24859B-771A-D24A-AAA2-C793546FDE45}"/>
                    </a:ext>
                  </a:extLst>
                </p14:cNvPr>
                <p14:cNvContentPartPr/>
                <p14:nvPr/>
              </p14:nvContentPartPr>
              <p14:xfrm>
                <a:off x="1438981" y="6622392"/>
                <a:ext cx="165600" cy="151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24859B-771A-D24A-AAA2-C793546FDE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23467" y="6606949"/>
                  <a:ext cx="196267" cy="181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6E000D-270C-D543-AE2D-990E80155C1C}"/>
                    </a:ext>
                  </a:extLst>
                </p14:cNvPr>
                <p14:cNvContentPartPr/>
                <p14:nvPr/>
              </p14:nvContentPartPr>
              <p14:xfrm>
                <a:off x="1701061" y="6620592"/>
                <a:ext cx="11160" cy="136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6E000D-270C-D543-AE2D-990E80155C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85581" y="6605153"/>
                  <a:ext cx="41760" cy="166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9277A0-0EF0-A242-BA15-E3D6F50CC101}"/>
                    </a:ext>
                  </a:extLst>
                </p14:cNvPr>
                <p14:cNvContentPartPr/>
                <p14:nvPr/>
              </p14:nvContentPartPr>
              <p14:xfrm>
                <a:off x="1842541" y="6525552"/>
                <a:ext cx="9720" cy="226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9277A0-0EF0-A242-BA15-E3D6F50CC1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27614" y="6510072"/>
                  <a:ext cx="39227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77B81E-757D-BC4E-B0CE-2E49FAF0A9C2}"/>
                    </a:ext>
                  </a:extLst>
                </p14:cNvPr>
                <p14:cNvContentPartPr/>
                <p14:nvPr/>
              </p14:nvContentPartPr>
              <p14:xfrm>
                <a:off x="837061" y="6222072"/>
                <a:ext cx="1271160" cy="629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77B81E-757D-BC4E-B0CE-2E49FAF0A9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1581" y="6206601"/>
                  <a:ext cx="1301760" cy="659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9609B8-442A-A84B-BB2B-26A22103A623}"/>
                    </a:ext>
                  </a:extLst>
                </p14:cNvPr>
                <p14:cNvContentPartPr/>
                <p14:nvPr/>
              </p14:nvContentPartPr>
              <p14:xfrm>
                <a:off x="2044141" y="6268872"/>
                <a:ext cx="138600" cy="566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9609B8-442A-A84B-BB2B-26A22103A62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28661" y="6253402"/>
                  <a:ext cx="169200" cy="59722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355AB2F9-20CD-9F47-B6DE-2EB15815E042}"/>
              </a:ext>
            </a:extLst>
          </p:cNvPr>
          <p:cNvSpPr txBox="1"/>
          <p:nvPr/>
        </p:nvSpPr>
        <p:spPr>
          <a:xfrm>
            <a:off x="263047" y="105127"/>
            <a:ext cx="120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FR17</a:t>
            </a:r>
          </a:p>
        </p:txBody>
      </p:sp>
    </p:spTree>
    <p:extLst>
      <p:ext uri="{BB962C8B-B14F-4D97-AF65-F5344CB8AC3E}">
        <p14:creationId xmlns:p14="http://schemas.microsoft.com/office/powerpoint/2010/main" val="1810193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AD639-3BE9-F04C-A976-62FD7F9F0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68" y="132937"/>
            <a:ext cx="661952" cy="5529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400">
                <a:cs typeface="Calibri"/>
              </a:rPr>
              <a:t>*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9ADFE4D-53DB-4D47-8472-D6880B5C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68" y="611236"/>
            <a:ext cx="10016063" cy="5631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9FE43-D8BB-4531-8FF1-C4CFE001ACDE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024A6-D061-4488-8825-0CFBE2560FE8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5806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2B30-45F2-405F-A8AE-20777CA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0246-9C08-4FB2-B68D-DA017538D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41582-B7A3-481C-B7BC-ED129CA06F5A}"/>
              </a:ext>
            </a:extLst>
          </p:cNvPr>
          <p:cNvSpPr/>
          <p:nvPr/>
        </p:nvSpPr>
        <p:spPr>
          <a:xfrm>
            <a:off x="833283" y="366251"/>
            <a:ext cx="10520515" cy="5813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6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29A29-9BC7-40F2-90FD-6066DA3B3A64}"/>
              </a:ext>
            </a:extLst>
          </p:cNvPr>
          <p:cNvSpPr/>
          <p:nvPr/>
        </p:nvSpPr>
        <p:spPr>
          <a:xfrm>
            <a:off x="1590675" y="4368287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3CCC1-7A1C-4F3B-B50C-3C745E21B07A}"/>
              </a:ext>
            </a:extLst>
          </p:cNvPr>
          <p:cNvSpPr/>
          <p:nvPr/>
        </p:nvSpPr>
        <p:spPr>
          <a:xfrm>
            <a:off x="4110190" y="4368286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FD938-69F3-4A14-9644-CF5E41357B52}"/>
              </a:ext>
            </a:extLst>
          </p:cNvPr>
          <p:cNvSpPr/>
          <p:nvPr/>
        </p:nvSpPr>
        <p:spPr>
          <a:xfrm>
            <a:off x="6728028" y="4368285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D3B77F-7C15-4E63-A2BC-38C5FCCE07AD}"/>
              </a:ext>
            </a:extLst>
          </p:cNvPr>
          <p:cNvSpPr/>
          <p:nvPr/>
        </p:nvSpPr>
        <p:spPr>
          <a:xfrm>
            <a:off x="9161511" y="4368284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Enter name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D67D3A-C84C-454F-AE5E-C0B60E54CA1F}"/>
              </a:ext>
            </a:extLst>
          </p:cNvPr>
          <p:cNvSpPr/>
          <p:nvPr/>
        </p:nvSpPr>
        <p:spPr>
          <a:xfrm>
            <a:off x="1868743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D3C773-0C0F-476E-A267-A2F7A03E8A98}"/>
              </a:ext>
            </a:extLst>
          </p:cNvPr>
          <p:cNvSpPr/>
          <p:nvPr/>
        </p:nvSpPr>
        <p:spPr>
          <a:xfrm>
            <a:off x="4326807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8AA3AC-9EDB-45EE-98DF-4C72E1573933}"/>
              </a:ext>
            </a:extLst>
          </p:cNvPr>
          <p:cNvSpPr/>
          <p:nvPr/>
        </p:nvSpPr>
        <p:spPr>
          <a:xfrm>
            <a:off x="6944646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31E67-1008-4F95-842F-20599E68B616}"/>
              </a:ext>
            </a:extLst>
          </p:cNvPr>
          <p:cNvSpPr/>
          <p:nvPr/>
        </p:nvSpPr>
        <p:spPr>
          <a:xfrm>
            <a:off x="9328969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82562-9610-4672-B325-C9ADC776744A}"/>
              </a:ext>
            </a:extLst>
          </p:cNvPr>
          <p:cNvSpPr/>
          <p:nvPr/>
        </p:nvSpPr>
        <p:spPr>
          <a:xfrm>
            <a:off x="3240650" y="622811"/>
            <a:ext cx="5837902" cy="93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Buccaneer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2CA92-FFBF-4006-AB99-720792522CF9}"/>
              </a:ext>
            </a:extLst>
          </p:cNvPr>
          <p:cNvSpPr txBox="1"/>
          <p:nvPr/>
        </p:nvSpPr>
        <p:spPr>
          <a:xfrm>
            <a:off x="2099610" y="3723341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3B98D-6203-4084-A51B-243E0E173C11}"/>
              </a:ext>
            </a:extLst>
          </p:cNvPr>
          <p:cNvSpPr txBox="1"/>
          <p:nvPr/>
        </p:nvSpPr>
        <p:spPr>
          <a:xfrm>
            <a:off x="4564725" y="3722333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4AD51-8810-42A5-8BD7-EE605274BBE5}"/>
              </a:ext>
            </a:extLst>
          </p:cNvPr>
          <p:cNvSpPr txBox="1"/>
          <p:nvPr/>
        </p:nvSpPr>
        <p:spPr>
          <a:xfrm>
            <a:off x="7176318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2B7B3-7D89-440F-8423-28EFAD700872}"/>
              </a:ext>
            </a:extLst>
          </p:cNvPr>
          <p:cNvSpPr txBox="1"/>
          <p:nvPr/>
        </p:nvSpPr>
        <p:spPr>
          <a:xfrm>
            <a:off x="9622093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DB5E3-6F3B-47F7-BAA3-5D00338BBF54}"/>
              </a:ext>
            </a:extLst>
          </p:cNvPr>
          <p:cNvSpPr txBox="1"/>
          <p:nvPr/>
        </p:nvSpPr>
        <p:spPr>
          <a:xfrm>
            <a:off x="706041" y="6224586"/>
            <a:ext cx="1064894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FR1: This is the first buccaneer requirement, '</a:t>
            </a:r>
            <a:r>
              <a:rPr lang="en-US" sz="1100">
                <a:ea typeface="+mn-lt"/>
                <a:cs typeface="+mn-lt"/>
              </a:rPr>
              <a:t>it will prompt the users for the name of each of the four players'. </a:t>
            </a:r>
            <a:endParaRPr lang="en-US" sz="1100">
              <a:cs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A97D1-14BE-4893-880F-9ABB682FFDCB}"/>
              </a:ext>
            </a:extLst>
          </p:cNvPr>
          <p:cNvSpPr/>
          <p:nvPr/>
        </p:nvSpPr>
        <p:spPr>
          <a:xfrm>
            <a:off x="9999764" y="5508917"/>
            <a:ext cx="1225185" cy="35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79832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E131-008E-C34B-A32E-B14CFB2F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96D4C0-32E5-6F40-9F1A-3BD443D80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106"/>
            <a:ext cx="10021244" cy="6794894"/>
          </a:xfrm>
        </p:spPr>
      </p:pic>
    </p:spTree>
    <p:extLst>
      <p:ext uri="{BB962C8B-B14F-4D97-AF65-F5344CB8AC3E}">
        <p14:creationId xmlns:p14="http://schemas.microsoft.com/office/powerpoint/2010/main" val="379741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2B30-45F2-405F-A8AE-20777CA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0246-9C08-4FB2-B68D-DA017538D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41582-B7A3-481C-B7BC-ED129CA06F5A}"/>
              </a:ext>
            </a:extLst>
          </p:cNvPr>
          <p:cNvSpPr/>
          <p:nvPr/>
        </p:nvSpPr>
        <p:spPr>
          <a:xfrm>
            <a:off x="833283" y="366251"/>
            <a:ext cx="10520515" cy="5813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6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29A29-9BC7-40F2-90FD-6066DA3B3A64}"/>
              </a:ext>
            </a:extLst>
          </p:cNvPr>
          <p:cNvSpPr/>
          <p:nvPr/>
        </p:nvSpPr>
        <p:spPr>
          <a:xfrm>
            <a:off x="1590675" y="4368287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Amsterdam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3CCC1-7A1C-4F3B-B50C-3C745E21B07A}"/>
              </a:ext>
            </a:extLst>
          </p:cNvPr>
          <p:cNvSpPr/>
          <p:nvPr/>
        </p:nvSpPr>
        <p:spPr>
          <a:xfrm>
            <a:off x="4110190" y="4368286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London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FD938-69F3-4A14-9644-CF5E41357B52}"/>
              </a:ext>
            </a:extLst>
          </p:cNvPr>
          <p:cNvSpPr/>
          <p:nvPr/>
        </p:nvSpPr>
        <p:spPr>
          <a:xfrm>
            <a:off x="6728028" y="4368285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Venice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D3B77F-7C15-4E63-A2BC-38C5FCCE07AD}"/>
              </a:ext>
            </a:extLst>
          </p:cNvPr>
          <p:cNvSpPr/>
          <p:nvPr/>
        </p:nvSpPr>
        <p:spPr>
          <a:xfrm>
            <a:off x="9161511" y="4368284"/>
            <a:ext cx="1892708" cy="31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Genoa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D67D3A-C84C-454F-AE5E-C0B60E54CA1F}"/>
              </a:ext>
            </a:extLst>
          </p:cNvPr>
          <p:cNvSpPr/>
          <p:nvPr/>
        </p:nvSpPr>
        <p:spPr>
          <a:xfrm>
            <a:off x="1868743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D3C773-0C0F-476E-A267-A2F7A03E8A98}"/>
              </a:ext>
            </a:extLst>
          </p:cNvPr>
          <p:cNvSpPr/>
          <p:nvPr/>
        </p:nvSpPr>
        <p:spPr>
          <a:xfrm>
            <a:off x="4326807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8AA3AC-9EDB-45EE-98DF-4C72E1573933}"/>
              </a:ext>
            </a:extLst>
          </p:cNvPr>
          <p:cNvSpPr/>
          <p:nvPr/>
        </p:nvSpPr>
        <p:spPr>
          <a:xfrm>
            <a:off x="6944646" y="2114549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31E67-1008-4F95-842F-20599E68B616}"/>
              </a:ext>
            </a:extLst>
          </p:cNvPr>
          <p:cNvSpPr/>
          <p:nvPr/>
        </p:nvSpPr>
        <p:spPr>
          <a:xfrm>
            <a:off x="9328969" y="2176000"/>
            <a:ext cx="1450257" cy="1437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Image of pirates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82562-9610-4672-B325-C9ADC776744A}"/>
              </a:ext>
            </a:extLst>
          </p:cNvPr>
          <p:cNvSpPr/>
          <p:nvPr/>
        </p:nvSpPr>
        <p:spPr>
          <a:xfrm>
            <a:off x="3240650" y="622811"/>
            <a:ext cx="5837902" cy="93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Buccaneer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2CA92-FFBF-4006-AB99-720792522CF9}"/>
              </a:ext>
            </a:extLst>
          </p:cNvPr>
          <p:cNvSpPr txBox="1"/>
          <p:nvPr/>
        </p:nvSpPr>
        <p:spPr>
          <a:xfrm>
            <a:off x="2099610" y="3723341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3B98D-6203-4084-A51B-243E0E173C11}"/>
              </a:ext>
            </a:extLst>
          </p:cNvPr>
          <p:cNvSpPr txBox="1"/>
          <p:nvPr/>
        </p:nvSpPr>
        <p:spPr>
          <a:xfrm>
            <a:off x="4564725" y="3722333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4AD51-8810-42A5-8BD7-EE605274BBE5}"/>
              </a:ext>
            </a:extLst>
          </p:cNvPr>
          <p:cNvSpPr txBox="1"/>
          <p:nvPr/>
        </p:nvSpPr>
        <p:spPr>
          <a:xfrm>
            <a:off x="7176318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2B7B3-7D89-440F-8423-28EFAD700872}"/>
              </a:ext>
            </a:extLst>
          </p:cNvPr>
          <p:cNvSpPr txBox="1"/>
          <p:nvPr/>
        </p:nvSpPr>
        <p:spPr>
          <a:xfrm>
            <a:off x="9622093" y="3747317"/>
            <a:ext cx="98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Player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A97D1-14BE-4893-880F-9ABB682FFDCB}"/>
              </a:ext>
            </a:extLst>
          </p:cNvPr>
          <p:cNvSpPr/>
          <p:nvPr/>
        </p:nvSpPr>
        <p:spPr>
          <a:xfrm>
            <a:off x="9999764" y="5508917"/>
            <a:ext cx="1225185" cy="35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Continue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BCBC0-BF66-4A1A-BEB8-8C9971CFDCF8}"/>
              </a:ext>
            </a:extLst>
          </p:cNvPr>
          <p:cNvSpPr txBox="1"/>
          <p:nvPr/>
        </p:nvSpPr>
        <p:spPr>
          <a:xfrm>
            <a:off x="706041" y="6224586"/>
            <a:ext cx="1064894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 panose="020F0502020204030204"/>
              </a:rPr>
              <a:t>FR2: The requirements state that the players each must be randomly assigned a port. Using spinners that operate like slide '*' at the end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010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C8EA6F9-AE21-4745-9BAD-C7BFF1914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715717"/>
              </p:ext>
            </p:extLst>
          </p:nvPr>
        </p:nvGraphicFramePr>
        <p:xfrm>
          <a:off x="1802957" y="441330"/>
          <a:ext cx="6726120" cy="59753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6306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6306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C03836-0028-784E-A58B-D0BE3F0058EE}"/>
                  </a:ext>
                </a:extLst>
              </p14:cNvPr>
              <p14:cNvContentPartPr/>
              <p14:nvPr/>
            </p14:nvContentPartPr>
            <p14:xfrm>
              <a:off x="1653128" y="4480708"/>
              <a:ext cx="104400" cy="16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C03836-0028-784E-A58B-D0BE3F0058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7648" y="4464876"/>
                <a:ext cx="135000" cy="47495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6C915C0-B1F6-6941-B997-233F9F68BDBA}"/>
              </a:ext>
            </a:extLst>
          </p:cNvPr>
          <p:cNvGrpSpPr/>
          <p:nvPr/>
        </p:nvGrpSpPr>
        <p:grpSpPr>
          <a:xfrm>
            <a:off x="646928" y="4262548"/>
            <a:ext cx="1106640" cy="548640"/>
            <a:chOff x="646928" y="4262548"/>
            <a:chExt cx="110664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48DB99-7873-5749-9EFF-FDBFFBC0485A}"/>
                    </a:ext>
                  </a:extLst>
                </p14:cNvPr>
                <p14:cNvContentPartPr/>
                <p14:nvPr/>
              </p14:nvContentPartPr>
              <p14:xfrm>
                <a:off x="778688" y="4406188"/>
                <a:ext cx="94680" cy="187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48DB99-7873-5749-9EFF-FDBFFBC048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3208" y="4390708"/>
                  <a:ext cx="12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F0DF00-9B43-1A48-83A9-7541046C6EDC}"/>
                    </a:ext>
                  </a:extLst>
                </p14:cNvPr>
                <p14:cNvContentPartPr/>
                <p14:nvPr/>
              </p14:nvContentPartPr>
              <p14:xfrm>
                <a:off x="888488" y="4463428"/>
                <a:ext cx="61200" cy="151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F0DF00-9B43-1A48-83A9-7541046C6E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3008" y="4447948"/>
                  <a:ext cx="91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5BF515-A827-4D42-9DC1-3042A896E549}"/>
                    </a:ext>
                  </a:extLst>
                </p14:cNvPr>
                <p14:cNvContentPartPr/>
                <p14:nvPr/>
              </p14:nvContentPartPr>
              <p14:xfrm>
                <a:off x="982808" y="4467028"/>
                <a:ext cx="98640" cy="157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5BF515-A827-4D42-9DC1-3042A896E5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328" y="4451548"/>
                  <a:ext cx="129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E62AC0-894C-CD41-9D7C-CD085B05F461}"/>
                    </a:ext>
                  </a:extLst>
                </p14:cNvPr>
                <p14:cNvContentPartPr/>
                <p14:nvPr/>
              </p14:nvContentPartPr>
              <p14:xfrm>
                <a:off x="1100888" y="4463068"/>
                <a:ext cx="55440" cy="157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E62AC0-894C-CD41-9D7C-CD085B05F4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5408" y="4447588"/>
                  <a:ext cx="86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697FB9-DDCF-C04F-ABB3-D6BA353131DA}"/>
                    </a:ext>
                  </a:extLst>
                </p14:cNvPr>
                <p14:cNvContentPartPr/>
                <p14:nvPr/>
              </p14:nvContentPartPr>
              <p14:xfrm>
                <a:off x="1179368" y="4472788"/>
                <a:ext cx="69120" cy="133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697FB9-DDCF-C04F-ABB3-D6BA353131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3888" y="4457308"/>
                  <a:ext cx="99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30BC34-CEA7-5940-B9D1-88A390765DB8}"/>
                    </a:ext>
                  </a:extLst>
                </p14:cNvPr>
                <p14:cNvContentPartPr/>
                <p14:nvPr/>
              </p14:nvContentPartPr>
              <p14:xfrm>
                <a:off x="1256048" y="4467028"/>
                <a:ext cx="77040" cy="131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30BC34-CEA7-5940-B9D1-88A390765D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0568" y="4451590"/>
                  <a:ext cx="107640" cy="162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B0CC53-8C42-E041-9D0F-C12AE8DF1C77}"/>
                    </a:ext>
                  </a:extLst>
                </p14:cNvPr>
                <p14:cNvContentPartPr/>
                <p14:nvPr/>
              </p14:nvContentPartPr>
              <p14:xfrm>
                <a:off x="1203128" y="4351108"/>
                <a:ext cx="20160" cy="6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B0CC53-8C42-E041-9D0F-C12AE8DF1C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7648" y="4336488"/>
                  <a:ext cx="50760" cy="3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63907C-306E-5845-851F-0526FE2B0847}"/>
                    </a:ext>
                  </a:extLst>
                </p14:cNvPr>
                <p14:cNvContentPartPr/>
                <p14:nvPr/>
              </p14:nvContentPartPr>
              <p14:xfrm>
                <a:off x="705968" y="4779508"/>
                <a:ext cx="136080" cy="10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63907C-306E-5845-851F-0526FE2B08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5448" y="4758988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68E3C8-AF3B-8C47-9494-2184DD283999}"/>
                    </a:ext>
                  </a:extLst>
                </p14:cNvPr>
                <p14:cNvContentPartPr/>
                <p14:nvPr/>
              </p14:nvContentPartPr>
              <p14:xfrm>
                <a:off x="646928" y="4262548"/>
                <a:ext cx="35640" cy="548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68E3C8-AF3B-8C47-9494-2184DD2839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613" y="4242028"/>
                  <a:ext cx="75913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37D781-CEC1-6D4A-9BB0-299473FB2D2E}"/>
                    </a:ext>
                  </a:extLst>
                </p14:cNvPr>
                <p14:cNvContentPartPr/>
                <p14:nvPr/>
              </p14:nvContentPartPr>
              <p14:xfrm>
                <a:off x="1482128" y="4498348"/>
                <a:ext cx="271440" cy="16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37D781-CEC1-6D4A-9BB0-299473FB2D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61608" y="4477828"/>
                  <a:ext cx="3121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BE3F07-1DAF-CD4B-BD87-2F5AF5C8F268}"/>
                  </a:ext>
                </a:extLst>
              </p14:cNvPr>
              <p14:cNvContentPartPr/>
              <p14:nvPr/>
            </p14:nvContentPartPr>
            <p14:xfrm>
              <a:off x="1545668" y="2379092"/>
              <a:ext cx="219960" cy="13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BE3F07-1DAF-CD4B-BD87-2F5AF5C8F2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0188" y="2363612"/>
                <a:ext cx="2505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4C0910A-D5D8-8842-B0CB-E212232E35AE}"/>
              </a:ext>
            </a:extLst>
          </p:cNvPr>
          <p:cNvGrpSpPr/>
          <p:nvPr/>
        </p:nvGrpSpPr>
        <p:grpSpPr>
          <a:xfrm>
            <a:off x="568628" y="2193332"/>
            <a:ext cx="1011600" cy="538920"/>
            <a:chOff x="568628" y="2193332"/>
            <a:chExt cx="101160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9AD7671-3044-0A4A-84E1-EF6CABDB3762}"/>
                    </a:ext>
                  </a:extLst>
                </p14:cNvPr>
                <p14:cNvContentPartPr/>
                <p14:nvPr/>
              </p14:nvContentPartPr>
              <p14:xfrm>
                <a:off x="719828" y="2276852"/>
                <a:ext cx="12852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9AD7671-3044-0A4A-84E1-EF6CABDB37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4348" y="2261372"/>
                  <a:ext cx="1591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926474-D379-5944-8B6B-805D098D2900}"/>
                    </a:ext>
                  </a:extLst>
                </p14:cNvPr>
                <p14:cNvContentPartPr/>
                <p14:nvPr/>
              </p14:nvContentPartPr>
              <p14:xfrm>
                <a:off x="851228" y="2460092"/>
                <a:ext cx="83520" cy="125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926474-D379-5944-8B6B-805D098D29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5748" y="2444612"/>
                  <a:ext cx="114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EA70CA-A348-7544-B5CE-FF6D20D2DE90}"/>
                    </a:ext>
                  </a:extLst>
                </p14:cNvPr>
                <p14:cNvContentPartPr/>
                <p14:nvPr/>
              </p14:nvContentPartPr>
              <p14:xfrm>
                <a:off x="947348" y="2465132"/>
                <a:ext cx="91800" cy="106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EA70CA-A348-7544-B5CE-FF6D20D2DE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1868" y="2449652"/>
                  <a:ext cx="122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72AA20-98B8-6648-8D92-C061959F223B}"/>
                    </a:ext>
                  </a:extLst>
                </p14:cNvPr>
                <p14:cNvContentPartPr/>
                <p14:nvPr/>
              </p14:nvContentPartPr>
              <p14:xfrm>
                <a:off x="1054268" y="2440652"/>
                <a:ext cx="107640" cy="131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72AA20-98B8-6648-8D92-C061959F22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8788" y="2425172"/>
                  <a:ext cx="13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0C9A7B-C49C-0445-9ED5-8FC87707764C}"/>
                    </a:ext>
                  </a:extLst>
                </p14:cNvPr>
                <p14:cNvContentPartPr/>
                <p14:nvPr/>
              </p14:nvContentPartPr>
              <p14:xfrm>
                <a:off x="1180268" y="2501852"/>
                <a:ext cx="86040" cy="83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0C9A7B-C49C-0445-9ED5-8FC8770776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4788" y="2486438"/>
                  <a:ext cx="116640" cy="1143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BC9E8A-FA09-BC4E-8859-0365E1355DE4}"/>
                    </a:ext>
                  </a:extLst>
                </p14:cNvPr>
                <p14:cNvContentPartPr/>
                <p14:nvPr/>
              </p14:nvContentPartPr>
              <p14:xfrm>
                <a:off x="1284308" y="2501492"/>
                <a:ext cx="94320" cy="86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BC9E8A-FA09-BC4E-8859-0365E1355D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8828" y="2486012"/>
                  <a:ext cx="124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F876677-37CB-F043-AA2D-9DE71D3288A0}"/>
                    </a:ext>
                  </a:extLst>
                </p14:cNvPr>
                <p14:cNvContentPartPr/>
                <p14:nvPr/>
              </p14:nvContentPartPr>
              <p14:xfrm>
                <a:off x="1422908" y="2285132"/>
                <a:ext cx="34200" cy="355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F876677-37CB-F043-AA2D-9DE71D3288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07428" y="2269636"/>
                  <a:ext cx="64800" cy="386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76B5BE-0246-EA4A-BF04-D9ECE7912085}"/>
                    </a:ext>
                  </a:extLst>
                </p14:cNvPr>
                <p14:cNvContentPartPr/>
                <p14:nvPr/>
              </p14:nvContentPartPr>
              <p14:xfrm>
                <a:off x="568628" y="2193332"/>
                <a:ext cx="844200" cy="538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76B5BE-0246-EA4A-BF04-D9ECE79120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3155" y="2177842"/>
                  <a:ext cx="874787" cy="569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74D57D-2661-764B-B262-1A0265D1B12E}"/>
                    </a:ext>
                  </a:extLst>
                </p14:cNvPr>
                <p14:cNvContentPartPr/>
                <p14:nvPr/>
              </p14:nvContentPartPr>
              <p14:xfrm>
                <a:off x="1182428" y="2637572"/>
                <a:ext cx="295560" cy="91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74D57D-2661-764B-B262-1A0265D1B1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6929" y="2622092"/>
                  <a:ext cx="326197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D60121A-599C-C049-BFD2-1ACFF2828E5B}"/>
                    </a:ext>
                  </a:extLst>
                </p14:cNvPr>
                <p14:cNvContentPartPr/>
                <p14:nvPr/>
              </p14:nvContentPartPr>
              <p14:xfrm>
                <a:off x="1454228" y="2381612"/>
                <a:ext cx="126000" cy="8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D60121A-599C-C049-BFD2-1ACFF2828E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38704" y="2366132"/>
                  <a:ext cx="156688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7A3804-F379-254F-A527-F829F80B8450}"/>
              </a:ext>
            </a:extLst>
          </p:cNvPr>
          <p:cNvGrpSpPr/>
          <p:nvPr/>
        </p:nvGrpSpPr>
        <p:grpSpPr>
          <a:xfrm>
            <a:off x="5968066" y="63720"/>
            <a:ext cx="605880" cy="366120"/>
            <a:chOff x="5968066" y="63720"/>
            <a:chExt cx="60588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1F158A-D924-044F-AA89-2011920E3890}"/>
                    </a:ext>
                  </a:extLst>
                </p14:cNvPr>
                <p14:cNvContentPartPr/>
                <p14:nvPr/>
              </p14:nvContentPartPr>
              <p14:xfrm>
                <a:off x="5968066" y="63720"/>
                <a:ext cx="126000" cy="180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1F158A-D924-044F-AA89-2011920E38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52586" y="48240"/>
                  <a:ext cx="156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6D1E83-FA56-8542-91F0-4B684CCE0C8F}"/>
                    </a:ext>
                  </a:extLst>
                </p14:cNvPr>
                <p14:cNvContentPartPr/>
                <p14:nvPr/>
              </p14:nvContentPartPr>
              <p14:xfrm>
                <a:off x="6119986" y="148680"/>
                <a:ext cx="120240" cy="106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6D1E83-FA56-8542-91F0-4B684CCE0C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04506" y="133200"/>
                  <a:ext cx="150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8AB3E3-4744-7D4D-8C56-EF754D28FB9F}"/>
                    </a:ext>
                  </a:extLst>
                </p14:cNvPr>
                <p14:cNvContentPartPr/>
                <p14:nvPr/>
              </p14:nvContentPartPr>
              <p14:xfrm>
                <a:off x="6251386" y="115920"/>
                <a:ext cx="131760" cy="154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8AB3E3-4744-7D4D-8C56-EF754D28FB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35906" y="100440"/>
                  <a:ext cx="162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7CED2F-BE36-5746-93D8-4ABF86B28B35}"/>
                    </a:ext>
                  </a:extLst>
                </p14:cNvPr>
                <p14:cNvContentPartPr/>
                <p14:nvPr/>
              </p14:nvContentPartPr>
              <p14:xfrm>
                <a:off x="6405106" y="167400"/>
                <a:ext cx="54720" cy="99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7CED2F-BE36-5746-93D8-4ABF86B28B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89626" y="151920"/>
                  <a:ext cx="85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D4CCB3-41AA-2D49-A3BC-191BC18CE49C}"/>
                    </a:ext>
                  </a:extLst>
                </p14:cNvPr>
                <p14:cNvContentPartPr/>
                <p14:nvPr/>
              </p14:nvContentPartPr>
              <p14:xfrm>
                <a:off x="6416266" y="108720"/>
                <a:ext cx="3960" cy="2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D4CCB3-41AA-2D49-A3BC-191BC18CE4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00786" y="93240"/>
                  <a:ext cx="34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8B0E586-5A01-0747-AAA4-8223F48EE801}"/>
                    </a:ext>
                  </a:extLst>
                </p14:cNvPr>
                <p14:cNvContentPartPr/>
                <p14:nvPr/>
              </p14:nvContentPartPr>
              <p14:xfrm>
                <a:off x="6479986" y="167040"/>
                <a:ext cx="93960" cy="113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8B0E586-5A01-0747-AAA4-8223F48EE8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64506" y="151560"/>
                  <a:ext cx="124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38CEEF-7428-5B45-9A02-90339C222981}"/>
                    </a:ext>
                  </a:extLst>
                </p14:cNvPr>
                <p14:cNvContentPartPr/>
                <p14:nvPr/>
              </p14:nvContentPartPr>
              <p14:xfrm>
                <a:off x="6281266" y="352080"/>
                <a:ext cx="7920" cy="77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38CEEF-7428-5B45-9A02-90339C2229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65786" y="336600"/>
                  <a:ext cx="3852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A8B7FE-1DAA-214A-BEFE-129B93703164}"/>
              </a:ext>
            </a:extLst>
          </p:cNvPr>
          <p:cNvGrpSpPr/>
          <p:nvPr/>
        </p:nvGrpSpPr>
        <p:grpSpPr>
          <a:xfrm>
            <a:off x="8542909" y="2244452"/>
            <a:ext cx="1505160" cy="387360"/>
            <a:chOff x="8542909" y="2244452"/>
            <a:chExt cx="150516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683D62-6749-9F44-AA3F-FD96888B51F0}"/>
                    </a:ext>
                  </a:extLst>
                </p14:cNvPr>
                <p14:cNvContentPartPr/>
                <p14:nvPr/>
              </p14:nvContentPartPr>
              <p14:xfrm>
                <a:off x="8660629" y="2244452"/>
                <a:ext cx="206640" cy="320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683D62-6749-9F44-AA3F-FD96888B51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45149" y="2228972"/>
                  <a:ext cx="237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6A9B89-3BFA-184F-8EA1-982A8A62A1AB}"/>
                    </a:ext>
                  </a:extLst>
                </p14:cNvPr>
                <p14:cNvContentPartPr/>
                <p14:nvPr/>
              </p14:nvContentPartPr>
              <p14:xfrm>
                <a:off x="8743429" y="2442812"/>
                <a:ext cx="84960" cy="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6A9B89-3BFA-184F-8EA1-982A8A62A1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28014" y="2429543"/>
                  <a:ext cx="115431" cy="2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D81B6B-5DE2-FE4A-935A-BCDE2690B07F}"/>
                    </a:ext>
                  </a:extLst>
                </p14:cNvPr>
                <p14:cNvContentPartPr/>
                <p14:nvPr/>
              </p14:nvContentPartPr>
              <p14:xfrm>
                <a:off x="8905069" y="2402492"/>
                <a:ext cx="243000" cy="176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D81B6B-5DE2-FE4A-935A-BCDE2690B0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89589" y="2387012"/>
                  <a:ext cx="273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19E817-2FF1-0541-9EDC-7B85A621762F}"/>
                    </a:ext>
                  </a:extLst>
                </p14:cNvPr>
                <p14:cNvContentPartPr/>
                <p14:nvPr/>
              </p14:nvContentPartPr>
              <p14:xfrm>
                <a:off x="9165349" y="2402492"/>
                <a:ext cx="119880" cy="175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19E817-2FF1-0541-9EDC-7B85A62176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49869" y="2387012"/>
                  <a:ext cx="150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07CEAA-1E26-F949-B572-20CE139AE4BC}"/>
                    </a:ext>
                  </a:extLst>
                </p14:cNvPr>
                <p14:cNvContentPartPr/>
                <p14:nvPr/>
              </p14:nvContentPartPr>
              <p14:xfrm>
                <a:off x="9148069" y="2441012"/>
                <a:ext cx="104400" cy="19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07CEAA-1E26-F949-B572-20CE139AE4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32589" y="2425532"/>
                  <a:ext cx="135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4084487-DF23-A24F-B332-D9A80F2BF5CB}"/>
                    </a:ext>
                  </a:extLst>
                </p14:cNvPr>
                <p14:cNvContentPartPr/>
                <p14:nvPr/>
              </p14:nvContentPartPr>
              <p14:xfrm>
                <a:off x="9288469" y="2421932"/>
                <a:ext cx="110160" cy="150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4084487-DF23-A24F-B332-D9A80F2BF5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72989" y="2406452"/>
                  <a:ext cx="14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F7707D-8060-024A-A383-584C2C642BF4}"/>
                    </a:ext>
                  </a:extLst>
                </p14:cNvPr>
                <p14:cNvContentPartPr/>
                <p14:nvPr/>
              </p14:nvContentPartPr>
              <p14:xfrm>
                <a:off x="9392509" y="2444612"/>
                <a:ext cx="71640" cy="120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F7707D-8060-024A-A383-584C2C642B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77029" y="2429132"/>
                  <a:ext cx="102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37E115-707C-5247-BF38-7D25A98BC2CC}"/>
                    </a:ext>
                  </a:extLst>
                </p14:cNvPr>
                <p14:cNvContentPartPr/>
                <p14:nvPr/>
              </p14:nvContentPartPr>
              <p14:xfrm>
                <a:off x="9473509" y="2410052"/>
                <a:ext cx="148680" cy="184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37E115-707C-5247-BF38-7D25A98BC2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58029" y="2394572"/>
                  <a:ext cx="179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6032EC-9264-3045-B22C-5245F9E772F0}"/>
                    </a:ext>
                  </a:extLst>
                </p14:cNvPr>
                <p14:cNvContentPartPr/>
                <p14:nvPr/>
              </p14:nvContentPartPr>
              <p14:xfrm>
                <a:off x="9643069" y="2460092"/>
                <a:ext cx="405000" cy="171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6032EC-9264-3045-B22C-5245F9E772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27589" y="2444612"/>
                  <a:ext cx="435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9BA408-524C-2B4E-8DF9-BAC1E950F74A}"/>
                    </a:ext>
                  </a:extLst>
                </p14:cNvPr>
                <p14:cNvContentPartPr/>
                <p14:nvPr/>
              </p14:nvContentPartPr>
              <p14:xfrm>
                <a:off x="8542909" y="2406092"/>
                <a:ext cx="94680" cy="29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9BA408-524C-2B4E-8DF9-BAC1E950F7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27429" y="2390612"/>
                  <a:ext cx="1252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13E5138-443F-ED42-8914-CB40209CED98}"/>
              </a:ext>
            </a:extLst>
          </p:cNvPr>
          <p:cNvGrpSpPr/>
          <p:nvPr/>
        </p:nvGrpSpPr>
        <p:grpSpPr>
          <a:xfrm>
            <a:off x="8673977" y="4363348"/>
            <a:ext cx="1088640" cy="360000"/>
            <a:chOff x="8673977" y="4363348"/>
            <a:chExt cx="108864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054CBB-9973-F345-A6D7-AF7002066125}"/>
                    </a:ext>
                  </a:extLst>
                </p14:cNvPr>
                <p14:cNvContentPartPr/>
                <p14:nvPr/>
              </p14:nvContentPartPr>
              <p14:xfrm>
                <a:off x="8673977" y="4363348"/>
                <a:ext cx="221760" cy="284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054CBB-9973-F345-A6D7-AF70020661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58522" y="4347888"/>
                  <a:ext cx="252310" cy="314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F28A55-F86D-C443-83A7-BD71DECD4CEE}"/>
                    </a:ext>
                  </a:extLst>
                </p14:cNvPr>
                <p14:cNvContentPartPr/>
                <p14:nvPr/>
              </p14:nvContentPartPr>
              <p14:xfrm>
                <a:off x="8910857" y="4534348"/>
                <a:ext cx="115920" cy="108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F28A55-F86D-C443-83A7-BD71DECD4C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95377" y="4518868"/>
                  <a:ext cx="146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273B24-DAE4-B248-8DAB-F429F537D0FA}"/>
                    </a:ext>
                  </a:extLst>
                </p14:cNvPr>
                <p14:cNvContentPartPr/>
                <p14:nvPr/>
              </p14:nvContentPartPr>
              <p14:xfrm>
                <a:off x="9045857" y="4524988"/>
                <a:ext cx="79200" cy="121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273B24-DAE4-B248-8DAB-F429F537D0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30377" y="4509508"/>
                  <a:ext cx="109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C5072-1346-E640-AAEB-8DECA247FA06}"/>
                    </a:ext>
                  </a:extLst>
                </p14:cNvPr>
                <p14:cNvContentPartPr/>
                <p14:nvPr/>
              </p14:nvContentPartPr>
              <p14:xfrm>
                <a:off x="9124697" y="4540108"/>
                <a:ext cx="88920" cy="117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C5072-1346-E640-AAEB-8DECA247FA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09217" y="4524675"/>
                  <a:ext cx="119520" cy="148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CF487C9-85E6-AE47-806B-6F760AFE0DE1}"/>
                    </a:ext>
                  </a:extLst>
                </p14:cNvPr>
                <p14:cNvContentPartPr/>
                <p14:nvPr/>
              </p14:nvContentPartPr>
              <p14:xfrm>
                <a:off x="9247817" y="4536148"/>
                <a:ext cx="100440" cy="141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CF487C9-85E6-AE47-806B-6F760AFE0D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32337" y="4520668"/>
                  <a:ext cx="131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F51160-F961-CD44-80D6-ADCCA85B8B2D}"/>
                    </a:ext>
                  </a:extLst>
                </p14:cNvPr>
                <p14:cNvContentPartPr/>
                <p14:nvPr/>
              </p14:nvContentPartPr>
              <p14:xfrm>
                <a:off x="9355817" y="4577908"/>
                <a:ext cx="60120" cy="118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F51160-F961-CD44-80D6-ADCCA85B8B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40244" y="4562428"/>
                  <a:ext cx="90904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B909DB-568F-744C-AD78-7792398FB08E}"/>
                    </a:ext>
                  </a:extLst>
                </p14:cNvPr>
                <p14:cNvContentPartPr/>
                <p14:nvPr/>
              </p14:nvContentPartPr>
              <p14:xfrm>
                <a:off x="9371297" y="4476388"/>
                <a:ext cx="11880" cy="15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B909DB-568F-744C-AD78-7792398FB08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55817" y="4460908"/>
                  <a:ext cx="42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BDDFE5-97F1-3A41-B970-E3B18DBFC3AB}"/>
                    </a:ext>
                  </a:extLst>
                </p14:cNvPr>
                <p14:cNvContentPartPr/>
                <p14:nvPr/>
              </p14:nvContentPartPr>
              <p14:xfrm>
                <a:off x="9427097" y="4474588"/>
                <a:ext cx="141120" cy="245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BDDFE5-97F1-3A41-B970-E3B18DBFC3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11617" y="4459108"/>
                  <a:ext cx="171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008405-84A3-BB4C-8A8C-9A534CA2DED4}"/>
                    </a:ext>
                  </a:extLst>
                </p14:cNvPr>
                <p14:cNvContentPartPr/>
                <p14:nvPr/>
              </p14:nvContentPartPr>
              <p14:xfrm>
                <a:off x="9579377" y="4587268"/>
                <a:ext cx="79200" cy="117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008405-84A3-BB4C-8A8C-9A534CA2DED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63967" y="4571788"/>
                  <a:ext cx="109662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6601E5-422C-2845-A7D9-5A0CB504F865}"/>
                    </a:ext>
                  </a:extLst>
                </p14:cNvPr>
                <p14:cNvContentPartPr/>
                <p14:nvPr/>
              </p14:nvContentPartPr>
              <p14:xfrm>
                <a:off x="9687017" y="4617148"/>
                <a:ext cx="75600" cy="106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6601E5-422C-2845-A7D9-5A0CB504F8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71463" y="4601668"/>
                  <a:ext cx="106346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5E83773-62C2-674D-8ED5-F5F6945526EB}"/>
                  </a:ext>
                </a:extLst>
              </p14:cNvPr>
              <p14:cNvContentPartPr/>
              <p14:nvPr/>
            </p14:nvContentPartPr>
            <p14:xfrm>
              <a:off x="8541137" y="4495828"/>
              <a:ext cx="60120" cy="198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5E83773-62C2-674D-8ED5-F5F6945526E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525657" y="4480348"/>
                <a:ext cx="9072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E53DD610-2344-0146-AF29-BCEB425A69CD}"/>
              </a:ext>
            </a:extLst>
          </p:cNvPr>
          <p:cNvGrpSpPr/>
          <p:nvPr/>
        </p:nvGrpSpPr>
        <p:grpSpPr>
          <a:xfrm>
            <a:off x="3646557" y="6513153"/>
            <a:ext cx="585720" cy="316440"/>
            <a:chOff x="3646557" y="6513153"/>
            <a:chExt cx="58572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C5D4B4-1B03-DF40-8C56-8612CEFDA71C}"/>
                    </a:ext>
                  </a:extLst>
                </p14:cNvPr>
                <p14:cNvContentPartPr/>
                <p14:nvPr/>
              </p14:nvContentPartPr>
              <p14:xfrm>
                <a:off x="3646557" y="6513153"/>
                <a:ext cx="121680" cy="243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C5D4B4-1B03-DF40-8C56-8612CEFDA7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31077" y="6497696"/>
                  <a:ext cx="152280" cy="273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F99DB2-FE33-5048-8F9A-99E2F69D216F}"/>
                    </a:ext>
                  </a:extLst>
                </p14:cNvPr>
                <p14:cNvContentPartPr/>
                <p14:nvPr/>
              </p14:nvContentPartPr>
              <p14:xfrm>
                <a:off x="3765717" y="6657873"/>
                <a:ext cx="40680" cy="152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F99DB2-FE33-5048-8F9A-99E2F69D216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50237" y="6642393"/>
                  <a:ext cx="71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B12897-EEEB-9446-905D-31A09B837A25}"/>
                    </a:ext>
                  </a:extLst>
                </p14:cNvPr>
                <p14:cNvContentPartPr/>
                <p14:nvPr/>
              </p14:nvContentPartPr>
              <p14:xfrm>
                <a:off x="3721437" y="6638433"/>
                <a:ext cx="84960" cy="17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B12897-EEEB-9446-905D-31A09B837A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05957" y="6622953"/>
                  <a:ext cx="115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6709D80-B9F3-594B-ADCA-47166621A543}"/>
                    </a:ext>
                  </a:extLst>
                </p14:cNvPr>
                <p14:cNvContentPartPr/>
                <p14:nvPr/>
              </p14:nvContentPartPr>
              <p14:xfrm>
                <a:off x="3812157" y="6676953"/>
                <a:ext cx="79200" cy="90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6709D80-B9F3-594B-ADCA-47166621A5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96747" y="6661473"/>
                  <a:ext cx="109662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45E5DAE-DF59-144A-8B64-143CF654EBF3}"/>
                    </a:ext>
                  </a:extLst>
                </p14:cNvPr>
                <p14:cNvContentPartPr/>
                <p14:nvPr/>
              </p14:nvContentPartPr>
              <p14:xfrm>
                <a:off x="3914037" y="6688473"/>
                <a:ext cx="69840" cy="92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45E5DAE-DF59-144A-8B64-143CF654EB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98557" y="6672993"/>
                  <a:ext cx="100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ACC648C-22EF-2349-A61F-2346CE33F5B9}"/>
                    </a:ext>
                  </a:extLst>
                </p14:cNvPr>
                <p14:cNvContentPartPr/>
                <p14:nvPr/>
              </p14:nvContentPartPr>
              <p14:xfrm>
                <a:off x="4025997" y="6698553"/>
                <a:ext cx="56160" cy="97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ACC648C-22EF-2349-A61F-2346CE33F5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10517" y="6683073"/>
                  <a:ext cx="86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A0ABC28-1DC6-F745-89C9-26FC7DE6786A}"/>
                    </a:ext>
                  </a:extLst>
                </p14:cNvPr>
                <p14:cNvContentPartPr/>
                <p14:nvPr/>
              </p14:nvContentPartPr>
              <p14:xfrm>
                <a:off x="4122117" y="6708633"/>
                <a:ext cx="110160" cy="120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A0ABC28-1DC6-F745-89C9-26FC7DE678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06637" y="6693153"/>
                  <a:ext cx="14076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CBC005B-86AE-8E49-A9B2-CF424BD0402C}"/>
                  </a:ext>
                </a:extLst>
              </p14:cNvPr>
              <p14:cNvContentPartPr/>
              <p14:nvPr/>
            </p14:nvContentPartPr>
            <p14:xfrm>
              <a:off x="3944997" y="6398673"/>
              <a:ext cx="6120" cy="896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CBC005B-86AE-8E49-A9B2-CF424BD0402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29517" y="6383255"/>
                <a:ext cx="36720" cy="120118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8283CEB-DC83-9D47-8847-3DD272CC46DE}"/>
              </a:ext>
            </a:extLst>
          </p:cNvPr>
          <p:cNvGrpSpPr/>
          <p:nvPr/>
        </p:nvGrpSpPr>
        <p:grpSpPr>
          <a:xfrm>
            <a:off x="1846210" y="6135745"/>
            <a:ext cx="203760" cy="225360"/>
            <a:chOff x="1846210" y="6135745"/>
            <a:chExt cx="203760" cy="2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15472E-E994-EF4A-A4A8-71C37B59FE4B}"/>
                    </a:ext>
                  </a:extLst>
                </p14:cNvPr>
                <p14:cNvContentPartPr/>
                <p14:nvPr/>
              </p14:nvContentPartPr>
              <p14:xfrm>
                <a:off x="1850890" y="6140425"/>
                <a:ext cx="89280" cy="66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15472E-E994-EF4A-A4A8-71C37B59FE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43330" y="6132865"/>
                  <a:ext cx="104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AFF5EF-4CB4-1641-85B9-70A4406C1B79}"/>
                    </a:ext>
                  </a:extLst>
                </p14:cNvPr>
                <p14:cNvContentPartPr/>
                <p14:nvPr/>
              </p14:nvContentPartPr>
              <p14:xfrm>
                <a:off x="1950970" y="6158785"/>
                <a:ext cx="41760" cy="43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AFF5EF-4CB4-1641-85B9-70A4406C1B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43410" y="6151225"/>
                  <a:ext cx="56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094C64E-0EDB-8746-9322-FE2E9AA94467}"/>
                    </a:ext>
                  </a:extLst>
                </p14:cNvPr>
                <p14:cNvContentPartPr/>
                <p14:nvPr/>
              </p14:nvContentPartPr>
              <p14:xfrm>
                <a:off x="1997050" y="6135745"/>
                <a:ext cx="52920" cy="63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94C64E-0EDB-8746-9322-FE2E9AA944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89490" y="6128185"/>
                  <a:ext cx="68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52F7CA-7BDC-8846-998F-F73CCBC74416}"/>
                    </a:ext>
                  </a:extLst>
                </p14:cNvPr>
                <p14:cNvContentPartPr/>
                <p14:nvPr/>
              </p14:nvContentPartPr>
              <p14:xfrm>
                <a:off x="1846210" y="6237985"/>
                <a:ext cx="39960" cy="75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52F7CA-7BDC-8846-998F-F73CCBC7441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38650" y="6230425"/>
                  <a:ext cx="55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07BBDD2-5577-724B-9715-CF292EB0808E}"/>
                    </a:ext>
                  </a:extLst>
                </p14:cNvPr>
                <p14:cNvContentPartPr/>
                <p14:nvPr/>
              </p14:nvContentPartPr>
              <p14:xfrm>
                <a:off x="1898410" y="6253825"/>
                <a:ext cx="108360" cy="107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07BBDD2-5577-724B-9715-CF292EB080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90850" y="6246265"/>
                  <a:ext cx="12348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9A4C256-F4FE-CE4D-85E2-CF783D6C356A}"/>
                  </a:ext>
                </a:extLst>
              </p14:cNvPr>
              <p14:cNvContentPartPr/>
              <p14:nvPr/>
            </p14:nvContentPartPr>
            <p14:xfrm>
              <a:off x="8696045" y="578280"/>
              <a:ext cx="5400" cy="122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9A4C256-F4FE-CE4D-85E2-CF783D6C356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88485" y="570720"/>
                <a:ext cx="20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E02A80C-E06C-CA4D-A43C-A9B05B34D467}"/>
                  </a:ext>
                </a:extLst>
              </p14:cNvPr>
              <p14:cNvContentPartPr/>
              <p14:nvPr/>
            </p14:nvContentPartPr>
            <p14:xfrm>
              <a:off x="7307832" y="5961508"/>
              <a:ext cx="94320" cy="806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E02A80C-E06C-CA4D-A43C-A9B05B34D46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00272" y="5953948"/>
                <a:ext cx="109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D240418-E1A6-EE4D-A537-1BFFBC692B2D}"/>
                  </a:ext>
                </a:extLst>
              </p14:cNvPr>
              <p14:cNvContentPartPr/>
              <p14:nvPr/>
            </p14:nvContentPartPr>
            <p14:xfrm>
              <a:off x="7977072" y="5036668"/>
              <a:ext cx="88920" cy="676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D240418-E1A6-EE4D-A537-1BFFBC692B2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69512" y="5029068"/>
                <a:ext cx="104040" cy="82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B514E82-F5DB-6649-AFF9-E82059B33E5D}"/>
                  </a:ext>
                </a:extLst>
              </p14:cNvPr>
              <p14:cNvContentPartPr/>
              <p14:nvPr/>
            </p14:nvContentPartPr>
            <p14:xfrm>
              <a:off x="8191174" y="5413168"/>
              <a:ext cx="9000" cy="4050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B514E82-F5DB-6649-AFF9-E82059B33E5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183614" y="5405608"/>
                <a:ext cx="2412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6E306A5-0A46-3142-83F9-D20B9F12F044}"/>
              </a:ext>
            </a:extLst>
          </p:cNvPr>
          <p:cNvGrpSpPr/>
          <p:nvPr/>
        </p:nvGrpSpPr>
        <p:grpSpPr>
          <a:xfrm>
            <a:off x="7207654" y="4914208"/>
            <a:ext cx="1003320" cy="499320"/>
            <a:chOff x="7207654" y="4914208"/>
            <a:chExt cx="1003320" cy="49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AFC6263-3CA0-8540-B340-043AEC1BF868}"/>
                    </a:ext>
                  </a:extLst>
                </p14:cNvPr>
                <p14:cNvContentPartPr/>
                <p14:nvPr/>
              </p14:nvContentPartPr>
              <p14:xfrm>
                <a:off x="8189734" y="4935448"/>
                <a:ext cx="5760" cy="70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AFC6263-3CA0-8540-B340-043AEC1BF8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82174" y="4927888"/>
                  <a:ext cx="20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337A20-96EF-B14B-B878-389902D6593B}"/>
                    </a:ext>
                  </a:extLst>
                </p14:cNvPr>
                <p14:cNvContentPartPr/>
                <p14:nvPr/>
              </p14:nvContentPartPr>
              <p14:xfrm>
                <a:off x="8191174" y="5008528"/>
                <a:ext cx="7200" cy="405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337A20-96EF-B14B-B878-389902D659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83614" y="5000961"/>
                  <a:ext cx="22320" cy="420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03FE463-CE29-0D40-89A4-39D003CB5E3B}"/>
                    </a:ext>
                  </a:extLst>
                </p14:cNvPr>
                <p14:cNvContentPartPr/>
                <p14:nvPr/>
              </p14:nvContentPartPr>
              <p14:xfrm>
                <a:off x="7207654" y="4914208"/>
                <a:ext cx="767880" cy="19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03FE463-CE29-0D40-89A4-39D003CB5E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00090" y="4906648"/>
                  <a:ext cx="783007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84FAF84-F73F-BF40-A074-C8C3E8527A55}"/>
                    </a:ext>
                  </a:extLst>
                </p14:cNvPr>
                <p14:cNvContentPartPr/>
                <p14:nvPr/>
              </p14:nvContentPartPr>
              <p14:xfrm>
                <a:off x="7921174" y="4933648"/>
                <a:ext cx="289800" cy="14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84FAF84-F73F-BF40-A074-C8C3E8527A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13614" y="4926088"/>
                  <a:ext cx="30492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19285A3-9786-A443-89F1-3498115EE2CC}"/>
                  </a:ext>
                </a:extLst>
              </p14:cNvPr>
              <p14:cNvContentPartPr/>
              <p14:nvPr/>
            </p14:nvContentPartPr>
            <p14:xfrm>
              <a:off x="7190374" y="4930048"/>
              <a:ext cx="9000" cy="5986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19285A3-9786-A443-89F1-3498115EE2C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182814" y="4922483"/>
                <a:ext cx="24120" cy="613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0EFB7FF-DF5F-8540-8997-AB28D0F48F3B}"/>
                  </a:ext>
                </a:extLst>
              </p14:cNvPr>
              <p14:cNvContentPartPr/>
              <p14:nvPr/>
            </p14:nvContentPartPr>
            <p14:xfrm>
              <a:off x="7183174" y="5519368"/>
              <a:ext cx="17640" cy="5846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0EFB7FF-DF5F-8540-8997-AB28D0F48F3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172734" y="5508928"/>
                <a:ext cx="37800" cy="60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AB78E19-65CD-F644-99BE-D8C140093B61}"/>
              </a:ext>
            </a:extLst>
          </p:cNvPr>
          <p:cNvGrpSpPr/>
          <p:nvPr/>
        </p:nvGrpSpPr>
        <p:grpSpPr>
          <a:xfrm>
            <a:off x="7230334" y="4956328"/>
            <a:ext cx="221760" cy="212760"/>
            <a:chOff x="7230334" y="4956328"/>
            <a:chExt cx="22176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B8913E4-6ECF-3240-8359-0A495E57AB3B}"/>
                    </a:ext>
                  </a:extLst>
                </p14:cNvPr>
                <p14:cNvContentPartPr/>
                <p14:nvPr/>
              </p14:nvContentPartPr>
              <p14:xfrm>
                <a:off x="7240774" y="4956328"/>
                <a:ext cx="29880" cy="71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B8913E4-6ECF-3240-8359-0A495E57AB3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33214" y="4948768"/>
                  <a:ext cx="45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2900E-425D-AF47-A43C-B219AE6EE61B}"/>
                    </a:ext>
                  </a:extLst>
                </p14:cNvPr>
                <p14:cNvContentPartPr/>
                <p14:nvPr/>
              </p14:nvContentPartPr>
              <p14:xfrm>
                <a:off x="7281094" y="4986208"/>
                <a:ext cx="10800" cy="47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2900E-425D-AF47-A43C-B219AE6EE6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73534" y="4978704"/>
                  <a:ext cx="25920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95BE2EC-8271-CB42-A714-4558E7E1A87E}"/>
                    </a:ext>
                  </a:extLst>
                </p14:cNvPr>
                <p14:cNvContentPartPr/>
                <p14:nvPr/>
              </p14:nvContentPartPr>
              <p14:xfrm>
                <a:off x="7282534" y="4958128"/>
                <a:ext cx="5760" cy="9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95BE2EC-8271-CB42-A714-4558E7E1A87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74470" y="4950568"/>
                  <a:ext cx="21888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A393068-4DCC-1C42-A944-17AFF3A39EDE}"/>
                    </a:ext>
                  </a:extLst>
                </p14:cNvPr>
                <p14:cNvContentPartPr/>
                <p14:nvPr/>
              </p14:nvContentPartPr>
              <p14:xfrm>
                <a:off x="7308814" y="4984048"/>
                <a:ext cx="24840" cy="47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A393068-4DCC-1C42-A944-17AFF3A39ED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01143" y="4976488"/>
                  <a:ext cx="40182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C7161E0-721F-444B-9DE3-878190E4C28A}"/>
                    </a:ext>
                  </a:extLst>
                </p14:cNvPr>
                <p14:cNvContentPartPr/>
                <p14:nvPr/>
              </p14:nvContentPartPr>
              <p14:xfrm>
                <a:off x="7347334" y="4976488"/>
                <a:ext cx="64800" cy="55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C7161E0-721F-444B-9DE3-878190E4C28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39774" y="4968977"/>
                  <a:ext cx="79920" cy="70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1E21D12-252A-D245-A5F0-2767EA9E4DC2}"/>
                    </a:ext>
                  </a:extLst>
                </p14:cNvPr>
                <p14:cNvContentPartPr/>
                <p14:nvPr/>
              </p14:nvContentPartPr>
              <p14:xfrm>
                <a:off x="7385494" y="4989448"/>
                <a:ext cx="31680" cy="2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1E21D12-252A-D245-A5F0-2767EA9E4D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77934" y="4981888"/>
                  <a:ext cx="468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0C643ED-6059-AA48-8D64-169845231179}"/>
                    </a:ext>
                  </a:extLst>
                </p14:cNvPr>
                <p14:cNvContentPartPr/>
                <p14:nvPr/>
              </p14:nvContentPartPr>
              <p14:xfrm>
                <a:off x="7420414" y="4985848"/>
                <a:ext cx="24840" cy="43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0C643ED-6059-AA48-8D64-16984523117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12743" y="4978288"/>
                  <a:ext cx="40182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0B05D4E-85E1-4247-843F-CEE443DDB626}"/>
                    </a:ext>
                  </a:extLst>
                </p14:cNvPr>
                <p14:cNvContentPartPr/>
                <p14:nvPr/>
              </p14:nvContentPartPr>
              <p14:xfrm>
                <a:off x="7230334" y="5082688"/>
                <a:ext cx="12600" cy="77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0B05D4E-85E1-4247-843F-CEE443DDB62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22774" y="5075128"/>
                  <a:ext cx="27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3ECA3A2-2DB0-3F4F-A590-AC65BDF9CFE6}"/>
                    </a:ext>
                  </a:extLst>
                </p14:cNvPr>
                <p14:cNvContentPartPr/>
                <p14:nvPr/>
              </p14:nvContentPartPr>
              <p14:xfrm>
                <a:off x="7253014" y="5113288"/>
                <a:ext cx="26640" cy="40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3ECA3A2-2DB0-3F4F-A590-AC65BDF9CFE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45350" y="5105795"/>
                  <a:ext cx="41967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6496916-7F83-BB4F-B240-E2954CC22B7F}"/>
                    </a:ext>
                  </a:extLst>
                </p14:cNvPr>
                <p14:cNvContentPartPr/>
                <p14:nvPr/>
              </p14:nvContentPartPr>
              <p14:xfrm>
                <a:off x="7293334" y="5093848"/>
                <a:ext cx="10800" cy="71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6496916-7F83-BB4F-B240-E2954CC22B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85774" y="5086288"/>
                  <a:ext cx="25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4EC351E-9E36-2C4D-87E6-9D9265832436}"/>
                    </a:ext>
                  </a:extLst>
                </p14:cNvPr>
                <p14:cNvContentPartPr/>
                <p14:nvPr/>
              </p14:nvContentPartPr>
              <p14:xfrm>
                <a:off x="7322854" y="5113288"/>
                <a:ext cx="37080" cy="45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4EC351E-9E36-2C4D-87E6-9D92658324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15294" y="5105728"/>
                  <a:ext cx="52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818E349-5393-9D42-9199-325CA9D6D5FB}"/>
                    </a:ext>
                  </a:extLst>
                </p14:cNvPr>
                <p14:cNvContentPartPr/>
                <p14:nvPr/>
              </p14:nvContentPartPr>
              <p14:xfrm>
                <a:off x="7361014" y="5115088"/>
                <a:ext cx="40320" cy="54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818E349-5393-9D42-9199-325CA9D6D5F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53454" y="5107477"/>
                  <a:ext cx="55440" cy="69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5732E97-5006-F74B-A88E-57383DB20B4E}"/>
                    </a:ext>
                  </a:extLst>
                </p14:cNvPr>
                <p14:cNvContentPartPr/>
                <p14:nvPr/>
              </p14:nvContentPartPr>
              <p14:xfrm>
                <a:off x="7416814" y="5077288"/>
                <a:ext cx="35280" cy="77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5732E97-5006-F74B-A88E-57383DB20B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09254" y="5069728"/>
                  <a:ext cx="5040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4858473-F330-6F41-AFBE-72055799E97B}"/>
                  </a:ext>
                </a:extLst>
              </p14:cNvPr>
              <p14:cNvContentPartPr/>
              <p14:nvPr/>
            </p14:nvContentPartPr>
            <p14:xfrm>
              <a:off x="4490735" y="2839780"/>
              <a:ext cx="12960" cy="5274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4858473-F330-6F41-AFBE-72055799E97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483175" y="2832215"/>
                <a:ext cx="28080" cy="542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0EC7B55-7B8A-4148-8D29-2F9C4DCD9E82}"/>
                  </a:ext>
                </a:extLst>
              </p14:cNvPr>
              <p14:cNvContentPartPr/>
              <p14:nvPr/>
            </p14:nvContentPartPr>
            <p14:xfrm>
              <a:off x="4490735" y="3355660"/>
              <a:ext cx="14760" cy="6584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0EC7B55-7B8A-4148-8D29-2F9C4DCD9E8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483175" y="3348096"/>
                <a:ext cx="29880" cy="6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B55DB2C-36BE-9A47-A92E-CDCA929626BC}"/>
                  </a:ext>
                </a:extLst>
              </p14:cNvPr>
              <p14:cNvContentPartPr/>
              <p14:nvPr/>
            </p14:nvContentPartPr>
            <p14:xfrm>
              <a:off x="4506935" y="2823940"/>
              <a:ext cx="1333800" cy="226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B55DB2C-36BE-9A47-A92E-CDCA929626B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499375" y="2816258"/>
                <a:ext cx="1348920" cy="3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A21C9C9-3C84-E94F-9F31-B80BBFAB985E}"/>
                  </a:ext>
                </a:extLst>
              </p14:cNvPr>
              <p14:cNvContentPartPr/>
              <p14:nvPr/>
            </p14:nvContentPartPr>
            <p14:xfrm>
              <a:off x="5827415" y="2841580"/>
              <a:ext cx="12960" cy="11797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A21C9C9-3C84-E94F-9F31-B80BBFAB985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819855" y="2834022"/>
                <a:ext cx="28080" cy="1194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08A267F-A0E9-9541-81EC-CA0F3F3477A7}"/>
                  </a:ext>
                </a:extLst>
              </p14:cNvPr>
              <p14:cNvContentPartPr/>
              <p14:nvPr/>
            </p14:nvContentPartPr>
            <p14:xfrm>
              <a:off x="4484615" y="4011580"/>
              <a:ext cx="1344960" cy="320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08A267F-A0E9-9541-81EC-CA0F3F3477A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477055" y="4004020"/>
                <a:ext cx="13600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B69AA00-A3F5-2745-9CB1-F479F6476B9B}"/>
              </a:ext>
            </a:extLst>
          </p:cNvPr>
          <p:cNvGrpSpPr/>
          <p:nvPr/>
        </p:nvGrpSpPr>
        <p:grpSpPr>
          <a:xfrm>
            <a:off x="4536795" y="2877795"/>
            <a:ext cx="311760" cy="171720"/>
            <a:chOff x="4536795" y="2877795"/>
            <a:chExt cx="31176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5BB3D1C-4A0C-A94D-8017-A20EBE325727}"/>
                    </a:ext>
                  </a:extLst>
                </p14:cNvPr>
                <p14:cNvContentPartPr/>
                <p14:nvPr/>
              </p14:nvContentPartPr>
              <p14:xfrm>
                <a:off x="4547955" y="2888955"/>
                <a:ext cx="2880" cy="1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5BB3D1C-4A0C-A94D-8017-A20EBE32572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40395" y="2881395"/>
                  <a:ext cx="180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F5A4AE-9B75-7B48-8B46-5D17041DF706}"/>
                    </a:ext>
                  </a:extLst>
                </p14:cNvPr>
                <p14:cNvContentPartPr/>
                <p14:nvPr/>
              </p14:nvContentPartPr>
              <p14:xfrm>
                <a:off x="4547955" y="2890755"/>
                <a:ext cx="6840" cy="36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F5A4AE-9B75-7B48-8B46-5D17041DF7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39975" y="2883268"/>
                  <a:ext cx="22800" cy="51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D00E207-06E2-4E41-B7B6-E50B363821D8}"/>
                    </a:ext>
                  </a:extLst>
                </p14:cNvPr>
                <p14:cNvContentPartPr/>
                <p14:nvPr/>
              </p14:nvContentPartPr>
              <p14:xfrm>
                <a:off x="4536795" y="2882835"/>
                <a:ext cx="35280" cy="3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D00E207-06E2-4E41-B7B6-E50B363821D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29235" y="2875275"/>
                  <a:ext cx="504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B03141-CB7C-6944-949E-B23E5B1B2763}"/>
                    </a:ext>
                  </a:extLst>
                </p14:cNvPr>
                <p14:cNvContentPartPr/>
                <p14:nvPr/>
              </p14:nvContentPartPr>
              <p14:xfrm>
                <a:off x="4581435" y="2884275"/>
                <a:ext cx="62280" cy="51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B03141-CB7C-6944-949E-B23E5B1B27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73875" y="2876715"/>
                  <a:ext cx="77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2F2E63-CCC6-F04F-A28E-401BB7EB94D9}"/>
                    </a:ext>
                  </a:extLst>
                </p14:cNvPr>
                <p14:cNvContentPartPr/>
                <p14:nvPr/>
              </p14:nvContentPartPr>
              <p14:xfrm>
                <a:off x="4654515" y="2887515"/>
                <a:ext cx="30600" cy="41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2F2E63-CCC6-F04F-A28E-401BB7EB94D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46955" y="2879955"/>
                  <a:ext cx="45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2F8E98-FAB0-2444-9B38-6B089DAA2E5C}"/>
                    </a:ext>
                  </a:extLst>
                </p14:cNvPr>
                <p14:cNvContentPartPr/>
                <p14:nvPr/>
              </p14:nvContentPartPr>
              <p14:xfrm>
                <a:off x="4686195" y="2879595"/>
                <a:ext cx="27360" cy="41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2F8E98-FAB0-2444-9B38-6B089DAA2E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78635" y="2872035"/>
                  <a:ext cx="42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434860C-F21E-0048-BB0C-CD4C6B1164F3}"/>
                    </a:ext>
                  </a:extLst>
                </p14:cNvPr>
                <p14:cNvContentPartPr/>
                <p14:nvPr/>
              </p14:nvContentPartPr>
              <p14:xfrm>
                <a:off x="4730475" y="2881755"/>
                <a:ext cx="51120" cy="48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434860C-F21E-0048-BB0C-CD4C6B1164F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22915" y="2874195"/>
                  <a:ext cx="66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50F4DE2-5165-1E44-ACB3-4765F05AF247}"/>
                    </a:ext>
                  </a:extLst>
                </p14:cNvPr>
                <p14:cNvContentPartPr/>
                <p14:nvPr/>
              </p14:nvContentPartPr>
              <p14:xfrm>
                <a:off x="4787715" y="2877795"/>
                <a:ext cx="60840" cy="49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50F4DE2-5165-1E44-ACB3-4765F05AF24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80110" y="2870235"/>
                  <a:ext cx="7605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A2D9CBF-843F-434A-9A76-D026CFA40CB6}"/>
                    </a:ext>
                  </a:extLst>
                </p14:cNvPr>
                <p14:cNvContentPartPr/>
                <p14:nvPr/>
              </p14:nvContentPartPr>
              <p14:xfrm>
                <a:off x="4547955" y="2982195"/>
                <a:ext cx="8280" cy="644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A2D9CBF-843F-434A-9A76-D026CFA40C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40395" y="2974635"/>
                  <a:ext cx="23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3BB4222-2622-F449-A0FB-CBE6E1E678B8}"/>
                    </a:ext>
                  </a:extLst>
                </p14:cNvPr>
                <p14:cNvContentPartPr/>
                <p14:nvPr/>
              </p14:nvContentPartPr>
              <p14:xfrm>
                <a:off x="4576755" y="3001635"/>
                <a:ext cx="28800" cy="46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3BB4222-2622-F449-A0FB-CBE6E1E678B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69195" y="2994075"/>
                  <a:ext cx="43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F082702-AEE4-9B40-9672-0D71055C86A0}"/>
                    </a:ext>
                  </a:extLst>
                </p14:cNvPr>
                <p14:cNvContentPartPr/>
                <p14:nvPr/>
              </p14:nvContentPartPr>
              <p14:xfrm>
                <a:off x="4621035" y="2987595"/>
                <a:ext cx="9720" cy="61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F082702-AEE4-9B40-9672-0D71055C86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13745" y="2980035"/>
                  <a:ext cx="243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22DF270-405C-EC4B-A8E8-DBB60A07F10B}"/>
                    </a:ext>
                  </a:extLst>
                </p14:cNvPr>
                <p14:cNvContentPartPr/>
                <p14:nvPr/>
              </p14:nvContentPartPr>
              <p14:xfrm>
                <a:off x="4646595" y="3008475"/>
                <a:ext cx="41760" cy="39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22DF270-405C-EC4B-A8E8-DBB60A07F1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39035" y="3000915"/>
                  <a:ext cx="56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ED2BF0-2164-B642-89AF-74B8F9B0EA80}"/>
                    </a:ext>
                  </a:extLst>
                </p14:cNvPr>
                <p14:cNvContentPartPr/>
                <p14:nvPr/>
              </p14:nvContentPartPr>
              <p14:xfrm>
                <a:off x="4687635" y="3008115"/>
                <a:ext cx="43200" cy="37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ED2BF0-2164-B642-89AF-74B8F9B0EA8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80075" y="3000482"/>
                  <a:ext cx="58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0AEB72-A54B-0949-A49D-B8EF67FBBC7F}"/>
                    </a:ext>
                  </a:extLst>
                </p14:cNvPr>
                <p14:cNvContentPartPr/>
                <p14:nvPr/>
              </p14:nvContentPartPr>
              <p14:xfrm>
                <a:off x="4743435" y="2982195"/>
                <a:ext cx="38520" cy="59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0AEB72-A54B-0949-A49D-B8EF67FBBC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35875" y="2974635"/>
                  <a:ext cx="5364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C68C70-2312-2842-A430-38134C9D5F92}"/>
                  </a:ext>
                </a:extLst>
              </p14:cNvPr>
              <p14:cNvContentPartPr/>
              <p14:nvPr/>
            </p14:nvContentPartPr>
            <p14:xfrm>
              <a:off x="641520" y="2306807"/>
              <a:ext cx="745920" cy="32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C68C70-2312-2842-A430-38134C9D5F9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87494" y="2198807"/>
                <a:ext cx="853612" cy="53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340ED78-C6B2-8948-8A8D-07E35558721F}"/>
              </a:ext>
            </a:extLst>
          </p:cNvPr>
          <p:cNvGrpSpPr/>
          <p:nvPr/>
        </p:nvGrpSpPr>
        <p:grpSpPr>
          <a:xfrm>
            <a:off x="729720" y="2286647"/>
            <a:ext cx="659520" cy="306720"/>
            <a:chOff x="729720" y="2286647"/>
            <a:chExt cx="65952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814D60-E9E4-144D-8A71-5B52D20225EC}"/>
                    </a:ext>
                  </a:extLst>
                </p14:cNvPr>
                <p14:cNvContentPartPr/>
                <p14:nvPr/>
              </p14:nvContentPartPr>
              <p14:xfrm>
                <a:off x="729720" y="2286647"/>
                <a:ext cx="117360" cy="286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814D60-E9E4-144D-8A71-5B52D20225E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4240" y="2271186"/>
                  <a:ext cx="147960" cy="317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92C636-532E-4447-A877-3F0D28DFACBB}"/>
                    </a:ext>
                  </a:extLst>
                </p14:cNvPr>
                <p14:cNvContentPartPr/>
                <p14:nvPr/>
              </p14:nvContentPartPr>
              <p14:xfrm>
                <a:off x="861480" y="2472767"/>
                <a:ext cx="64440" cy="95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92C636-532E-4447-A877-3F0D28DFAC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6086" y="2457345"/>
                  <a:ext cx="94870" cy="126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70D235-4119-6B4A-AC09-5FCE07718185}"/>
                    </a:ext>
                  </a:extLst>
                </p14:cNvPr>
                <p14:cNvContentPartPr/>
                <p14:nvPr/>
              </p14:nvContentPartPr>
              <p14:xfrm>
                <a:off x="961920" y="2477807"/>
                <a:ext cx="64440" cy="92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70D235-4119-6B4A-AC09-5FCE0771818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6440" y="2462327"/>
                  <a:ext cx="95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71822B-BAA1-6C49-B738-D3CD23DC1041}"/>
                    </a:ext>
                  </a:extLst>
                </p14:cNvPr>
                <p14:cNvContentPartPr/>
                <p14:nvPr/>
              </p14:nvContentPartPr>
              <p14:xfrm>
                <a:off x="1059120" y="2444687"/>
                <a:ext cx="107280" cy="133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71822B-BAA1-6C49-B738-D3CD23DC10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3640" y="2429165"/>
                  <a:ext cx="137880" cy="164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75AE62-8C06-C940-9924-CE5C6AC73819}"/>
                    </a:ext>
                  </a:extLst>
                </p14:cNvPr>
                <p14:cNvContentPartPr/>
                <p14:nvPr/>
              </p14:nvContentPartPr>
              <p14:xfrm>
                <a:off x="1186200" y="2502287"/>
                <a:ext cx="71280" cy="91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75AE62-8C06-C940-9924-CE5C6AC738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0720" y="2486746"/>
                  <a:ext cx="101880" cy="121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B633F2A-F6C7-6B43-800E-6CDC93ED2C1B}"/>
                    </a:ext>
                  </a:extLst>
                </p14:cNvPr>
                <p14:cNvContentPartPr/>
                <p14:nvPr/>
              </p14:nvContentPartPr>
              <p14:xfrm>
                <a:off x="1289880" y="2505527"/>
                <a:ext cx="13680" cy="82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B633F2A-F6C7-6B43-800E-6CDC93ED2C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74400" y="2490047"/>
                  <a:ext cx="44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741721B-877D-2148-BE3D-32156425FD80}"/>
                    </a:ext>
                  </a:extLst>
                </p14:cNvPr>
                <p14:cNvContentPartPr/>
                <p14:nvPr/>
              </p14:nvContentPartPr>
              <p14:xfrm>
                <a:off x="1317960" y="2499047"/>
                <a:ext cx="71280" cy="80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741721B-877D-2148-BE3D-32156425FD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02480" y="2483567"/>
                  <a:ext cx="101880" cy="111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284BA38-7D26-214E-9F4F-9FE5762A0E3B}"/>
              </a:ext>
            </a:extLst>
          </p:cNvPr>
          <p:cNvSpPr txBox="1"/>
          <p:nvPr/>
        </p:nvSpPr>
        <p:spPr>
          <a:xfrm>
            <a:off x="117654" y="247676"/>
            <a:ext cx="1390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The London in yellow indicates that, that’s where the current players port is. Each port has an extendable button to view the contents in each port.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88DBFBA-3F04-E747-A20D-EED55D87B30A}"/>
                  </a:ext>
                </a:extLst>
              </p14:cNvPr>
              <p14:cNvContentPartPr/>
              <p14:nvPr/>
            </p14:nvContentPartPr>
            <p14:xfrm>
              <a:off x="2760310" y="1103300"/>
              <a:ext cx="294120" cy="4687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88DBFBA-3F04-E747-A20D-EED55D87B30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752750" y="1095740"/>
                <a:ext cx="3092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476A6B2-B1F9-C948-9F16-308B3B6DBAF2}"/>
                  </a:ext>
                </a:extLst>
              </p14:cNvPr>
              <p14:cNvContentPartPr/>
              <p14:nvPr/>
            </p14:nvContentPartPr>
            <p14:xfrm>
              <a:off x="2311100" y="1193650"/>
              <a:ext cx="192600" cy="97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476A6B2-B1F9-C948-9F16-308B3B6DBAF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300640" y="1183583"/>
                <a:ext cx="212798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DB2B3FD-A6DB-AB4A-871C-7EA4E3B76B4E}"/>
                  </a:ext>
                </a:extLst>
              </p14:cNvPr>
              <p14:cNvContentPartPr/>
              <p14:nvPr/>
            </p14:nvContentPartPr>
            <p14:xfrm>
              <a:off x="2430260" y="1141090"/>
              <a:ext cx="8280" cy="194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DB2B3FD-A6DB-AB4A-871C-7EA4E3B76B4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422700" y="1133530"/>
                <a:ext cx="2340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F6697AA-E160-054D-95B3-E6E213921682}"/>
              </a:ext>
            </a:extLst>
          </p:cNvPr>
          <p:cNvGrpSpPr/>
          <p:nvPr/>
        </p:nvGrpSpPr>
        <p:grpSpPr>
          <a:xfrm>
            <a:off x="2293820" y="1131730"/>
            <a:ext cx="209520" cy="221040"/>
            <a:chOff x="2293820" y="1131730"/>
            <a:chExt cx="20952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B6FCC8-D446-EC4A-8420-5A355AFC3127}"/>
                    </a:ext>
                  </a:extLst>
                </p14:cNvPr>
                <p14:cNvContentPartPr/>
                <p14:nvPr/>
              </p14:nvContentPartPr>
              <p14:xfrm>
                <a:off x="2457260" y="1131730"/>
                <a:ext cx="41760" cy="63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B6FCC8-D446-EC4A-8420-5A355AFC31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49634" y="1124212"/>
                  <a:ext cx="57011" cy="78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01D787-1142-2A4D-A319-9DA4B4D8E4C3}"/>
                    </a:ext>
                  </a:extLst>
                </p14:cNvPr>
                <p14:cNvContentPartPr/>
                <p14:nvPr/>
              </p14:nvContentPartPr>
              <p14:xfrm>
                <a:off x="2341340" y="1136410"/>
                <a:ext cx="116280" cy="8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01D787-1142-2A4D-A319-9DA4B4D8E4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33780" y="1128850"/>
                  <a:ext cx="131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5608CF-1296-604D-900C-6DC5DB94740D}"/>
                    </a:ext>
                  </a:extLst>
                </p14:cNvPr>
                <p14:cNvContentPartPr/>
                <p14:nvPr/>
              </p14:nvContentPartPr>
              <p14:xfrm>
                <a:off x="2293820" y="1154050"/>
                <a:ext cx="43200" cy="39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5608CF-1296-604D-900C-6DC5DB94740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86260" y="1146490"/>
                  <a:ext cx="58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88BC69-F21C-9C43-A1FF-008654E2743A}"/>
                    </a:ext>
                  </a:extLst>
                </p14:cNvPr>
                <p14:cNvContentPartPr/>
                <p14:nvPr/>
              </p14:nvContentPartPr>
              <p14:xfrm>
                <a:off x="2303180" y="1200130"/>
                <a:ext cx="105120" cy="147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88BC69-F21C-9C43-A1FF-008654E2743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95620" y="1192570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68BD84-223B-9849-8162-8AB6E3D9A450}"/>
                    </a:ext>
                  </a:extLst>
                </p14:cNvPr>
                <p14:cNvContentPartPr/>
                <p14:nvPr/>
              </p14:nvContentPartPr>
              <p14:xfrm>
                <a:off x="2400020" y="1203010"/>
                <a:ext cx="103320" cy="149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68BD84-223B-9849-8162-8AB6E3D9A45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92460" y="1195432"/>
                  <a:ext cx="118440" cy="164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2156F1B-F1A8-6A4E-827F-72C3E0ADF4C9}"/>
                    </a:ext>
                  </a:extLst>
                </p14:cNvPr>
                <p14:cNvContentPartPr/>
                <p14:nvPr/>
              </p14:nvContentPartPr>
              <p14:xfrm>
                <a:off x="2438180" y="1149010"/>
                <a:ext cx="19440" cy="41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2156F1B-F1A8-6A4E-827F-72C3E0ADF4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30620" y="1141450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DEE49FE-7B4D-134D-B5E1-135692107FCD}"/>
                    </a:ext>
                  </a:extLst>
                </p14:cNvPr>
                <p14:cNvContentPartPr/>
                <p14:nvPr/>
              </p14:nvContentPartPr>
              <p14:xfrm>
                <a:off x="2353940" y="1142890"/>
                <a:ext cx="47880" cy="51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DEE49FE-7B4D-134D-B5E1-135692107FC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46380" y="1135330"/>
                  <a:ext cx="6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290DFA4-AAAC-C54E-953D-E933A4B84091}"/>
                    </a:ext>
                  </a:extLst>
                </p14:cNvPr>
                <p14:cNvContentPartPr/>
                <p14:nvPr/>
              </p14:nvContentPartPr>
              <p14:xfrm>
                <a:off x="2390660" y="1200130"/>
                <a:ext cx="71640" cy="146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290DFA4-AAAC-C54E-953D-E933A4B8409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83138" y="1192570"/>
                  <a:ext cx="86684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74223F-4D12-C34E-866C-96215BD5F9F0}"/>
                    </a:ext>
                  </a:extLst>
                </p14:cNvPr>
                <p14:cNvContentPartPr/>
                <p14:nvPr/>
              </p14:nvContentPartPr>
              <p14:xfrm>
                <a:off x="2366900" y="1198330"/>
                <a:ext cx="46440" cy="145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74223F-4D12-C34E-866C-96215BD5F9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59340" y="1190751"/>
                  <a:ext cx="61560" cy="1609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5CEAA2F-4610-E64E-9418-AE0D8B181D83}"/>
              </a:ext>
            </a:extLst>
          </p:cNvPr>
          <p:cNvGrpSpPr/>
          <p:nvPr/>
        </p:nvGrpSpPr>
        <p:grpSpPr>
          <a:xfrm>
            <a:off x="2369780" y="1466530"/>
            <a:ext cx="313200" cy="124560"/>
            <a:chOff x="2369780" y="1466530"/>
            <a:chExt cx="31320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8876E23-2E1A-6347-AC42-1A15DF1A5101}"/>
                    </a:ext>
                  </a:extLst>
                </p14:cNvPr>
                <p14:cNvContentPartPr/>
                <p14:nvPr/>
              </p14:nvContentPartPr>
              <p14:xfrm>
                <a:off x="2433500" y="1485610"/>
                <a:ext cx="219600" cy="38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8876E23-2E1A-6347-AC42-1A15DF1A51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25940" y="1478050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3979951-E209-3441-B15A-65E7953B7953}"/>
                    </a:ext>
                  </a:extLst>
                </p14:cNvPr>
                <p14:cNvContentPartPr/>
                <p14:nvPr/>
              </p14:nvContentPartPr>
              <p14:xfrm>
                <a:off x="2425580" y="1523770"/>
                <a:ext cx="22680" cy="62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3979951-E209-3441-B15A-65E7953B795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18020" y="1516210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0AE6E1-744E-1041-815D-55967B6AB1CA}"/>
                    </a:ext>
                  </a:extLst>
                </p14:cNvPr>
                <p14:cNvContentPartPr/>
                <p14:nvPr/>
              </p14:nvContentPartPr>
              <p14:xfrm>
                <a:off x="2658860" y="1484170"/>
                <a:ext cx="22680" cy="47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0AE6E1-744E-1041-815D-55967B6AB1C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51178" y="1476666"/>
                  <a:ext cx="38044" cy="62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8FCA477-3AF1-5341-91E4-8FE965793822}"/>
                    </a:ext>
                  </a:extLst>
                </p14:cNvPr>
                <p14:cNvContentPartPr/>
                <p14:nvPr/>
              </p14:nvContentPartPr>
              <p14:xfrm>
                <a:off x="2430260" y="1532050"/>
                <a:ext cx="252720" cy="59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8FCA477-3AF1-5341-91E4-8FE96579382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22700" y="1524490"/>
                  <a:ext cx="26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F572886-8509-9443-B290-3547B7DE2618}"/>
                    </a:ext>
                  </a:extLst>
                </p14:cNvPr>
                <p14:cNvContentPartPr/>
                <p14:nvPr/>
              </p14:nvContentPartPr>
              <p14:xfrm>
                <a:off x="2608100" y="1468330"/>
                <a:ext cx="49680" cy="8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F572886-8509-9443-B290-3547B7DE26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00540" y="1460770"/>
                  <a:ext cx="6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B00D2FE-845C-634B-9A51-81B216DCEC8E}"/>
                    </a:ext>
                  </a:extLst>
                </p14:cNvPr>
                <p14:cNvContentPartPr/>
                <p14:nvPr/>
              </p14:nvContentPartPr>
              <p14:xfrm>
                <a:off x="2473100" y="1466530"/>
                <a:ext cx="132120" cy="22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B00D2FE-845C-634B-9A51-81B216DCEC8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65540" y="1458970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91F365A-7B14-0B4B-849A-52A372D8B143}"/>
                    </a:ext>
                  </a:extLst>
                </p14:cNvPr>
                <p14:cNvContentPartPr/>
                <p14:nvPr/>
              </p14:nvContentPartPr>
              <p14:xfrm>
                <a:off x="2415860" y="1501450"/>
                <a:ext cx="41760" cy="18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91F365A-7B14-0B4B-849A-52A372D8B14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08300" y="1493736"/>
                  <a:ext cx="56880" cy="3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54CC875-EDA2-DA46-83DB-2C6E54888FC6}"/>
                    </a:ext>
                  </a:extLst>
                </p14:cNvPr>
                <p14:cNvContentPartPr/>
                <p14:nvPr/>
              </p14:nvContentPartPr>
              <p14:xfrm>
                <a:off x="2411180" y="1488850"/>
                <a:ext cx="65520" cy="82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54CC875-EDA2-DA46-83DB-2C6E54888F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03578" y="1481290"/>
                  <a:ext cx="8072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A5CB5D2-F56A-1A4B-AB12-2C014F62951F}"/>
                    </a:ext>
                  </a:extLst>
                </p14:cNvPr>
                <p14:cNvContentPartPr/>
                <p14:nvPr/>
              </p14:nvContentPartPr>
              <p14:xfrm>
                <a:off x="2401820" y="1500010"/>
                <a:ext cx="20880" cy="49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A5CB5D2-F56A-1A4B-AB12-2C014F62951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94388" y="1492450"/>
                  <a:ext cx="3574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DC6E013-A276-3947-BB34-EAA13FDA0649}"/>
                    </a:ext>
                  </a:extLst>
                </p14:cNvPr>
                <p14:cNvContentPartPr/>
                <p14:nvPr/>
              </p14:nvContentPartPr>
              <p14:xfrm>
                <a:off x="2369780" y="1511170"/>
                <a:ext cx="60840" cy="496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DC6E013-A276-3947-BB34-EAA13FDA064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62220" y="1503610"/>
                  <a:ext cx="7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8511B22-780D-FE40-8523-C74853D28FBC}"/>
                    </a:ext>
                  </a:extLst>
                </p14:cNvPr>
                <p14:cNvContentPartPr/>
                <p14:nvPr/>
              </p14:nvContentPartPr>
              <p14:xfrm>
                <a:off x="2369780" y="1560490"/>
                <a:ext cx="62280" cy="25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8511B22-780D-FE40-8523-C74853D28FB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62220" y="1552930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92A372F-0359-9B4D-8405-F1B1659D55BA}"/>
                  </a:ext>
                </a:extLst>
              </p14:cNvPr>
              <p14:cNvContentPartPr/>
              <p14:nvPr/>
            </p14:nvContentPartPr>
            <p14:xfrm>
              <a:off x="2260340" y="1684330"/>
              <a:ext cx="151200" cy="18144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92A372F-0359-9B4D-8405-F1B1659D55B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249900" y="1673890"/>
                <a:ext cx="171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BE6CDAAF-C6D2-534C-A676-B75AD6FD272A}"/>
                  </a:ext>
                </a:extLst>
              </p14:cNvPr>
              <p14:cNvContentPartPr/>
              <p14:nvPr/>
            </p14:nvContentPartPr>
            <p14:xfrm>
              <a:off x="541260" y="2803764"/>
              <a:ext cx="100440" cy="16056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BE6CDAAF-C6D2-534C-A676-B75AD6FD272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33700" y="2796221"/>
                <a:ext cx="115560" cy="175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2D9DA49-8E5E-924E-866C-BD4A9C4C78EC}"/>
                  </a:ext>
                </a:extLst>
              </p14:cNvPr>
              <p14:cNvContentPartPr/>
              <p14:nvPr/>
            </p14:nvContentPartPr>
            <p14:xfrm>
              <a:off x="162000" y="2193498"/>
              <a:ext cx="1313280" cy="108792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2D9DA49-8E5E-924E-866C-BD4A9C4C78E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54440" y="2185938"/>
                <a:ext cx="132840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D26395B-16AD-8A42-A3AD-4DCDD1FC32A8}"/>
                  </a:ext>
                </a:extLst>
              </p14:cNvPr>
              <p14:cNvContentPartPr/>
              <p14:nvPr/>
            </p14:nvContentPartPr>
            <p14:xfrm>
              <a:off x="268200" y="3265285"/>
              <a:ext cx="167040" cy="2322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D26395B-16AD-8A42-A3AD-4DCDD1FC32A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60640" y="3257713"/>
                <a:ext cx="182160" cy="24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505C102-F281-564A-B7B8-3771312A90EA}"/>
                  </a:ext>
                </a:extLst>
              </p14:cNvPr>
              <p14:cNvContentPartPr/>
              <p14:nvPr/>
            </p14:nvContentPartPr>
            <p14:xfrm>
              <a:off x="452160" y="3292285"/>
              <a:ext cx="162360" cy="21636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505C102-F281-564A-B7B8-3771312A90E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44600" y="3284712"/>
                <a:ext cx="177480" cy="231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C593D788-5772-4B41-BE07-B8A244EC8922}"/>
                  </a:ext>
                </a:extLst>
              </p14:cNvPr>
              <p14:cNvContentPartPr/>
              <p14:nvPr/>
            </p14:nvContentPartPr>
            <p14:xfrm>
              <a:off x="352080" y="3382835"/>
              <a:ext cx="35280" cy="273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C593D788-5772-4B41-BE07-B8A244EC892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44520" y="3375275"/>
                <a:ext cx="50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D5A5BE9-E00C-6B4E-9FDD-73D0E34D2D7F}"/>
                  </a:ext>
                </a:extLst>
              </p14:cNvPr>
              <p14:cNvContentPartPr/>
              <p14:nvPr/>
            </p14:nvContentPartPr>
            <p14:xfrm>
              <a:off x="388800" y="3308315"/>
              <a:ext cx="3600" cy="2412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D5A5BE9-E00C-6B4E-9FDD-73D0E34D2D7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81240" y="3300755"/>
                <a:ext cx="18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481CF4A-57F6-3D49-B443-B3D26CDC116E}"/>
                  </a:ext>
                </a:extLst>
              </p14:cNvPr>
              <p14:cNvContentPartPr/>
              <p14:nvPr/>
            </p14:nvContentPartPr>
            <p14:xfrm>
              <a:off x="468180" y="2562564"/>
              <a:ext cx="63720" cy="1018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481CF4A-57F6-3D49-B443-B3D26CDC116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60662" y="2555004"/>
                <a:ext cx="78755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B3A3852-08E7-094A-A80E-5F975F5B538E}"/>
                  </a:ext>
                </a:extLst>
              </p14:cNvPr>
              <p14:cNvContentPartPr/>
              <p14:nvPr/>
            </p14:nvContentPartPr>
            <p14:xfrm>
              <a:off x="275940" y="2546364"/>
              <a:ext cx="200520" cy="180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B3A3852-08E7-094A-A80E-5F975F5B538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68366" y="2538650"/>
                <a:ext cx="215667" cy="3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51B33C8-D351-B149-AFB2-9700CEB07DEA}"/>
                  </a:ext>
                </a:extLst>
              </p14:cNvPr>
              <p14:cNvContentPartPr/>
              <p14:nvPr/>
            </p14:nvContentPartPr>
            <p14:xfrm>
              <a:off x="225180" y="2552844"/>
              <a:ext cx="65520" cy="687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51B33C8-D351-B149-AFB2-9700CEB07DE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17578" y="2545244"/>
                <a:ext cx="80724" cy="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4077D791-E772-9647-B8A8-A7D44706D0F7}"/>
                  </a:ext>
                </a:extLst>
              </p14:cNvPr>
              <p14:cNvContentPartPr/>
              <p14:nvPr/>
            </p14:nvContentPartPr>
            <p14:xfrm>
              <a:off x="236340" y="2632404"/>
              <a:ext cx="119520" cy="2145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4077D791-E772-9647-B8A8-A7D44706D0F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28780" y="2624844"/>
                <a:ext cx="1346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BDA8BB3-6E2E-E349-92CC-DF2821DF03B7}"/>
                  </a:ext>
                </a:extLst>
              </p14:cNvPr>
              <p14:cNvContentPartPr/>
              <p14:nvPr/>
            </p14:nvContentPartPr>
            <p14:xfrm>
              <a:off x="323820" y="2670204"/>
              <a:ext cx="204840" cy="1605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BDA8BB3-6E2E-E349-92CC-DF2821DF03B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16260" y="2662644"/>
                <a:ext cx="219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8D30FBCE-D3FA-0240-9E9A-2ABB032217AD}"/>
                  </a:ext>
                </a:extLst>
              </p14:cNvPr>
              <p14:cNvContentPartPr/>
              <p14:nvPr/>
            </p14:nvContentPartPr>
            <p14:xfrm>
              <a:off x="263340" y="2621244"/>
              <a:ext cx="279720" cy="5112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8D30FBCE-D3FA-0240-9E9A-2ABB032217AD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55790" y="2613630"/>
                <a:ext cx="294821" cy="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B465FCC-49F3-E048-A8BF-953E3CE04B6D}"/>
                  </a:ext>
                </a:extLst>
              </p14:cNvPr>
              <p14:cNvContentPartPr/>
              <p14:nvPr/>
            </p14:nvContentPartPr>
            <p14:xfrm>
              <a:off x="414180" y="2567244"/>
              <a:ext cx="22680" cy="828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B465FCC-49F3-E048-A8BF-953E3CE04B6D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06620" y="2559717"/>
                <a:ext cx="37800" cy="9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F034059-74D0-AC4F-93D2-63B9F620E22B}"/>
                  </a:ext>
                </a:extLst>
              </p14:cNvPr>
              <p14:cNvContentPartPr/>
              <p14:nvPr/>
            </p14:nvContentPartPr>
            <p14:xfrm>
              <a:off x="322020" y="2567244"/>
              <a:ext cx="59040" cy="6876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F034059-74D0-AC4F-93D2-63B9F620E22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14460" y="2559684"/>
                <a:ext cx="74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54D9DCC-BF3F-574B-9035-5AECD721D48A}"/>
                  </a:ext>
                </a:extLst>
              </p14:cNvPr>
              <p14:cNvContentPartPr/>
              <p14:nvPr/>
            </p14:nvContentPartPr>
            <p14:xfrm>
              <a:off x="314820" y="2646444"/>
              <a:ext cx="123480" cy="1828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54D9DCC-BF3F-574B-9035-5AECD721D48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07282" y="2638884"/>
                <a:ext cx="138556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A225A5C-8C3F-B943-840A-E5544597D085}"/>
                  </a:ext>
                </a:extLst>
              </p14:cNvPr>
              <p14:cNvContentPartPr/>
              <p14:nvPr/>
            </p14:nvContentPartPr>
            <p14:xfrm>
              <a:off x="337860" y="2625924"/>
              <a:ext cx="16200" cy="18144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A225A5C-8C3F-B943-840A-E5544597D08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30300" y="2618364"/>
                <a:ext cx="31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58C1C72-644B-4145-9DB8-635EDDEFF715}"/>
                  </a:ext>
                </a:extLst>
              </p14:cNvPr>
              <p14:cNvContentPartPr/>
              <p14:nvPr/>
            </p14:nvContentPartPr>
            <p14:xfrm>
              <a:off x="242820" y="2619444"/>
              <a:ext cx="62280" cy="50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58C1C72-644B-4145-9DB8-635EDDEFF71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35260" y="2611884"/>
                <a:ext cx="774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0F3109F-8B7A-D34B-8FB4-5D7BA2215154}"/>
                  </a:ext>
                </a:extLst>
              </p14:cNvPr>
              <p14:cNvContentPartPr/>
              <p14:nvPr/>
            </p14:nvContentPartPr>
            <p14:xfrm>
              <a:off x="403020" y="2818164"/>
              <a:ext cx="11520" cy="320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0F3109F-8B7A-D34B-8FB4-5D7BA221515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95216" y="2810604"/>
                <a:ext cx="27128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6F6E0A6-606D-6349-9CDC-3E74F782DEEA}"/>
                  </a:ext>
                </a:extLst>
              </p14:cNvPr>
              <p14:cNvContentPartPr/>
              <p14:nvPr/>
            </p14:nvContentPartPr>
            <p14:xfrm>
              <a:off x="395100" y="2830764"/>
              <a:ext cx="24120" cy="129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6F6E0A6-606D-6349-9CDC-3E74F782DEE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87651" y="2823408"/>
                <a:ext cx="39018" cy="27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DDDE241-AE46-734F-BB32-7E4D891F559E}"/>
                  </a:ext>
                </a:extLst>
              </p14:cNvPr>
              <p14:cNvContentPartPr/>
              <p14:nvPr/>
            </p14:nvContentPartPr>
            <p14:xfrm>
              <a:off x="444420" y="2830764"/>
              <a:ext cx="30600" cy="352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DDDE241-AE46-734F-BB32-7E4D891F559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36860" y="2823204"/>
                <a:ext cx="45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B62B9F6-545B-6742-95D7-D81AA0F1AA56}"/>
                  </a:ext>
                </a:extLst>
              </p14:cNvPr>
              <p14:cNvContentPartPr/>
              <p14:nvPr/>
            </p14:nvContentPartPr>
            <p14:xfrm>
              <a:off x="460080" y="3136765"/>
              <a:ext cx="52560" cy="3672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B62B9F6-545B-6742-95D7-D81AA0F1AA5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52468" y="3129278"/>
                <a:ext cx="67784" cy="51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3225FC67-4AEE-EA41-8114-5B90C070E2B2}"/>
                  </a:ext>
                </a:extLst>
              </p14:cNvPr>
              <p14:cNvContentPartPr/>
              <p14:nvPr/>
            </p14:nvContentPartPr>
            <p14:xfrm>
              <a:off x="244440" y="3089245"/>
              <a:ext cx="62280" cy="860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3225FC67-4AEE-EA41-8114-5B90C070E2B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36880" y="3081685"/>
                <a:ext cx="774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E213DAF-143F-6A41-A1C6-F52A3DFC60C0}"/>
                  </a:ext>
                </a:extLst>
              </p14:cNvPr>
              <p14:cNvContentPartPr/>
              <p14:nvPr/>
            </p14:nvContentPartPr>
            <p14:xfrm>
              <a:off x="325080" y="3119125"/>
              <a:ext cx="78120" cy="734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E213DAF-143F-6A41-A1C6-F52A3DFC60C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17520" y="3111565"/>
                <a:ext cx="93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E2B3F88D-51A2-444E-BE00-36BA166CD5A1}"/>
                  </a:ext>
                </a:extLst>
              </p14:cNvPr>
              <p14:cNvContentPartPr/>
              <p14:nvPr/>
            </p14:nvContentPartPr>
            <p14:xfrm>
              <a:off x="412560" y="3124165"/>
              <a:ext cx="49680" cy="7344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E2B3F88D-51A2-444E-BE00-36BA166CD5A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04945" y="3116605"/>
                <a:ext cx="6491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369AC85-CE87-B445-AAA5-C2770F176141}"/>
                  </a:ext>
                </a:extLst>
              </p14:cNvPr>
              <p14:cNvContentPartPr/>
              <p14:nvPr/>
            </p14:nvContentPartPr>
            <p14:xfrm>
              <a:off x="475920" y="3100765"/>
              <a:ext cx="65520" cy="10584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369AC85-CE87-B445-AAA5-C2770F17614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68360" y="3093205"/>
                <a:ext cx="806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BAE1A4F-221F-3545-A1A0-44FFD408EBBA}"/>
                  </a:ext>
                </a:extLst>
              </p14:cNvPr>
              <p14:cNvContentPartPr/>
              <p14:nvPr/>
            </p14:nvContentPartPr>
            <p14:xfrm>
              <a:off x="529920" y="3133525"/>
              <a:ext cx="71640" cy="7812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BAE1A4F-221F-3545-A1A0-44FFD408EBBA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22360" y="3125965"/>
                <a:ext cx="867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DEDEC183-D5DD-9949-8FD3-5B029473C918}"/>
                  </a:ext>
                </a:extLst>
              </p14:cNvPr>
              <p14:cNvContentPartPr/>
              <p14:nvPr/>
            </p14:nvContentPartPr>
            <p14:xfrm>
              <a:off x="252360" y="3211285"/>
              <a:ext cx="377640" cy="367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DEDEC183-D5DD-9949-8FD3-5B029473C918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44800" y="3203725"/>
                <a:ext cx="3927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E3867CE-2E8B-7C46-B51E-C20E7E3D0718}"/>
                  </a:ext>
                </a:extLst>
              </p14:cNvPr>
              <p14:cNvContentPartPr/>
              <p14:nvPr/>
            </p14:nvContentPartPr>
            <p14:xfrm>
              <a:off x="633240" y="3292285"/>
              <a:ext cx="163800" cy="22896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E3867CE-2E8B-7C46-B51E-C20E7E3D0718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25697" y="3284725"/>
                <a:ext cx="178887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FA7A1C8-C441-A446-AAD6-39508F5C46C1}"/>
                  </a:ext>
                </a:extLst>
              </p14:cNvPr>
              <p14:cNvContentPartPr/>
              <p14:nvPr/>
            </p14:nvContentPartPr>
            <p14:xfrm>
              <a:off x="795240" y="3517645"/>
              <a:ext cx="33840" cy="2268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FA7A1C8-C441-A446-AAD6-39508F5C46C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87680" y="3509963"/>
                <a:ext cx="48960" cy="3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9985E77-8C1D-BF48-AB53-0F554EFA8C10}"/>
                  </a:ext>
                </a:extLst>
              </p14:cNvPr>
              <p14:cNvContentPartPr/>
              <p14:nvPr/>
            </p14:nvContentPartPr>
            <p14:xfrm>
              <a:off x="799920" y="3514405"/>
              <a:ext cx="14760" cy="2592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9985E77-8C1D-BF48-AB53-0F554EFA8C10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92171" y="3506739"/>
                <a:ext cx="30258" cy="41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5EE88023-C2DC-F641-B96E-AA142905E839}"/>
                  </a:ext>
                </a:extLst>
              </p14:cNvPr>
              <p14:cNvContentPartPr/>
              <p14:nvPr/>
            </p14:nvContentPartPr>
            <p14:xfrm>
              <a:off x="842760" y="3538525"/>
              <a:ext cx="20880" cy="306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5EE88023-C2DC-F641-B96E-AA142905E83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35200" y="3530965"/>
                <a:ext cx="360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4262DCA7-7EDD-D04E-BB74-597F835DF165}"/>
                  </a:ext>
                </a:extLst>
              </p14:cNvPr>
              <p14:cNvContentPartPr/>
              <p14:nvPr/>
            </p14:nvContentPartPr>
            <p14:xfrm>
              <a:off x="564840" y="3325595"/>
              <a:ext cx="19440" cy="3204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4262DCA7-7EDD-D04E-BB74-597F835DF16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57280" y="3318035"/>
                <a:ext cx="345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E52A58B-449D-4247-8130-A29196941063}"/>
              </a:ext>
            </a:extLst>
          </p:cNvPr>
          <p:cNvGrpSpPr/>
          <p:nvPr/>
        </p:nvGrpSpPr>
        <p:grpSpPr>
          <a:xfrm>
            <a:off x="658800" y="3327395"/>
            <a:ext cx="109800" cy="174600"/>
            <a:chOff x="658800" y="3327395"/>
            <a:chExt cx="10980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E249A84-A33F-CB4B-A050-D3466F4C1478}"/>
                    </a:ext>
                  </a:extLst>
                </p14:cNvPr>
                <p14:cNvContentPartPr/>
                <p14:nvPr/>
              </p14:nvContentPartPr>
              <p14:xfrm>
                <a:off x="763560" y="3327395"/>
                <a:ext cx="5040" cy="352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E249A84-A33F-CB4B-A050-D3466F4C14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6000" y="3319835"/>
                  <a:ext cx="20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F0E4B87-9EE7-474A-8647-776D9A60C9E4}"/>
                    </a:ext>
                  </a:extLst>
                </p14:cNvPr>
                <p14:cNvContentPartPr/>
                <p14:nvPr/>
              </p14:nvContentPartPr>
              <p14:xfrm>
                <a:off x="679320" y="3363755"/>
                <a:ext cx="39960" cy="54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F0E4B87-9EE7-474A-8647-776D9A60C9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1760" y="3356195"/>
                  <a:ext cx="55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3A2BB35-FB1C-F548-A556-7F8E5A24C841}"/>
                    </a:ext>
                  </a:extLst>
                </p14:cNvPr>
                <p14:cNvContentPartPr/>
                <p14:nvPr/>
              </p14:nvContentPartPr>
              <p14:xfrm>
                <a:off x="698400" y="3417755"/>
                <a:ext cx="30600" cy="734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3A2BB35-FB1C-F548-A556-7F8E5A24C84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90840" y="3410195"/>
                  <a:ext cx="45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C2322B2-FDAC-BC49-9AC0-97629A1EDE3E}"/>
                    </a:ext>
                  </a:extLst>
                </p14:cNvPr>
                <p14:cNvContentPartPr/>
                <p14:nvPr/>
              </p14:nvContentPartPr>
              <p14:xfrm>
                <a:off x="688680" y="3469955"/>
                <a:ext cx="24120" cy="194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C2322B2-FDAC-BC49-9AC0-97629A1EDE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1120" y="3462395"/>
                  <a:ext cx="3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DB674E8-0A3C-CF4B-98A0-1FEB4B838B7C}"/>
                    </a:ext>
                  </a:extLst>
                </p14:cNvPr>
                <p14:cNvContentPartPr/>
                <p14:nvPr/>
              </p14:nvContentPartPr>
              <p14:xfrm>
                <a:off x="698400" y="3414515"/>
                <a:ext cx="43920" cy="385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DB674E8-0A3C-CF4B-98A0-1FEB4B838B7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0840" y="3406884"/>
                  <a:ext cx="59040" cy="53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21D561C-FEA0-184D-934F-7723C601812D}"/>
                    </a:ext>
                  </a:extLst>
                </p14:cNvPr>
                <p14:cNvContentPartPr/>
                <p14:nvPr/>
              </p14:nvContentPartPr>
              <p14:xfrm>
                <a:off x="676080" y="3444755"/>
                <a:ext cx="28800" cy="50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21D561C-FEA0-184D-934F-7723C601812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8520" y="3437699"/>
                  <a:ext cx="43920" cy="1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E7AD5BA-5A20-F14B-B487-B77085F6FDD7}"/>
                    </a:ext>
                  </a:extLst>
                </p14:cNvPr>
                <p14:cNvContentPartPr/>
                <p14:nvPr/>
              </p14:nvContentPartPr>
              <p14:xfrm>
                <a:off x="658800" y="3479675"/>
                <a:ext cx="1800" cy="223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E7AD5BA-5A20-F14B-B487-B77085F6FDD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1240" y="3472115"/>
                  <a:ext cx="169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3D6A070-0076-A142-B5F1-20D7026AD7A2}"/>
              </a:ext>
            </a:extLst>
          </p:cNvPr>
          <p:cNvGrpSpPr/>
          <p:nvPr/>
        </p:nvGrpSpPr>
        <p:grpSpPr>
          <a:xfrm>
            <a:off x="303120" y="3343235"/>
            <a:ext cx="280440" cy="143280"/>
            <a:chOff x="303120" y="3343235"/>
            <a:chExt cx="28044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FA0EB6D-CB9B-CC44-884C-3F7A02CB7479}"/>
                    </a:ext>
                  </a:extLst>
                </p14:cNvPr>
                <p14:cNvContentPartPr/>
                <p14:nvPr/>
              </p14:nvContentPartPr>
              <p14:xfrm>
                <a:off x="338040" y="3344675"/>
                <a:ext cx="30600" cy="1162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FA0EB6D-CB9B-CC44-884C-3F7A02CB747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0480" y="3337092"/>
                  <a:ext cx="45720" cy="131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AC472E5-84BB-7D41-89F0-0DA506B5F19C}"/>
                    </a:ext>
                  </a:extLst>
                </p14:cNvPr>
                <p14:cNvContentPartPr/>
                <p14:nvPr/>
              </p14:nvContentPartPr>
              <p14:xfrm>
                <a:off x="342720" y="3440075"/>
                <a:ext cx="14760" cy="20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AC472E5-84BB-7D41-89F0-0DA506B5F19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4971" y="3432515"/>
                  <a:ext cx="30258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EDB0A95-0A3F-D940-A221-3770E647E600}"/>
                    </a:ext>
                  </a:extLst>
                </p14:cNvPr>
                <p14:cNvContentPartPr/>
                <p14:nvPr/>
              </p14:nvContentPartPr>
              <p14:xfrm>
                <a:off x="303120" y="3343235"/>
                <a:ext cx="49680" cy="66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EDB0A95-0A3F-D940-A221-3770E647E60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95560" y="3335675"/>
                  <a:ext cx="64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994782D-DF3F-1D4D-B362-A4927A14373D}"/>
                    </a:ext>
                  </a:extLst>
                </p14:cNvPr>
                <p14:cNvContentPartPr/>
                <p14:nvPr/>
              </p14:nvContentPartPr>
              <p14:xfrm>
                <a:off x="488880" y="3352595"/>
                <a:ext cx="22680" cy="22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994782D-DF3F-1D4D-B362-A4927A1437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1320" y="3345035"/>
                  <a:ext cx="37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CAC29E9-4FB1-AB4A-9160-22A9C8FC0666}"/>
                    </a:ext>
                  </a:extLst>
                </p14:cNvPr>
                <p14:cNvContentPartPr/>
                <p14:nvPr/>
              </p14:nvContentPartPr>
              <p14:xfrm>
                <a:off x="500040" y="3374915"/>
                <a:ext cx="16200" cy="59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CAC29E9-4FB1-AB4A-9160-22A9C8FC066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92480" y="3367355"/>
                  <a:ext cx="31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F6077AA-8172-0A4E-819B-534FF1195990}"/>
                    </a:ext>
                  </a:extLst>
                </p14:cNvPr>
                <p14:cNvContentPartPr/>
                <p14:nvPr/>
              </p14:nvContentPartPr>
              <p14:xfrm>
                <a:off x="493560" y="3415955"/>
                <a:ext cx="12960" cy="16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F6077AA-8172-0A4E-819B-534FF119599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6204" y="3408395"/>
                  <a:ext cx="27671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C7FDFCC-D60F-614A-9672-0CE5EA74160D}"/>
                    </a:ext>
                  </a:extLst>
                </p14:cNvPr>
                <p14:cNvContentPartPr/>
                <p14:nvPr/>
              </p14:nvContentPartPr>
              <p14:xfrm>
                <a:off x="506160" y="3379595"/>
                <a:ext cx="16200" cy="241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C7FDFCC-D60F-614A-9672-0CE5EA7416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8600" y="3372035"/>
                  <a:ext cx="31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0DA757A-1A0C-5542-A115-B79257A5315E}"/>
                    </a:ext>
                  </a:extLst>
                </p14:cNvPr>
                <p14:cNvContentPartPr/>
                <p14:nvPr/>
              </p14:nvContentPartPr>
              <p14:xfrm>
                <a:off x="475920" y="3374915"/>
                <a:ext cx="30600" cy="241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0DA757A-1A0C-5542-A115-B79257A5315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8360" y="3367355"/>
                  <a:ext cx="45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C91591D-7D38-C344-BC77-137BEC55C535}"/>
                    </a:ext>
                  </a:extLst>
                </p14:cNvPr>
                <p14:cNvContentPartPr/>
                <p14:nvPr/>
              </p14:nvContentPartPr>
              <p14:xfrm>
                <a:off x="542880" y="3403355"/>
                <a:ext cx="24120" cy="306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C91591D-7D38-C344-BC77-137BEC55C53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5320" y="3395705"/>
                  <a:ext cx="39240" cy="45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D915E35-A99D-1A47-A42C-C9F1C630591D}"/>
                    </a:ext>
                  </a:extLst>
                </p14:cNvPr>
                <p14:cNvContentPartPr/>
                <p14:nvPr/>
              </p14:nvContentPartPr>
              <p14:xfrm>
                <a:off x="550800" y="3433595"/>
                <a:ext cx="14760" cy="529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D915E35-A99D-1A47-A42C-C9F1C63059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3240" y="3426035"/>
                  <a:ext cx="29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7CA44EB-B914-CA4D-9F1A-C0BE7F0970D6}"/>
                    </a:ext>
                  </a:extLst>
                </p14:cNvPr>
                <p14:cNvContentPartPr/>
                <p14:nvPr/>
              </p14:nvContentPartPr>
              <p14:xfrm>
                <a:off x="539640" y="3468515"/>
                <a:ext cx="16200" cy="12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7CA44EB-B914-CA4D-9F1A-C0BE7F0970D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2080" y="3461159"/>
                  <a:ext cx="31320" cy="2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EB6D8C7-3E6D-9E4C-8069-342FB09DBB03}"/>
                    </a:ext>
                  </a:extLst>
                </p14:cNvPr>
                <p14:cNvContentPartPr/>
                <p14:nvPr/>
              </p14:nvContentPartPr>
              <p14:xfrm>
                <a:off x="556920" y="3444755"/>
                <a:ext cx="26640" cy="162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EB6D8C7-3E6D-9E4C-8069-342FB09DBB0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9256" y="3437195"/>
                  <a:ext cx="41967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C75F6C7-02B7-4A41-84BE-0A1C960A6B68}"/>
                    </a:ext>
                  </a:extLst>
                </p14:cNvPr>
                <p14:cNvContentPartPr/>
                <p14:nvPr/>
              </p14:nvContentPartPr>
              <p14:xfrm>
                <a:off x="534960" y="3455915"/>
                <a:ext cx="24120" cy="50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C75F6C7-02B7-4A41-84BE-0A1C960A6B6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7400" y="3448355"/>
                  <a:ext cx="39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3CA6284-95FC-F942-A774-5299486A0A10}"/>
                    </a:ext>
                  </a:extLst>
                </p14:cNvPr>
                <p14:cNvContentPartPr/>
                <p14:nvPr/>
              </p14:nvContentPartPr>
              <p14:xfrm>
                <a:off x="488880" y="3465275"/>
                <a:ext cx="360" cy="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3CA6284-95FC-F942-A774-5299486A0A1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81320" y="3457715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DDBE97F-515F-FD4C-8EFA-8D8AA66E075D}"/>
                    </a:ext>
                  </a:extLst>
                </p14:cNvPr>
                <p14:cNvContentPartPr/>
                <p14:nvPr/>
              </p14:nvContentPartPr>
              <p14:xfrm>
                <a:off x="488880" y="3463835"/>
                <a:ext cx="25920" cy="226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DDBE97F-515F-FD4C-8EFA-8D8AA66E075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81320" y="3456275"/>
                  <a:ext cx="41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118195A-F62C-FC44-AC73-C1D11C6F54A1}"/>
                    </a:ext>
                  </a:extLst>
                </p14:cNvPr>
                <p14:cNvContentPartPr/>
                <p14:nvPr/>
              </p14:nvContentPartPr>
              <p14:xfrm>
                <a:off x="326880" y="3452675"/>
                <a:ext cx="3600" cy="241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118195A-F62C-FC44-AC73-C1D11C6F54A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19320" y="3445226"/>
                  <a:ext cx="18720" cy="3901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C8BAA60-BC2D-CA4C-A1FB-74402FFBDFFC}"/>
              </a:ext>
            </a:extLst>
          </p:cNvPr>
          <p:cNvGrpSpPr/>
          <p:nvPr/>
        </p:nvGrpSpPr>
        <p:grpSpPr>
          <a:xfrm>
            <a:off x="772200" y="4692325"/>
            <a:ext cx="51480" cy="39600"/>
            <a:chOff x="772200" y="4692325"/>
            <a:chExt cx="51480" cy="3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C369645-ECEC-DB4D-ADD2-F0DF60305299}"/>
                    </a:ext>
                  </a:extLst>
                </p14:cNvPr>
                <p14:cNvContentPartPr/>
                <p14:nvPr/>
              </p14:nvContentPartPr>
              <p14:xfrm>
                <a:off x="776160" y="4696285"/>
                <a:ext cx="47520" cy="4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C369645-ECEC-DB4D-ADD2-F0DF6030529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8600" y="4688725"/>
                  <a:ext cx="62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7643988-A2CA-D74E-B76F-0885938FC627}"/>
                    </a:ext>
                  </a:extLst>
                </p14:cNvPr>
                <p14:cNvContentPartPr/>
                <p14:nvPr/>
              </p14:nvContentPartPr>
              <p14:xfrm>
                <a:off x="772200" y="4692325"/>
                <a:ext cx="4320" cy="4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7643988-A2CA-D74E-B76F-0885938FC62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64640" y="4684078"/>
                  <a:ext cx="19440" cy="20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1DBECDC-537D-A848-B84C-07F7DBFCC742}"/>
                    </a:ext>
                  </a:extLst>
                </p14:cNvPr>
                <p14:cNvContentPartPr/>
                <p14:nvPr/>
              </p14:nvContentPartPr>
              <p14:xfrm>
                <a:off x="783720" y="4704205"/>
                <a:ext cx="27720" cy="277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1DBECDC-537D-A848-B84C-07F7DBFCC74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76160" y="4696645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578B5E4-81E3-6841-932A-987EB5EE793B}"/>
              </a:ext>
            </a:extLst>
          </p:cNvPr>
          <p:cNvGrpSpPr/>
          <p:nvPr/>
        </p:nvGrpSpPr>
        <p:grpSpPr>
          <a:xfrm>
            <a:off x="9977087" y="2700029"/>
            <a:ext cx="70560" cy="45360"/>
            <a:chOff x="9977087" y="2700029"/>
            <a:chExt cx="70560" cy="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8DB42DD-A69B-724A-AA4E-152390AAC9EA}"/>
                    </a:ext>
                  </a:extLst>
                </p14:cNvPr>
                <p14:cNvContentPartPr/>
                <p14:nvPr/>
              </p14:nvContentPartPr>
              <p14:xfrm>
                <a:off x="9977087" y="2700029"/>
                <a:ext cx="70560" cy="115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8DB42DD-A69B-724A-AA4E-152390AAC9E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69527" y="2692469"/>
                  <a:ext cx="85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3F4CC1A-1F4A-D142-889A-7EDDBC4FED39}"/>
                    </a:ext>
                  </a:extLst>
                </p14:cNvPr>
                <p14:cNvContentPartPr/>
                <p14:nvPr/>
              </p14:nvContentPartPr>
              <p14:xfrm>
                <a:off x="9990047" y="2707589"/>
                <a:ext cx="48960" cy="37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3F4CC1A-1F4A-D142-889A-7EDDBC4FED3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82542" y="2700029"/>
                  <a:ext cx="63970" cy="5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9A28807-CA49-FB5C-B393-303DF891D7DD}"/>
              </a:ext>
            </a:extLst>
          </p:cNvPr>
          <p:cNvSpPr/>
          <p:nvPr/>
        </p:nvSpPr>
        <p:spPr>
          <a:xfrm>
            <a:off x="137481" y="2181190"/>
            <a:ext cx="1370254" cy="1862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u="sng"/>
              <a:t>Treasure</a:t>
            </a:r>
          </a:p>
          <a:p>
            <a:pPr algn="ctr"/>
            <a:endParaRPr lang="en-US" u="sng"/>
          </a:p>
          <a:p>
            <a:pPr algn="ctr"/>
            <a:endParaRPr lang="en-US" u="sng"/>
          </a:p>
          <a:p>
            <a:pPr algn="ctr"/>
            <a:r>
              <a:rPr lang="en-US" u="sng"/>
              <a:t>Crew Cards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3A3B082-5CA3-3045-B364-D7418A608306}"/>
              </a:ext>
            </a:extLst>
          </p:cNvPr>
          <p:cNvGrpSpPr/>
          <p:nvPr/>
        </p:nvGrpSpPr>
        <p:grpSpPr>
          <a:xfrm>
            <a:off x="6539386" y="313060"/>
            <a:ext cx="37080" cy="26280"/>
            <a:chOff x="6539386" y="313060"/>
            <a:chExt cx="37080" cy="2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78E1068-A6B1-A441-BB38-F854670EA570}"/>
                    </a:ext>
                  </a:extLst>
                </p14:cNvPr>
                <p14:cNvContentPartPr/>
                <p14:nvPr/>
              </p14:nvContentPartPr>
              <p14:xfrm>
                <a:off x="6539386" y="313060"/>
                <a:ext cx="37080" cy="39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78E1068-A6B1-A441-BB38-F854670EA57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531826" y="305500"/>
                  <a:ext cx="522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6C6D9D6-7AEA-FB4A-AE1C-D472065F676F}"/>
                    </a:ext>
                  </a:extLst>
                </p14:cNvPr>
                <p14:cNvContentPartPr/>
                <p14:nvPr/>
              </p14:nvContentPartPr>
              <p14:xfrm>
                <a:off x="6541186" y="314860"/>
                <a:ext cx="33480" cy="244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6C6D9D6-7AEA-FB4A-AE1C-D472065F676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533626" y="307300"/>
                  <a:ext cx="4860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2F872A3E-4545-204D-8501-D71494CD1B0D}"/>
                  </a:ext>
                </a:extLst>
              </p14:cNvPr>
              <p14:cNvContentPartPr/>
              <p14:nvPr/>
            </p14:nvContentPartPr>
            <p14:xfrm>
              <a:off x="9736564" y="4778335"/>
              <a:ext cx="35640" cy="2988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2F872A3E-4545-204D-8501-D71494CD1B0D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9729004" y="4770865"/>
                <a:ext cx="50760" cy="44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33BEDFB-8ADB-E94F-911A-D3DD0A6D6B6B}"/>
                  </a:ext>
                </a:extLst>
              </p14:cNvPr>
              <p14:cNvContentPartPr/>
              <p14:nvPr/>
            </p14:nvContentPartPr>
            <p14:xfrm>
              <a:off x="4194790" y="6602336"/>
              <a:ext cx="36720" cy="4968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33BEDFB-8ADB-E94F-911A-D3DD0A6D6B6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187155" y="6594830"/>
                <a:ext cx="51990" cy="64691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51D12A4-3E57-0949-93F2-66EBEFA96796}"/>
              </a:ext>
            </a:extLst>
          </p:cNvPr>
          <p:cNvGrpSpPr/>
          <p:nvPr/>
        </p:nvGrpSpPr>
        <p:grpSpPr>
          <a:xfrm>
            <a:off x="2840028" y="1159261"/>
            <a:ext cx="157320" cy="356040"/>
            <a:chOff x="2840028" y="1159261"/>
            <a:chExt cx="15732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D7CAF58-E071-664A-929F-18E3F07BC62F}"/>
                    </a:ext>
                  </a:extLst>
                </p14:cNvPr>
                <p14:cNvContentPartPr/>
                <p14:nvPr/>
              </p14:nvContentPartPr>
              <p14:xfrm>
                <a:off x="2871348" y="1257901"/>
                <a:ext cx="51480" cy="514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D7CAF58-E071-664A-929F-18E3F07BC62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863788" y="1250341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EB18C6D-7F93-D740-8EB9-7E0E83EB01FD}"/>
                    </a:ext>
                  </a:extLst>
                </p14:cNvPr>
                <p14:cNvContentPartPr/>
                <p14:nvPr/>
              </p14:nvContentPartPr>
              <p14:xfrm>
                <a:off x="2896548" y="1306861"/>
                <a:ext cx="40320" cy="1278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EB18C6D-7F93-D740-8EB9-7E0E83EB01F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888988" y="1299301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51386CB-5B71-524C-918F-D1C843477614}"/>
                    </a:ext>
                  </a:extLst>
                </p14:cNvPr>
                <p14:cNvContentPartPr/>
                <p14:nvPr/>
              </p14:nvContentPartPr>
              <p14:xfrm>
                <a:off x="2902308" y="1409101"/>
                <a:ext cx="7560" cy="295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51386CB-5B71-524C-918F-D1C84347761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894748" y="1401541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FB6D5CF-FA27-334A-B20C-E1DC91609C86}"/>
                    </a:ext>
                  </a:extLst>
                </p14:cNvPr>
                <p14:cNvContentPartPr/>
                <p14:nvPr/>
              </p14:nvContentPartPr>
              <p14:xfrm>
                <a:off x="2911308" y="1308661"/>
                <a:ext cx="42120" cy="716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FB6D5CF-FA27-334A-B20C-E1DC91609C8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03812" y="1301063"/>
                  <a:ext cx="57112" cy="8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5BE4EDD-4B6D-E545-9F79-9579D3FE7F54}"/>
                    </a:ext>
                  </a:extLst>
                </p14:cNvPr>
                <p14:cNvContentPartPr/>
                <p14:nvPr/>
              </p14:nvContentPartPr>
              <p14:xfrm>
                <a:off x="2840028" y="1319821"/>
                <a:ext cx="69480" cy="47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5BE4EDD-4B6D-E545-9F79-9579D3FE7F5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832468" y="1312261"/>
                  <a:ext cx="8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8AD5D48-19CC-C245-B3F3-C9086EF95DAC}"/>
                    </a:ext>
                  </a:extLst>
                </p14:cNvPr>
                <p14:cNvContentPartPr/>
                <p14:nvPr/>
              </p14:nvContentPartPr>
              <p14:xfrm>
                <a:off x="2986188" y="1159261"/>
                <a:ext cx="11160" cy="514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8AD5D48-19CC-C245-B3F3-C9086EF95DA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978628" y="1151648"/>
                  <a:ext cx="26280" cy="6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D20D399-91E1-9844-A5A0-257DA5D7CD9C}"/>
                    </a:ext>
                  </a:extLst>
                </p14:cNvPr>
                <p14:cNvContentPartPr/>
                <p14:nvPr/>
              </p14:nvContentPartPr>
              <p14:xfrm>
                <a:off x="2856588" y="1474981"/>
                <a:ext cx="3960" cy="403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D20D399-91E1-9844-A5A0-257DA5D7CD9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849028" y="1467421"/>
                  <a:ext cx="1908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2E8FBC5A-6B2B-E640-AF52-D18216A5F378}"/>
                  </a:ext>
                </a:extLst>
              </p14:cNvPr>
              <p14:cNvContentPartPr/>
              <p14:nvPr/>
            </p14:nvContentPartPr>
            <p14:xfrm>
              <a:off x="1808501" y="2532060"/>
              <a:ext cx="1996560" cy="360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2E8FBC5A-6B2B-E640-AF52-D18216A5F37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799501" y="2523060"/>
                <a:ext cx="20142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0EE7103-25CC-7745-BC38-D8AE5DA55DD1}"/>
                  </a:ext>
                </a:extLst>
              </p14:cNvPr>
              <p14:cNvContentPartPr/>
              <p14:nvPr/>
            </p14:nvContentPartPr>
            <p14:xfrm>
              <a:off x="1807781" y="2241180"/>
              <a:ext cx="2009160" cy="36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0EE7103-25CC-7745-BC38-D8AE5DA55DD1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798781" y="2232180"/>
                <a:ext cx="202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2D908C3-270F-FD44-B563-B8B074321F84}"/>
                  </a:ext>
                </a:extLst>
              </p14:cNvPr>
              <p14:cNvContentPartPr/>
              <p14:nvPr/>
            </p14:nvContentPartPr>
            <p14:xfrm>
              <a:off x="3819461" y="2244780"/>
              <a:ext cx="360" cy="28692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2D908C3-270F-FD44-B563-B8B074321F84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3810461" y="2235780"/>
                <a:ext cx="1800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0A03CA69-4C82-A045-BD2A-991E985B94AD}"/>
              </a:ext>
            </a:extLst>
          </p:cNvPr>
          <p:cNvGrpSpPr/>
          <p:nvPr/>
        </p:nvGrpSpPr>
        <p:grpSpPr>
          <a:xfrm>
            <a:off x="10456620" y="6189873"/>
            <a:ext cx="1515140" cy="637592"/>
            <a:chOff x="10456620" y="6189873"/>
            <a:chExt cx="1515140" cy="6375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D3D2DA0-9502-594D-8A06-BED2B37DFE88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D3D2DA0-9502-594D-8A06-BED2B37DFE8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552F82C-0838-DD48-A43C-19DDA7F534B8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552F82C-0838-DD48-A43C-19DDA7F534B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810ED0F-E0EF-4B4C-A062-834701E366ED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810ED0F-E0EF-4B4C-A062-834701E366E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A396513-2E26-1242-A645-59F77FE87A9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A396513-2E26-1242-A645-59F77FE87A9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6123F8D-366D-014D-8112-6E13866DB336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6123F8D-366D-014D-8112-6E13866DB33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309C089-9933-6D4C-A8C4-D327C26445C2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309C089-9933-6D4C-A8C4-D327C26445C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E406AA3-62F9-BB4B-9D52-6AD4FE3F128C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E406AA3-62F9-BB4B-9D52-6AD4FE3F128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FB32B9A-8D8D-AD4F-9C93-B46B20198FF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FB32B9A-8D8D-AD4F-9C93-B46B20198FF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A617F5E-79D2-B640-91E0-8E8F0BD02DF9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A617F5E-79D2-B640-91E0-8E8F0BD02DF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8B01ECD-DCEE-5041-8A19-0E214C9C947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8B01ECD-DCEE-5041-8A19-0E214C9C947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F91D20F-BEE6-F546-B4E9-3F0CEEF3DA01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F91D20F-BEE6-F546-B4E9-3F0CEEF3DA0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EC5A3E7-1C43-A04D-88A7-B73F808B54B7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EC5A3E7-1C43-A04D-88A7-B73F808B54B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BC91967-50E3-BC48-95BF-10675D70C0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BC91967-50E3-BC48-95BF-10675D70C0A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B44165E-EE95-A440-97EF-94DF51D0823C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B44165E-EE95-A440-97EF-94DF51D0823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A3E2460-176B-AC46-954A-9BAFED5D2D40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A3E2460-176B-AC46-954A-9BAFED5D2D4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90247BB-B2CC-EE41-B478-F91C056DFF12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90247BB-B2CC-EE41-B478-F91C056DFF1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C4FB9D6-E73F-A64D-BB30-C237FCB3743F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C4FB9D6-E73F-A64D-BB30-C237FCB3743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A59BB45-306B-244E-A33E-47C89E7B0BBC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A59BB45-306B-244E-A33E-47C89E7B0BB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DE4C363-C250-6C4F-B879-3DAD2C3A6B3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DE4C363-C250-6C4F-B879-3DAD2C3A6B3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212BF73-5647-8147-BFE7-2D5D54502FB5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212BF73-5647-8147-BFE7-2D5D54502FB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D072E44-1CA3-6541-8D27-1FF6DBCFCDF2}"/>
                  </a:ext>
                </a:extLst>
              </p14:cNvPr>
              <p14:cNvContentPartPr/>
              <p14:nvPr/>
            </p14:nvContentPartPr>
            <p14:xfrm>
              <a:off x="10051407" y="2307254"/>
              <a:ext cx="52560" cy="60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D072E44-1CA3-6541-8D27-1FF6DBCFCDF2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0036032" y="2291774"/>
                <a:ext cx="82952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8587AF-3087-CA48-A5A9-77CD83950185}"/>
                  </a:ext>
                </a:extLst>
              </p14:cNvPr>
              <p14:cNvContentPartPr/>
              <p14:nvPr/>
            </p14:nvContentPartPr>
            <p14:xfrm>
              <a:off x="10039527" y="2298254"/>
              <a:ext cx="79560" cy="864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8587AF-3087-CA48-A5A9-77CD83950185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0032001" y="2290725"/>
                <a:ext cx="94612" cy="101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33EA1ED-2CCA-044D-A2ED-B8D727CCCBAB}"/>
                  </a:ext>
                </a:extLst>
              </p14:cNvPr>
              <p14:cNvContentPartPr/>
              <p14:nvPr/>
            </p14:nvContentPartPr>
            <p14:xfrm>
              <a:off x="6566859" y="58018"/>
              <a:ext cx="42840" cy="446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33EA1ED-2CCA-044D-A2ED-B8D727CCCBAB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6551248" y="42412"/>
                <a:ext cx="73699" cy="75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97822AD-D5B9-9440-AA02-962F8BA8CCBD}"/>
                  </a:ext>
                </a:extLst>
              </p14:cNvPr>
              <p14:cNvContentPartPr/>
              <p14:nvPr/>
            </p14:nvContentPartPr>
            <p14:xfrm>
              <a:off x="6551019" y="49378"/>
              <a:ext cx="72720" cy="673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97822AD-D5B9-9440-AA02-962F8BA8CCBD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543496" y="41818"/>
                <a:ext cx="87766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5E472BD-B89C-5841-934E-563D47195A22}"/>
                  </a:ext>
                </a:extLst>
              </p14:cNvPr>
              <p14:cNvContentPartPr/>
              <p14:nvPr/>
            </p14:nvContentPartPr>
            <p14:xfrm>
              <a:off x="676895" y="4290920"/>
              <a:ext cx="36000" cy="385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5E472BD-B89C-5841-934E-563D47195A2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61415" y="4275440"/>
                <a:ext cx="666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F5450C9-FE8E-C34A-B65E-2DD23072F6F2}"/>
                  </a:ext>
                </a:extLst>
              </p14:cNvPr>
              <p14:cNvContentPartPr/>
              <p14:nvPr/>
            </p14:nvContentPartPr>
            <p14:xfrm>
              <a:off x="665015" y="4277960"/>
              <a:ext cx="59040" cy="622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F5450C9-FE8E-C34A-B65E-2DD23072F6F2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657501" y="4270400"/>
                <a:ext cx="74068" cy="77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1DAA7A1-112C-4E7E-B236-B2AC534B0F92}"/>
              </a:ext>
            </a:extLst>
          </p:cNvPr>
          <p:cNvSpPr txBox="1"/>
          <p:nvPr/>
        </p:nvSpPr>
        <p:spPr>
          <a:xfrm>
            <a:off x="9726823" y="3429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This covers FR7, FR8, FR9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EFA479-9988-B54B-A598-29C0F5104869}"/>
              </a:ext>
            </a:extLst>
          </p:cNvPr>
          <p:cNvSpPr/>
          <p:nvPr/>
        </p:nvSpPr>
        <p:spPr>
          <a:xfrm>
            <a:off x="2148289" y="712233"/>
            <a:ext cx="991518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Flat island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E8F970A0-0305-9D6E-09C4-89043977787E}"/>
              </a:ext>
            </a:extLst>
          </p:cNvPr>
          <p:cNvSpPr/>
          <p:nvPr/>
        </p:nvSpPr>
        <p:spPr>
          <a:xfrm>
            <a:off x="4472555" y="2817143"/>
            <a:ext cx="135486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 island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7EADD103-F24F-9A5C-23FB-669498EAEC76}"/>
              </a:ext>
            </a:extLst>
          </p:cNvPr>
          <p:cNvSpPr/>
          <p:nvPr/>
        </p:nvSpPr>
        <p:spPr>
          <a:xfrm>
            <a:off x="7188934" y="4912606"/>
            <a:ext cx="1011240" cy="1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Pirate Island</a:t>
            </a: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19ADBA64-5B3D-F3D6-7CD5-62DD0413E214}"/>
              </a:ext>
            </a:extLst>
          </p:cNvPr>
          <p:cNvSpPr/>
          <p:nvPr/>
        </p:nvSpPr>
        <p:spPr>
          <a:xfrm>
            <a:off x="694535" y="1785396"/>
            <a:ext cx="819549" cy="468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London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973276FD-6E18-4EF8-DFED-5FD4A0982894}"/>
              </a:ext>
            </a:extLst>
          </p:cNvPr>
          <p:cNvSpPr/>
          <p:nvPr/>
        </p:nvSpPr>
        <p:spPr>
          <a:xfrm>
            <a:off x="641520" y="4246680"/>
            <a:ext cx="833760" cy="561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Venice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C256EF3B-8D81-2DFA-AF63-D370F7CF4008}"/>
              </a:ext>
            </a:extLst>
          </p:cNvPr>
          <p:cNvSpPr/>
          <p:nvPr/>
        </p:nvSpPr>
        <p:spPr>
          <a:xfrm>
            <a:off x="3532544" y="6488313"/>
            <a:ext cx="824905" cy="39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Genoa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30F35FC6-03AC-202D-1FAD-5791A84FFE01}"/>
              </a:ext>
            </a:extLst>
          </p:cNvPr>
          <p:cNvSpPr/>
          <p:nvPr/>
        </p:nvSpPr>
        <p:spPr>
          <a:xfrm>
            <a:off x="5846178" y="24920"/>
            <a:ext cx="836593" cy="344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Cadiz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91667E1C-30C0-8484-A227-572FBAFA2DA2}"/>
              </a:ext>
            </a:extLst>
          </p:cNvPr>
          <p:cNvSpPr/>
          <p:nvPr/>
        </p:nvSpPr>
        <p:spPr>
          <a:xfrm>
            <a:off x="8601257" y="2158384"/>
            <a:ext cx="1529612" cy="645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Amsterdam</a:t>
            </a: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6C3BB812-D4C9-865B-D4B6-177C40E7837C}"/>
              </a:ext>
            </a:extLst>
          </p:cNvPr>
          <p:cNvSpPr/>
          <p:nvPr/>
        </p:nvSpPr>
        <p:spPr>
          <a:xfrm>
            <a:off x="8610589" y="4349872"/>
            <a:ext cx="1270674" cy="458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Marseilles</a:t>
            </a:r>
          </a:p>
        </p:txBody>
      </p:sp>
      <p:pic>
        <p:nvPicPr>
          <p:cNvPr id="173" name="Picture 172" descr="Logo&#10;&#10;Description automatically generated">
            <a:extLst>
              <a:ext uri="{FF2B5EF4-FFF2-40B4-BE49-F238E27FC236}">
                <a16:creationId xmlns:a16="http://schemas.microsoft.com/office/drawing/2014/main" id="{69D0B45B-CA92-5E3B-81F2-0955FD678A38}"/>
              </a:ext>
            </a:extLst>
          </p:cNvPr>
          <p:cNvPicPr>
            <a:picLocks noChangeAspect="1"/>
          </p:cNvPicPr>
          <p:nvPr/>
        </p:nvPicPr>
        <p:blipFill>
          <a:blip r:embed="rId47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7"/>
              </a:ext>
            </a:extLst>
          </a:blip>
          <a:stretch>
            <a:fillRect/>
          </a:stretch>
        </p:blipFill>
        <p:spPr>
          <a:xfrm>
            <a:off x="1811057" y="2236758"/>
            <a:ext cx="342287" cy="309606"/>
          </a:xfrm>
          <a:prstGeom prst="rect">
            <a:avLst/>
          </a:prstGeom>
        </p:spPr>
      </p:pic>
      <p:pic>
        <p:nvPicPr>
          <p:cNvPr id="424" name="Picture 423" descr="Logo&#10;&#10;Description automatically generated">
            <a:extLst>
              <a:ext uri="{FF2B5EF4-FFF2-40B4-BE49-F238E27FC236}">
                <a16:creationId xmlns:a16="http://schemas.microsoft.com/office/drawing/2014/main" id="{2B3A2BF3-FAAE-563C-2ECB-96239796DA54}"/>
              </a:ext>
            </a:extLst>
          </p:cNvPr>
          <p:cNvPicPr>
            <a:picLocks noChangeAspect="1"/>
          </p:cNvPicPr>
          <p:nvPr/>
        </p:nvPicPr>
        <p:blipFill>
          <a:blip r:embed="rId47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7"/>
              </a:ext>
            </a:extLst>
          </a:blip>
          <a:stretch>
            <a:fillRect/>
          </a:stretch>
        </p:blipFill>
        <p:spPr>
          <a:xfrm>
            <a:off x="8186790" y="4309100"/>
            <a:ext cx="342287" cy="309606"/>
          </a:xfrm>
          <a:prstGeom prst="rect">
            <a:avLst/>
          </a:prstGeom>
        </p:spPr>
      </p:pic>
      <p:pic>
        <p:nvPicPr>
          <p:cNvPr id="425" name="Picture 424" descr="Logo&#10;&#10;Description automatically generated">
            <a:extLst>
              <a:ext uri="{FF2B5EF4-FFF2-40B4-BE49-F238E27FC236}">
                <a16:creationId xmlns:a16="http://schemas.microsoft.com/office/drawing/2014/main" id="{F809EDB8-9057-03E2-728B-115B1206262C}"/>
              </a:ext>
            </a:extLst>
          </p:cNvPr>
          <p:cNvPicPr>
            <a:picLocks noChangeAspect="1"/>
          </p:cNvPicPr>
          <p:nvPr/>
        </p:nvPicPr>
        <p:blipFill>
          <a:blip r:embed="rId47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7"/>
              </a:ext>
            </a:extLst>
          </a:blip>
          <a:stretch>
            <a:fillRect/>
          </a:stretch>
        </p:blipFill>
        <p:spPr>
          <a:xfrm>
            <a:off x="6183859" y="441330"/>
            <a:ext cx="342287" cy="309606"/>
          </a:xfrm>
          <a:prstGeom prst="rect">
            <a:avLst/>
          </a:prstGeom>
        </p:spPr>
      </p:pic>
      <p:pic>
        <p:nvPicPr>
          <p:cNvPr id="426" name="Picture 425" descr="Logo&#10;&#10;Description automatically generated">
            <a:extLst>
              <a:ext uri="{FF2B5EF4-FFF2-40B4-BE49-F238E27FC236}">
                <a16:creationId xmlns:a16="http://schemas.microsoft.com/office/drawing/2014/main" id="{A3A0B2AD-2866-FA37-C8D7-D738AB0385EC}"/>
              </a:ext>
            </a:extLst>
          </p:cNvPr>
          <p:cNvPicPr>
            <a:picLocks noChangeAspect="1"/>
          </p:cNvPicPr>
          <p:nvPr/>
        </p:nvPicPr>
        <p:blipFill>
          <a:blip r:embed="rId47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7"/>
              </a:ext>
            </a:extLst>
          </a:blip>
          <a:stretch>
            <a:fillRect/>
          </a:stretch>
        </p:blipFill>
        <p:spPr>
          <a:xfrm>
            <a:off x="3816941" y="6089067"/>
            <a:ext cx="342287" cy="309606"/>
          </a:xfrm>
          <a:prstGeom prst="rect">
            <a:avLst/>
          </a:prstGeom>
        </p:spPr>
      </p:pic>
      <p:pic>
        <p:nvPicPr>
          <p:cNvPr id="198" name="Picture 197" descr="A picture containing handwear, white, row, line&#10;&#10;Description automatically generated">
            <a:extLst>
              <a:ext uri="{FF2B5EF4-FFF2-40B4-BE49-F238E27FC236}">
                <a16:creationId xmlns:a16="http://schemas.microsoft.com/office/drawing/2014/main" id="{CAD8E9C5-84CA-C5E5-4EBD-ADE72424BA2C}"/>
              </a:ext>
            </a:extLst>
          </p:cNvPr>
          <p:cNvPicPr>
            <a:picLocks noChangeAspect="1"/>
          </p:cNvPicPr>
          <p:nvPr/>
        </p:nvPicPr>
        <p:blipFill>
          <a:blip r:embed="rId47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9"/>
              </a:ext>
            </a:extLst>
          </a:blip>
          <a:stretch>
            <a:fillRect/>
          </a:stretch>
        </p:blipFill>
        <p:spPr>
          <a:xfrm>
            <a:off x="8213974" y="391256"/>
            <a:ext cx="287917" cy="315046"/>
          </a:xfrm>
          <a:prstGeom prst="rect">
            <a:avLst/>
          </a:prstGeom>
        </p:spPr>
      </p:pic>
      <p:pic>
        <p:nvPicPr>
          <p:cNvPr id="225" name="Picture 224" descr="A picture containing dark&#10;&#10;Description automatically generated">
            <a:extLst>
              <a:ext uri="{FF2B5EF4-FFF2-40B4-BE49-F238E27FC236}">
                <a16:creationId xmlns:a16="http://schemas.microsoft.com/office/drawing/2014/main" id="{24FA0968-0943-C7E2-E705-BF6D6CAA91AE}"/>
              </a:ext>
            </a:extLst>
          </p:cNvPr>
          <p:cNvPicPr>
            <a:picLocks noChangeAspect="1"/>
          </p:cNvPicPr>
          <p:nvPr/>
        </p:nvPicPr>
        <p:blipFill>
          <a:blip r:embed="rId48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81"/>
              </a:ext>
            </a:extLst>
          </a:blip>
          <a:stretch>
            <a:fillRect/>
          </a:stretch>
        </p:blipFill>
        <p:spPr>
          <a:xfrm>
            <a:off x="936034" y="5807368"/>
            <a:ext cx="1366054" cy="683028"/>
          </a:xfrm>
          <a:prstGeom prst="rect">
            <a:avLst/>
          </a:prstGeom>
        </p:spPr>
      </p:pic>
      <p:sp>
        <p:nvSpPr>
          <p:cNvPr id="229" name="Rectangle 228">
            <a:extLst>
              <a:ext uri="{FF2B5EF4-FFF2-40B4-BE49-F238E27FC236}">
                <a16:creationId xmlns:a16="http://schemas.microsoft.com/office/drawing/2014/main" id="{59E1423E-49EB-1893-537F-73DC1313E175}"/>
              </a:ext>
            </a:extLst>
          </p:cNvPr>
          <p:cNvSpPr/>
          <p:nvPr/>
        </p:nvSpPr>
        <p:spPr>
          <a:xfrm>
            <a:off x="10323207" y="5755613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C2718BDF-C88C-2D1D-FE3A-7C7CC7B3DF16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1E6CAFDB-0236-A1AF-E2A6-CF690046378F}"/>
              </a:ext>
            </a:extLst>
          </p:cNvPr>
          <p:cNvSpPr/>
          <p:nvPr/>
        </p:nvSpPr>
        <p:spPr>
          <a:xfrm>
            <a:off x="10316002" y="578742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</p:spTree>
    <p:extLst>
      <p:ext uri="{BB962C8B-B14F-4D97-AF65-F5344CB8AC3E}">
        <p14:creationId xmlns:p14="http://schemas.microsoft.com/office/powerpoint/2010/main" val="342564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8C9877-D64F-9946-AEED-C1A7E373EE15}"/>
              </a:ext>
            </a:extLst>
          </p:cNvPr>
          <p:cNvGrpSpPr/>
          <p:nvPr/>
        </p:nvGrpSpPr>
        <p:grpSpPr>
          <a:xfrm>
            <a:off x="2994853" y="296287"/>
            <a:ext cx="4636080" cy="3883680"/>
            <a:chOff x="2994853" y="296287"/>
            <a:chExt cx="4636080" cy="38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DC23B1-5FF6-9742-B8CA-296D102401D5}"/>
                    </a:ext>
                  </a:extLst>
                </p14:cNvPr>
                <p14:cNvContentPartPr/>
                <p14:nvPr/>
              </p14:nvContentPartPr>
              <p14:xfrm>
                <a:off x="2994853" y="1248487"/>
                <a:ext cx="5760" cy="26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DC23B1-5FF6-9742-B8CA-296D102401D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61829" y="1217527"/>
                  <a:ext cx="71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1453AD-0BBA-6742-B518-7859E6A536BF}"/>
                    </a:ext>
                  </a:extLst>
                </p14:cNvPr>
                <p14:cNvContentPartPr/>
                <p14:nvPr/>
              </p14:nvContentPartPr>
              <p14:xfrm>
                <a:off x="2994853" y="296287"/>
                <a:ext cx="545400" cy="908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1453AD-0BBA-6742-B518-7859E6A536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63893" y="265327"/>
                  <a:ext cx="60660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6B3EC4-8463-0D4D-BBA0-F09D0BE7FD70}"/>
                    </a:ext>
                  </a:extLst>
                </p14:cNvPr>
                <p14:cNvContentPartPr/>
                <p14:nvPr/>
              </p14:nvContentPartPr>
              <p14:xfrm>
                <a:off x="3778213" y="640087"/>
                <a:ext cx="386640" cy="629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6B3EC4-8463-0D4D-BBA0-F09D0BE7FD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47253" y="609109"/>
                  <a:ext cx="447840" cy="69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404350-A568-1746-B82E-EBD014BE006A}"/>
                    </a:ext>
                  </a:extLst>
                </p14:cNvPr>
                <p14:cNvContentPartPr/>
                <p14:nvPr/>
              </p14:nvContentPartPr>
              <p14:xfrm>
                <a:off x="4264933" y="657007"/>
                <a:ext cx="106200" cy="581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404350-A568-1746-B82E-EBD014BE00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3973" y="626047"/>
                  <a:ext cx="1674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2F9659-90FD-0740-B666-62E459144C2F}"/>
                    </a:ext>
                  </a:extLst>
                </p14:cNvPr>
                <p14:cNvContentPartPr/>
                <p14:nvPr/>
              </p14:nvContentPartPr>
              <p14:xfrm>
                <a:off x="4053253" y="725407"/>
                <a:ext cx="413280" cy="481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2F9659-90FD-0740-B666-62E459144C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2293" y="694447"/>
                  <a:ext cx="47448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CD877C-365D-FB45-9495-2A258FD63900}"/>
                    </a:ext>
                  </a:extLst>
                </p14:cNvPr>
                <p14:cNvContentPartPr/>
                <p14:nvPr/>
              </p14:nvContentPartPr>
              <p14:xfrm>
                <a:off x="4688293" y="470887"/>
                <a:ext cx="100800" cy="822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CD877C-365D-FB45-9495-2A258FD639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57443" y="439927"/>
                  <a:ext cx="161782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855626-A958-874B-A0FE-EF93395A19C9}"/>
                    </a:ext>
                  </a:extLst>
                </p14:cNvPr>
                <p14:cNvContentPartPr/>
                <p14:nvPr/>
              </p14:nvContentPartPr>
              <p14:xfrm>
                <a:off x="4672453" y="830527"/>
                <a:ext cx="243720" cy="63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855626-A958-874B-A0FE-EF93395A19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1493" y="799567"/>
                  <a:ext cx="304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A4C747-AB3D-4947-83A3-049ADE01AC60}"/>
                    </a:ext>
                  </a:extLst>
                </p14:cNvPr>
                <p14:cNvContentPartPr/>
                <p14:nvPr/>
              </p14:nvContentPartPr>
              <p14:xfrm>
                <a:off x="6106333" y="450367"/>
                <a:ext cx="63720" cy="849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A4C747-AB3D-4947-83A3-049ADE01AC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5373" y="419407"/>
                  <a:ext cx="12492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939F47-0A7E-D043-AA83-7887CB777137}"/>
                    </a:ext>
                  </a:extLst>
                </p14:cNvPr>
                <p14:cNvContentPartPr/>
                <p14:nvPr/>
              </p14:nvContentPartPr>
              <p14:xfrm>
                <a:off x="6074653" y="730087"/>
                <a:ext cx="290880" cy="100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939F47-0A7E-D043-AA83-7887CB7771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43655" y="699237"/>
                  <a:ext cx="352156" cy="16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2C9C8D-E004-E54F-84C0-582E334B23EA}"/>
                    </a:ext>
                  </a:extLst>
                </p14:cNvPr>
                <p14:cNvContentPartPr/>
                <p14:nvPr/>
              </p14:nvContentPartPr>
              <p14:xfrm>
                <a:off x="6392173" y="777607"/>
                <a:ext cx="349560" cy="540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2C9C8D-E004-E54F-84C0-582E334B23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61245" y="746647"/>
                  <a:ext cx="410697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3FF841-3B8A-A64F-B01D-1DC85F5236BA}"/>
                    </a:ext>
                  </a:extLst>
                </p14:cNvPr>
                <p14:cNvContentPartPr/>
                <p14:nvPr/>
              </p14:nvContentPartPr>
              <p14:xfrm>
                <a:off x="6825973" y="846367"/>
                <a:ext cx="291240" cy="487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3FF841-3B8A-A64F-B01D-1DC85F5236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95013" y="815407"/>
                  <a:ext cx="3524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19C9CB-C75F-6946-8498-A44E2DB7D85D}"/>
                    </a:ext>
                  </a:extLst>
                </p14:cNvPr>
                <p14:cNvContentPartPr/>
                <p14:nvPr/>
              </p14:nvContentPartPr>
              <p14:xfrm>
                <a:off x="7133053" y="846367"/>
                <a:ext cx="497880" cy="544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19C9CB-C75F-6946-8498-A44E2DB7D8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02093" y="815407"/>
                  <a:ext cx="55908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6DDE42-51DD-2E45-8484-B9F628CA341A}"/>
                    </a:ext>
                  </a:extLst>
                </p14:cNvPr>
                <p14:cNvContentPartPr/>
                <p14:nvPr/>
              </p14:nvContentPartPr>
              <p14:xfrm>
                <a:off x="3979093" y="1656007"/>
                <a:ext cx="2799720" cy="2523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6DDE42-51DD-2E45-8484-B9F628CA34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8129" y="1625047"/>
                  <a:ext cx="2860928" cy="258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3009D0-D967-654D-966A-B0F060884BAD}"/>
              </a:ext>
            </a:extLst>
          </p:cNvPr>
          <p:cNvGrpSpPr/>
          <p:nvPr/>
        </p:nvGrpSpPr>
        <p:grpSpPr>
          <a:xfrm>
            <a:off x="2280613" y="4201567"/>
            <a:ext cx="6413760" cy="2503440"/>
            <a:chOff x="2280613" y="4201567"/>
            <a:chExt cx="6413760" cy="25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21DC7E-457E-CA46-AFDD-C9F80AA24537}"/>
                    </a:ext>
                  </a:extLst>
                </p14:cNvPr>
                <p14:cNvContentPartPr/>
                <p14:nvPr/>
              </p14:nvContentPartPr>
              <p14:xfrm>
                <a:off x="3428653" y="4862887"/>
                <a:ext cx="110880" cy="923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21DC7E-457E-CA46-AFDD-C9F80AA245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7693" y="4831927"/>
                  <a:ext cx="17208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4CC7BA-0934-9042-9DA0-B4FB9E148982}"/>
                    </a:ext>
                  </a:extLst>
                </p14:cNvPr>
                <p14:cNvContentPartPr/>
                <p14:nvPr/>
              </p14:nvContentPartPr>
              <p14:xfrm>
                <a:off x="3455293" y="4629967"/>
                <a:ext cx="402120" cy="772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4CC7BA-0934-9042-9DA0-B4FB9E1489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24361" y="4599007"/>
                  <a:ext cx="463265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E192D8-B3FB-1046-AF87-29653924E961}"/>
                    </a:ext>
                  </a:extLst>
                </p14:cNvPr>
                <p14:cNvContentPartPr/>
                <p14:nvPr/>
              </p14:nvContentPartPr>
              <p14:xfrm>
                <a:off x="4032013" y="4751647"/>
                <a:ext cx="58680" cy="1020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E192D8-B3FB-1046-AF87-29653924E9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00862" y="4720676"/>
                  <a:ext cx="120258" cy="1081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5A523A-644B-6C41-80AE-B2D95ED38216}"/>
                    </a:ext>
                  </a:extLst>
                </p14:cNvPr>
                <p14:cNvContentPartPr/>
                <p14:nvPr/>
              </p14:nvContentPartPr>
              <p14:xfrm>
                <a:off x="4344133" y="5249167"/>
                <a:ext cx="376200" cy="577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5A523A-644B-6C41-80AE-B2D95ED382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3173" y="5218226"/>
                  <a:ext cx="437400" cy="638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435A9E-BCA2-2C41-8731-920CF650152B}"/>
                    </a:ext>
                  </a:extLst>
                </p14:cNvPr>
                <p14:cNvContentPartPr/>
                <p14:nvPr/>
              </p14:nvContentPartPr>
              <p14:xfrm>
                <a:off x="4719973" y="5255647"/>
                <a:ext cx="524160" cy="1269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435A9E-BCA2-2C41-8731-920CF65015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9013" y="5224687"/>
                  <a:ext cx="585360" cy="13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2C22AE-89B4-D544-9B91-B1E70F43007C}"/>
                    </a:ext>
                  </a:extLst>
                </p14:cNvPr>
                <p14:cNvContentPartPr/>
                <p14:nvPr/>
              </p14:nvContentPartPr>
              <p14:xfrm>
                <a:off x="5434213" y="5297407"/>
                <a:ext cx="397080" cy="653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2C22AE-89B4-D544-9B91-B1E70F4300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03253" y="5266447"/>
                  <a:ext cx="4582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AD1239-00D7-8546-8805-E8BE781FDA2C}"/>
                    </a:ext>
                  </a:extLst>
                </p14:cNvPr>
                <p14:cNvContentPartPr/>
                <p14:nvPr/>
              </p14:nvContentPartPr>
              <p14:xfrm>
                <a:off x="5958373" y="5312527"/>
                <a:ext cx="370800" cy="582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AD1239-00D7-8546-8805-E8BE781FDA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7413" y="5281567"/>
                  <a:ext cx="43200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34D934-1B8D-7E48-A57C-EBFB6DA160EE}"/>
                    </a:ext>
                  </a:extLst>
                </p14:cNvPr>
                <p14:cNvContentPartPr/>
                <p14:nvPr/>
              </p14:nvContentPartPr>
              <p14:xfrm>
                <a:off x="6878893" y="4815367"/>
                <a:ext cx="555840" cy="1180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34D934-1B8D-7E48-A57C-EBFB6DA160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47933" y="4784407"/>
                  <a:ext cx="61704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934BC4-37B0-3F46-A5C0-D8C3665F1DE3}"/>
                    </a:ext>
                  </a:extLst>
                </p14:cNvPr>
                <p14:cNvContentPartPr/>
                <p14:nvPr/>
              </p14:nvContentPartPr>
              <p14:xfrm>
                <a:off x="2280613" y="4201567"/>
                <a:ext cx="6413760" cy="2503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934BC4-37B0-3F46-A5C0-D8C3665F1D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49655" y="4170607"/>
                  <a:ext cx="6474957" cy="256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B1245B4-20B1-E045-965D-7C160579ADD5}"/>
              </a:ext>
            </a:extLst>
          </p:cNvPr>
          <p:cNvGrpSpPr/>
          <p:nvPr/>
        </p:nvGrpSpPr>
        <p:grpSpPr>
          <a:xfrm>
            <a:off x="9164893" y="6005887"/>
            <a:ext cx="916200" cy="431280"/>
            <a:chOff x="9164893" y="6005887"/>
            <a:chExt cx="91620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C54BA1-3F23-6040-B62F-D81F1472A57E}"/>
                    </a:ext>
                  </a:extLst>
                </p14:cNvPr>
                <p14:cNvContentPartPr/>
                <p14:nvPr/>
              </p14:nvContentPartPr>
              <p14:xfrm>
                <a:off x="9164893" y="6005887"/>
                <a:ext cx="205560" cy="429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C54BA1-3F23-6040-B62F-D81F1472A5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33933" y="5974927"/>
                  <a:ext cx="2667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AD6AB1-DAC5-2141-87FA-CCE0B722F439}"/>
                    </a:ext>
                  </a:extLst>
                </p14:cNvPr>
                <p14:cNvContentPartPr/>
                <p14:nvPr/>
              </p14:nvContentPartPr>
              <p14:xfrm>
                <a:off x="9413653" y="6185887"/>
                <a:ext cx="169560" cy="243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AD6AB1-DAC5-2141-87FA-CCE0B722F4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82693" y="6154927"/>
                  <a:ext cx="230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B0FB42-7A11-DF45-9E51-7D9E8FF10F25}"/>
                    </a:ext>
                  </a:extLst>
                </p14:cNvPr>
                <p14:cNvContentPartPr/>
                <p14:nvPr/>
              </p14:nvContentPartPr>
              <p14:xfrm>
                <a:off x="9614893" y="6143407"/>
                <a:ext cx="212040" cy="293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B0FB42-7A11-DF45-9E51-7D9E8FF10F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83933" y="6112447"/>
                  <a:ext cx="273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43C624-CBA7-274E-B83B-B1E1A6873414}"/>
                    </a:ext>
                  </a:extLst>
                </p14:cNvPr>
                <p14:cNvContentPartPr/>
                <p14:nvPr/>
              </p14:nvContentPartPr>
              <p14:xfrm>
                <a:off x="9874093" y="6069247"/>
                <a:ext cx="58680" cy="333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43C624-CBA7-274E-B83B-B1E1A687341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43133" y="6038287"/>
                  <a:ext cx="1198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07F28E-FCD2-C242-A622-5B9873E84635}"/>
                    </a:ext>
                  </a:extLst>
                </p14:cNvPr>
                <p14:cNvContentPartPr/>
                <p14:nvPr/>
              </p14:nvContentPartPr>
              <p14:xfrm>
                <a:off x="9879493" y="6190927"/>
                <a:ext cx="79560" cy="5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07F28E-FCD2-C242-A622-5B9873E846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48672" y="6159967"/>
                  <a:ext cx="140484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1B2829-9A0E-A141-91BA-B940788CE265}"/>
                    </a:ext>
                  </a:extLst>
                </p14:cNvPr>
                <p14:cNvContentPartPr/>
                <p14:nvPr/>
              </p14:nvContentPartPr>
              <p14:xfrm>
                <a:off x="9979933" y="6175087"/>
                <a:ext cx="42840" cy="233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1B2829-9A0E-A141-91BA-B940788CE26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48973" y="6144127"/>
                  <a:ext cx="104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3BA391-5C48-8641-ABD8-98DE5279C9C2}"/>
                    </a:ext>
                  </a:extLst>
                </p14:cNvPr>
                <p14:cNvContentPartPr/>
                <p14:nvPr/>
              </p14:nvContentPartPr>
              <p14:xfrm>
                <a:off x="10075333" y="6064207"/>
                <a:ext cx="5760" cy="47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3BA391-5C48-8641-ABD8-98DE5279C9C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44373" y="6033247"/>
                  <a:ext cx="669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FB60742-007A-9A49-B868-74C8A1EB9801}"/>
              </a:ext>
            </a:extLst>
          </p:cNvPr>
          <p:cNvGrpSpPr/>
          <p:nvPr/>
        </p:nvGrpSpPr>
        <p:grpSpPr>
          <a:xfrm>
            <a:off x="4746613" y="2053087"/>
            <a:ext cx="1164240" cy="1778040"/>
            <a:chOff x="4746613" y="2053087"/>
            <a:chExt cx="1164240" cy="177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E9A10F-7787-2D45-9A4B-5670E9EFDFFE}"/>
                    </a:ext>
                  </a:extLst>
                </p14:cNvPr>
                <p14:cNvContentPartPr/>
                <p14:nvPr/>
              </p14:nvContentPartPr>
              <p14:xfrm>
                <a:off x="5429173" y="2293927"/>
                <a:ext cx="127440" cy="717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E9A10F-7787-2D45-9A4B-5670E9EFDF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98213" y="2262967"/>
                  <a:ext cx="18864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9F1DB2-EBAA-674D-A599-454DE400DB3A}"/>
                    </a:ext>
                  </a:extLst>
                </p14:cNvPr>
                <p14:cNvContentPartPr/>
                <p14:nvPr/>
              </p14:nvContentPartPr>
              <p14:xfrm>
                <a:off x="4942093" y="2468527"/>
                <a:ext cx="502920" cy="552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9F1DB2-EBAA-674D-A599-454DE400DB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11133" y="2437567"/>
                  <a:ext cx="56412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F174C9-9F69-9642-83CC-B44F374E425B}"/>
                    </a:ext>
                  </a:extLst>
                </p14:cNvPr>
                <p14:cNvContentPartPr/>
                <p14:nvPr/>
              </p14:nvContentPartPr>
              <p14:xfrm>
                <a:off x="4746613" y="2053087"/>
                <a:ext cx="831240" cy="423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F174C9-9F69-9642-83CC-B44F374E42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15653" y="2022127"/>
                  <a:ext cx="8924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80FDDC-4ADD-D94D-B8F2-761DCD41D34B}"/>
                    </a:ext>
                  </a:extLst>
                </p14:cNvPr>
                <p14:cNvContentPartPr/>
                <p14:nvPr/>
              </p14:nvContentPartPr>
              <p14:xfrm>
                <a:off x="4895293" y="2529367"/>
                <a:ext cx="100440" cy="137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80FDDC-4ADD-D94D-B8F2-761DCD41D3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64333" y="2498407"/>
                  <a:ext cx="161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7C5B40-A8C2-5E42-9EA7-48F2D8DB06BB}"/>
                    </a:ext>
                  </a:extLst>
                </p14:cNvPr>
                <p14:cNvContentPartPr/>
                <p14:nvPr/>
              </p14:nvContentPartPr>
              <p14:xfrm>
                <a:off x="5492533" y="2338567"/>
                <a:ext cx="137880" cy="222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7C5B40-A8C2-5E42-9EA7-48F2D8DB06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61573" y="2307607"/>
                  <a:ext cx="199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7E3043-14B9-2D4D-99B5-4CB02481A7CF}"/>
                    </a:ext>
                  </a:extLst>
                </p14:cNvPr>
                <p14:cNvContentPartPr/>
                <p14:nvPr/>
              </p14:nvContentPartPr>
              <p14:xfrm>
                <a:off x="5243773" y="2386447"/>
                <a:ext cx="90360" cy="137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7E3043-14B9-2D4D-99B5-4CB02481A7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12813" y="2355487"/>
                  <a:ext cx="151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971771-D0B3-7E48-91D2-7811898F5F6B}"/>
                    </a:ext>
                  </a:extLst>
                </p14:cNvPr>
                <p14:cNvContentPartPr/>
                <p14:nvPr/>
              </p14:nvContentPartPr>
              <p14:xfrm>
                <a:off x="5058733" y="2455207"/>
                <a:ext cx="111600" cy="89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971771-D0B3-7E48-91D2-7811898F5F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27773" y="2424371"/>
                  <a:ext cx="172800" cy="150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82E342D-FBCA-2A4B-9CC5-1A2E9A6C3708}"/>
                    </a:ext>
                  </a:extLst>
                </p14:cNvPr>
                <p14:cNvContentPartPr/>
                <p14:nvPr/>
              </p14:nvContentPartPr>
              <p14:xfrm>
                <a:off x="5291653" y="2624407"/>
                <a:ext cx="16200" cy="32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82E342D-FBCA-2A4B-9CC5-1A2E9A6C37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60693" y="2593447"/>
                  <a:ext cx="77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F4ACCD-3C1D-264F-9FEE-7EFE434C5E6D}"/>
                    </a:ext>
                  </a:extLst>
                </p14:cNvPr>
                <p14:cNvContentPartPr/>
                <p14:nvPr/>
              </p14:nvContentPartPr>
              <p14:xfrm>
                <a:off x="5159173" y="2783167"/>
                <a:ext cx="317880" cy="79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F4ACCD-3C1D-264F-9FEE-7EFE434C5E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28213" y="2752207"/>
                  <a:ext cx="379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56B91EC-A113-474A-A3B0-9F6FBBBBC3C6}"/>
                    </a:ext>
                  </a:extLst>
                </p14:cNvPr>
                <p14:cNvContentPartPr/>
                <p14:nvPr/>
              </p14:nvContentPartPr>
              <p14:xfrm>
                <a:off x="5497933" y="2947327"/>
                <a:ext cx="90360" cy="201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56B91EC-A113-474A-A3B0-9F6FBBBBC3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66973" y="2916367"/>
                  <a:ext cx="151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B6CD37-287C-7E4A-8BF8-1BA689F43751}"/>
                    </a:ext>
                  </a:extLst>
                </p14:cNvPr>
                <p14:cNvContentPartPr/>
                <p14:nvPr/>
              </p14:nvContentPartPr>
              <p14:xfrm>
                <a:off x="5376253" y="2973607"/>
                <a:ext cx="53280" cy="235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B6CD37-287C-7E4A-8BF8-1BA689F437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45293" y="2942647"/>
                  <a:ext cx="114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3FC38F-E8D6-9C4D-A79E-34E8B0A2D7CB}"/>
                    </a:ext>
                  </a:extLst>
                </p14:cNvPr>
                <p14:cNvContentPartPr/>
                <p14:nvPr/>
              </p14:nvContentPartPr>
              <p14:xfrm>
                <a:off x="5608813" y="3116527"/>
                <a:ext cx="360" cy="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3FC38F-E8D6-9C4D-A79E-34E8B0A2D7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77853" y="3085567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9267870-3CD6-9444-8231-3626EAC40181}"/>
                    </a:ext>
                  </a:extLst>
                </p14:cNvPr>
                <p14:cNvContentPartPr/>
                <p14:nvPr/>
              </p14:nvContentPartPr>
              <p14:xfrm>
                <a:off x="5783773" y="2926087"/>
                <a:ext cx="5760" cy="5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9267870-3CD6-9444-8231-3626EAC401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52813" y="2893063"/>
                  <a:ext cx="66960" cy="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A4C203-A0AA-CC44-825E-27112DCF6A3D}"/>
                    </a:ext>
                  </a:extLst>
                </p14:cNvPr>
                <p14:cNvContentPartPr/>
                <p14:nvPr/>
              </p14:nvContentPartPr>
              <p14:xfrm>
                <a:off x="5572093" y="2921407"/>
                <a:ext cx="238320" cy="222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A4C203-A0AA-CC44-825E-27112DCF6A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41180" y="2890397"/>
                  <a:ext cx="299428" cy="283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72E48B-F8C2-864C-82A0-DB47F8619266}"/>
                    </a:ext>
                  </a:extLst>
                </p14:cNvPr>
                <p14:cNvContentPartPr/>
                <p14:nvPr/>
              </p14:nvContentPartPr>
              <p14:xfrm>
                <a:off x="5630053" y="2968567"/>
                <a:ext cx="222480" cy="153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72E48B-F8C2-864C-82A0-DB47F86192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99093" y="2937607"/>
                  <a:ext cx="283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62A380-C2C0-5B44-B5B6-AB09B2D79430}"/>
                    </a:ext>
                  </a:extLst>
                </p14:cNvPr>
                <p14:cNvContentPartPr/>
                <p14:nvPr/>
              </p14:nvContentPartPr>
              <p14:xfrm>
                <a:off x="5751733" y="2862727"/>
                <a:ext cx="159120" cy="74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62A380-C2C0-5B44-B5B6-AB09B2D7943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20773" y="2831767"/>
                  <a:ext cx="220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8B2CD7B-A7A2-3047-B902-1D9EC8801963}"/>
                    </a:ext>
                  </a:extLst>
                </p14:cNvPr>
                <p14:cNvContentPartPr/>
                <p14:nvPr/>
              </p14:nvContentPartPr>
              <p14:xfrm>
                <a:off x="5815453" y="2629807"/>
                <a:ext cx="53280" cy="249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8B2CD7B-A7A2-3047-B902-1D9EC88019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84493" y="2598847"/>
                  <a:ext cx="114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5F73BE-6789-C744-9DCA-116E6EAE4C7D}"/>
                    </a:ext>
                  </a:extLst>
                </p14:cNvPr>
                <p14:cNvContentPartPr/>
                <p14:nvPr/>
              </p14:nvContentPartPr>
              <p14:xfrm>
                <a:off x="5784133" y="2635207"/>
                <a:ext cx="52560" cy="286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5F73BE-6789-C744-9DCA-116E6EAE4C7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53173" y="2604247"/>
                  <a:ext cx="1137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46262B-E9A0-2147-9A67-A09A785B453C}"/>
                    </a:ext>
                  </a:extLst>
                </p14:cNvPr>
                <p14:cNvContentPartPr/>
                <p14:nvPr/>
              </p14:nvContentPartPr>
              <p14:xfrm>
                <a:off x="5788813" y="2576887"/>
                <a:ext cx="53280" cy="47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46262B-E9A0-2147-9A67-A09A785B453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57853" y="2546158"/>
                  <a:ext cx="114480" cy="108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7EFD2C-4281-1344-BD73-F71BE2775EC8}"/>
                    </a:ext>
                  </a:extLst>
                </p14:cNvPr>
                <p14:cNvContentPartPr/>
                <p14:nvPr/>
              </p14:nvContentPartPr>
              <p14:xfrm>
                <a:off x="5794213" y="2576887"/>
                <a:ext cx="10800" cy="95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7EFD2C-4281-1344-BD73-F71BE2775E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64252" y="2545927"/>
                  <a:ext cx="70026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0BB79AB-E17C-8C48-A469-8505B8BF9FBC}"/>
                    </a:ext>
                  </a:extLst>
                </p14:cNvPr>
                <p14:cNvContentPartPr/>
                <p14:nvPr/>
              </p14:nvContentPartPr>
              <p14:xfrm>
                <a:off x="5402533" y="3143527"/>
                <a:ext cx="5760" cy="10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0BB79AB-E17C-8C48-A469-8505B8BF9F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69509" y="3112567"/>
                  <a:ext cx="71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F75095-0D97-2A41-A655-06681500FE6C}"/>
                    </a:ext>
                  </a:extLst>
                </p14:cNvPr>
                <p14:cNvContentPartPr/>
                <p14:nvPr/>
              </p14:nvContentPartPr>
              <p14:xfrm>
                <a:off x="5159173" y="3116527"/>
                <a:ext cx="270360" cy="190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F75095-0D97-2A41-A655-06681500FE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28172" y="3085567"/>
                  <a:ext cx="331642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BB3ABD8-E3CE-AB42-BE79-4E20729C5C20}"/>
                    </a:ext>
                  </a:extLst>
                </p14:cNvPr>
                <p14:cNvContentPartPr/>
                <p14:nvPr/>
              </p14:nvContentPartPr>
              <p14:xfrm>
                <a:off x="5137933" y="3174847"/>
                <a:ext cx="291240" cy="174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BB3ABD8-E3CE-AB42-BE79-4E20729C5C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06973" y="3143887"/>
                  <a:ext cx="352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E0BFBF0-92E1-E944-B300-9E5FB1483338}"/>
                    </a:ext>
                  </a:extLst>
                </p14:cNvPr>
                <p14:cNvContentPartPr/>
                <p14:nvPr/>
              </p14:nvContentPartPr>
              <p14:xfrm>
                <a:off x="5127493" y="3312367"/>
                <a:ext cx="169560" cy="174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E0BFBF0-92E1-E944-B300-9E5FB14833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96599" y="3281407"/>
                  <a:ext cx="23063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CD21DE-0338-0042-A28F-FE5573F5F30F}"/>
                    </a:ext>
                  </a:extLst>
                </p14:cNvPr>
                <p14:cNvContentPartPr/>
                <p14:nvPr/>
              </p14:nvContentPartPr>
              <p14:xfrm>
                <a:off x="5587933" y="3153607"/>
                <a:ext cx="16200" cy="286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CD21DE-0338-0042-A28F-FE5573F5F3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56973" y="3122608"/>
                  <a:ext cx="77400" cy="347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E8BBC1A-F2D1-F749-A283-5085A4198BCC}"/>
                    </a:ext>
                  </a:extLst>
                </p14:cNvPr>
                <p14:cNvContentPartPr/>
                <p14:nvPr/>
              </p14:nvContentPartPr>
              <p14:xfrm>
                <a:off x="5471293" y="3211927"/>
                <a:ext cx="26640" cy="326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E8BBC1A-F2D1-F749-A283-5085A4198B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40333" y="3180967"/>
                  <a:ext cx="878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0D21F8-069F-1B4D-85CC-E6F27ACBF22E}"/>
                    </a:ext>
                  </a:extLst>
                </p14:cNvPr>
                <p14:cNvContentPartPr/>
                <p14:nvPr/>
              </p14:nvContentPartPr>
              <p14:xfrm>
                <a:off x="5608813" y="3439447"/>
                <a:ext cx="270360" cy="246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0D21F8-069F-1B4D-85CC-E6F27ACBF2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77853" y="3408532"/>
                  <a:ext cx="331560" cy="307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104F49-89A2-D641-8321-5DD46C02B9E1}"/>
                    </a:ext>
                  </a:extLst>
                </p14:cNvPr>
                <p14:cNvContentPartPr/>
                <p14:nvPr/>
              </p14:nvContentPartPr>
              <p14:xfrm>
                <a:off x="5445013" y="3465727"/>
                <a:ext cx="185400" cy="36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104F49-89A2-D641-8321-5DD46C02B9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14113" y="3434767"/>
                  <a:ext cx="246481" cy="426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" name="Picture 70" descr="Shape&#10;&#10;Description automatically generated with medium confidence">
            <a:extLst>
              <a:ext uri="{FF2B5EF4-FFF2-40B4-BE49-F238E27FC236}">
                <a16:creationId xmlns:a16="http://schemas.microsoft.com/office/drawing/2014/main" id="{68F21431-6970-561A-386B-484FA39102EE}"/>
              </a:ext>
            </a:extLst>
          </p:cNvPr>
          <p:cNvPicPr>
            <a:picLocks noChangeAspect="1"/>
          </p:cNvPicPr>
          <p:nvPr/>
        </p:nvPicPr>
        <p:blipFill>
          <a:blip r:embed="rId116" cstate="print">
            <a:extLst>
              <a:ext uri="{BEBA8EAE-BF5A-486C-A8C5-ECC9F3942E4B}">
                <a14:imgProps xmlns:a14="http://schemas.microsoft.com/office/drawing/2010/main">
                  <a14:imgLayer r:embed="rId1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8"/>
              </a:ext>
            </a:extLst>
          </a:blip>
          <a:stretch>
            <a:fillRect/>
          </a:stretch>
        </p:blipFill>
        <p:spPr>
          <a:xfrm>
            <a:off x="4265251" y="1856668"/>
            <a:ext cx="2303500" cy="220112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B2BF8A7-C2F5-8C28-B537-FA8F53CF8992}"/>
              </a:ext>
            </a:extLst>
          </p:cNvPr>
          <p:cNvSpPr/>
          <p:nvPr/>
        </p:nvSpPr>
        <p:spPr>
          <a:xfrm>
            <a:off x="9017293" y="5512672"/>
            <a:ext cx="3044078" cy="1362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8638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87A9-282F-6C4A-863D-123840DA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740" y="2766218"/>
            <a:ext cx="10515600" cy="1325563"/>
          </a:xfrm>
        </p:spPr>
        <p:txBody>
          <a:bodyPr/>
          <a:lstStyle/>
          <a:p>
            <a:r>
              <a:rPr lang="en-US"/>
              <a:t>The next four slides cover FR6 and FR10</a:t>
            </a:r>
          </a:p>
        </p:txBody>
      </p:sp>
    </p:spTree>
    <p:extLst>
      <p:ext uri="{BB962C8B-B14F-4D97-AF65-F5344CB8AC3E}">
        <p14:creationId xmlns:p14="http://schemas.microsoft.com/office/powerpoint/2010/main" val="345726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6F43139-4FD8-954F-BF95-C4F5D50A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02268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D6BEAD4-A378-F443-832A-3E5E2E90BB0C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2F76AF2-3C1E-BD4E-97F7-3E4570447F34}"/>
                  </a:ext>
                </a:extLst>
              </p14:cNvPr>
              <p14:cNvContentPartPr/>
              <p14:nvPr/>
            </p14:nvContentPartPr>
            <p14:xfrm>
              <a:off x="8295801" y="6633544"/>
              <a:ext cx="107280" cy="97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2F76AF2-3C1E-BD4E-97F7-3E4570447F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0321" y="6618121"/>
                <a:ext cx="137880" cy="128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14:cNvPr>
              <p14:cNvContentPartPr/>
              <p14:nvPr/>
            </p14:nvContentPartPr>
            <p14:xfrm>
              <a:off x="7642041" y="6421144"/>
              <a:ext cx="55800" cy="5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470B4-B2E7-8145-8927-CE2A29FC0E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6561" y="6405664"/>
                <a:ext cx="86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E5F465-439B-AA4E-B3D2-4AC1D14AF4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71909A-4D52-1B41-A7EA-D50CE98A52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14:cNvPr>
              <p14:cNvContentPartPr/>
              <p14:nvPr/>
            </p14:nvContentPartPr>
            <p14:xfrm>
              <a:off x="11169320" y="5702105"/>
              <a:ext cx="93960" cy="114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1A2686-895A-494B-A0DC-E7781899C2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48800" y="5681585"/>
                <a:ext cx="13464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82C36-2F3E-3247-9CE5-79CAFCC7A4B4}"/>
              </a:ext>
            </a:extLst>
          </p:cNvPr>
          <p:cNvGrpSpPr/>
          <p:nvPr/>
        </p:nvGrpSpPr>
        <p:grpSpPr>
          <a:xfrm>
            <a:off x="10456620" y="5843325"/>
            <a:ext cx="1515140" cy="984140"/>
            <a:chOff x="10456620" y="5843325"/>
            <a:chExt cx="1515140" cy="9841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14:cNvPr>
                <p14:cNvContentPartPr/>
                <p14:nvPr/>
              </p14:nvContentPartPr>
              <p14:xfrm>
                <a:off x="11750937" y="6214713"/>
                <a:ext cx="13680" cy="24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FEE403-4C88-D942-BBC8-7E0B1D4D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35457" y="6199233"/>
                  <a:ext cx="4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14:cNvPr>
                <p14:cNvContentPartPr/>
                <p14:nvPr/>
              </p14:nvContentPartPr>
              <p14:xfrm>
                <a:off x="11739417" y="6189873"/>
                <a:ext cx="66240" cy="27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83E65-C1F2-DA45-98BA-6EADD9D65B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23937" y="6174393"/>
                  <a:ext cx="9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14:cNvPr>
                <p14:cNvContentPartPr/>
                <p14:nvPr/>
              </p14:nvContentPartPr>
              <p14:xfrm>
                <a:off x="11742657" y="6199593"/>
                <a:ext cx="7560" cy="5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03041A-B6F9-244B-A8BC-A6B503A1D7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23070" y="6178941"/>
                  <a:ext cx="46391" cy="9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14:cNvPr>
                <p14:cNvContentPartPr/>
                <p14:nvPr/>
              </p14:nvContentPartPr>
              <p14:xfrm>
                <a:off x="11754177" y="6244233"/>
                <a:ext cx="5400" cy="11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2EC6E8-1F9E-7E4B-AB5C-344DCD7D3DA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33657" y="6223775"/>
                  <a:ext cx="46080" cy="159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14:cNvPr>
                <p14:cNvContentPartPr/>
                <p14:nvPr/>
              </p14:nvContentPartPr>
              <p14:xfrm>
                <a:off x="11747697" y="6249273"/>
                <a:ext cx="6840" cy="7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08CFAD-9B44-AA47-ADB5-C244BB6214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27177" y="6228753"/>
                  <a:ext cx="4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3FB43E-68A3-2543-AF8E-A03883606E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F8C25-4678-6642-B775-EF9CD98D99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43535D-7A79-A74E-9942-B0784D25A4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9D25B-A6C3-D842-8D14-0831F27101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EC8A19-5938-FE4F-B02D-050B53D98A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999C15-F64F-1E48-82E1-5F877CEAF8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E06FCD-3E25-524F-BA0B-D69A5F2EC1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52C79D-5C91-2046-9713-9E537CDE8B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DB0A9F-FDFA-AE43-8E84-85D4CB99716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A211CC-A695-A54D-A23A-A1B68AB78B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A1D982-819E-E442-BFE7-26F456C3C81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0C0D19-493A-FE4F-98A5-B5A6C33250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2F3D3-6A8D-1843-A9AC-88642FA84C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782E7-2042-C744-AED1-0CEE7AEC89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DD5963-65FF-F742-B3CC-918D254691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98980C-7728-9640-BF5C-351F90FA14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DC879A-2163-3040-BF27-4F7F08D901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E286EA-D383-5045-A02B-0A201E26B3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A4F877-EF77-3F46-A0F3-3FD3C61DB7AB}"/>
              </a:ext>
            </a:extLst>
          </p:cNvPr>
          <p:cNvSpPr txBox="1"/>
          <p:nvPr/>
        </p:nvSpPr>
        <p:spPr>
          <a:xfrm>
            <a:off x="110611" y="2930413"/>
            <a:ext cx="2192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 as the grid is quite small I think the UI should be very concealed and can be shown when the user wants to see it. For example to see the crew cards there will be a pull tab at the bottom of the screen like shown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94D97F-26F5-4A48-BB7D-7C0625939B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616F28-1A86-4D40-9113-ED44758795C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3DA29-7955-E746-8906-6C4C92BE4428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BB16B-5601-1C45-93D5-AD364A1142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85C8E8-13DE-E945-8794-7FB4129AB9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5B3698-2338-3841-AF9B-A5A4A74C606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EDC2AA2-077A-7A47-9BDD-E5A9AD3A4E8B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B11406-321C-E945-9B56-C12D82F67F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1CA56-58E7-7F4C-B444-BC15883F08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3C069C-E27E-594F-A2E1-95AC133D2D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F8F34-D55D-2641-B74A-60E41B3E9E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C8D98-2705-D74A-A602-0853054A1F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D46F00-A184-C84F-B5C1-FC85308B40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0C3BD-34CF-FE49-BA99-7F762D620E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36AB5E-5161-7A4A-A3C1-492DBB61288D}"/>
              </a:ext>
            </a:extLst>
          </p:cNvPr>
          <p:cNvGrpSpPr/>
          <p:nvPr/>
        </p:nvGrpSpPr>
        <p:grpSpPr>
          <a:xfrm>
            <a:off x="5197325" y="6424365"/>
            <a:ext cx="497160" cy="128880"/>
            <a:chOff x="5164075" y="6424365"/>
            <a:chExt cx="49716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1B20E6-BFD6-5041-84E3-377BCEFA5F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CB0992-446E-5E4A-BB58-AF0330C150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B2CB2-3BF7-3D48-A856-189B05F412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278EA-66AF-DB43-B1DC-A51BEFD4CE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97CA1-8FD3-B24F-BB8D-4C64D82E08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FDE5D2-DC3F-794A-B8DB-E53C2BDD6C5A}"/>
              </a:ext>
            </a:extLst>
          </p:cNvPr>
          <p:cNvGrpSpPr/>
          <p:nvPr/>
        </p:nvGrpSpPr>
        <p:grpSpPr>
          <a:xfrm>
            <a:off x="3153120" y="6376845"/>
            <a:ext cx="556920" cy="378000"/>
            <a:chOff x="3153120" y="6376845"/>
            <a:chExt cx="55692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14:cNvPr>
                <p14:cNvContentPartPr/>
                <p14:nvPr/>
              </p14:nvContentPartPr>
              <p14:xfrm>
                <a:off x="3153120" y="6624525"/>
                <a:ext cx="9540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64AFDC-13CF-A242-A91E-1862C5EB9E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37640" y="6609045"/>
                  <a:ext cx="12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14:cNvPr>
                <p14:cNvContentPartPr/>
                <p14:nvPr/>
              </p14:nvContentPartPr>
              <p14:xfrm>
                <a:off x="3262200" y="6638925"/>
                <a:ext cx="127080" cy="7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040963-20D6-5540-8D67-578FF813A5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46720" y="6623445"/>
                  <a:ext cx="15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6AA1D-83E4-2840-AAE0-9E83629E95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2A821C-0096-3A4F-BD1E-3C850E8CD3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99C327-3DD2-544D-BEB0-3C6D14995C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8EA789-9D66-554D-982B-B745BBDA3CA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CDC72-564F-E847-A7A8-3C6772621C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E209E-9B88-2649-95EB-F7E93FB53EB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7464F8-D754-8D4C-8993-5E42D13E1CE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3C88B4-4EBC-F044-9668-FF43B28A01A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2068D5-7A1A-2549-9B65-1665EF85E2B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60C3A1-80B9-B744-88AA-03A65D409A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09D7D-EE54-A940-889D-C98684A1F1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93848-3B38-C944-A934-013E3D6D99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484A938-F596-604D-B471-292E94381E0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C31983-7E4F-B84C-B3FA-BCE2BDBCB850}"/>
              </a:ext>
            </a:extLst>
          </p:cNvPr>
          <p:cNvGrpSpPr/>
          <p:nvPr/>
        </p:nvGrpSpPr>
        <p:grpSpPr>
          <a:xfrm>
            <a:off x="10727782" y="94001"/>
            <a:ext cx="1018080" cy="874440"/>
            <a:chOff x="10727782" y="94001"/>
            <a:chExt cx="1018080" cy="87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14:cNvPr>
                <p14:cNvContentPartPr/>
                <p14:nvPr/>
              </p14:nvContentPartPr>
              <p14:xfrm>
                <a:off x="11222422" y="94001"/>
                <a:ext cx="1908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86D7D-9FF7-D249-B40E-939D7ABA86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14862" y="86441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14:cNvPr>
                <p14:cNvContentPartPr/>
                <p14:nvPr/>
              </p14:nvContentPartPr>
              <p14:xfrm>
                <a:off x="11236822" y="115241"/>
                <a:ext cx="9468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7CAF8-AA2B-8A4E-90DF-AD589BD389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229262" y="107681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DA918-08B1-0049-A9BC-6F75675DC7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D908A0-7BB0-D444-9C65-A4363F422C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E4EE03-FC4C-CC42-8FA3-6A2A5695B8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879022-EB2D-D24C-AB65-2E1CF7E152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5607C2-04F2-CD4E-AF92-EAE59F755E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CC062E-4E72-554C-BF19-24EB37193C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4A44D-D572-F747-B0E0-66A0E1608B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074684-0F4E-5A4A-BCCB-521344B369E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14:cNvPr>
                <p14:cNvContentPartPr/>
                <p14:nvPr/>
              </p14:nvContentPartPr>
              <p14:xfrm>
                <a:off x="10949182" y="289481"/>
                <a:ext cx="78120" cy="5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36CDD6-D64D-BC45-9006-FBE5646732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41622" y="281921"/>
                  <a:ext cx="9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14:cNvPr>
                <p14:cNvContentPartPr/>
                <p14:nvPr/>
              </p14:nvContentPartPr>
              <p14:xfrm>
                <a:off x="11337982" y="560561"/>
                <a:ext cx="189000" cy="3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1DB485-50E1-644A-A4E8-D0B065001B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330408" y="553001"/>
                  <a:ext cx="204149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0CAA120-0042-324D-A9CD-4BF16C7B027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C19380-3ABC-7A46-BEEC-4399D8FE6A8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85B1963-D81C-B342-932B-7BD3254C42B7}"/>
              </a:ext>
            </a:extLst>
          </p:cNvPr>
          <p:cNvGrpSpPr/>
          <p:nvPr/>
        </p:nvGrpSpPr>
        <p:grpSpPr>
          <a:xfrm>
            <a:off x="11101125" y="2763668"/>
            <a:ext cx="208440" cy="116280"/>
            <a:chOff x="11101125" y="2763668"/>
            <a:chExt cx="208440" cy="1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EBE05-F170-3D42-B4A4-BAD9F39E2EB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76089-ACE9-E044-9119-3960B50C72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AE25C8-A5C4-3644-BA9B-3362C76D495A}"/>
              </a:ext>
            </a:extLst>
          </p:cNvPr>
          <p:cNvGrpSpPr/>
          <p:nvPr/>
        </p:nvGrpSpPr>
        <p:grpSpPr>
          <a:xfrm>
            <a:off x="10954245" y="3007388"/>
            <a:ext cx="443160" cy="134280"/>
            <a:chOff x="10954245" y="3007388"/>
            <a:chExt cx="443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14:cNvPr>
                <p14:cNvContentPartPr/>
                <p14:nvPr/>
              </p14:nvContentPartPr>
              <p14:xfrm>
                <a:off x="11028765" y="3034028"/>
                <a:ext cx="7920" cy="10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B9E43-087A-E740-9A02-8B8E34149B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21205" y="3026468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14:cNvPr>
                <p14:cNvContentPartPr/>
                <p14:nvPr/>
              </p14:nvContentPartPr>
              <p14:xfrm>
                <a:off x="10954245" y="3007388"/>
                <a:ext cx="164520" cy="2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A65066-BB0F-7141-AE17-C7D551676EA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46685" y="2999828"/>
                  <a:ext cx="179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14:cNvPr>
                <p14:cNvContentPartPr/>
                <p14:nvPr/>
              </p14:nvContentPartPr>
              <p14:xfrm>
                <a:off x="11125965" y="3061028"/>
                <a:ext cx="93960" cy="8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3313B1-E28F-364A-B6BE-857812DB48F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18376" y="3053468"/>
                  <a:ext cx="10913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14:cNvPr>
                <p14:cNvContentPartPr/>
                <p14:nvPr/>
              </p14:nvContentPartPr>
              <p14:xfrm>
                <a:off x="11231085" y="3057068"/>
                <a:ext cx="50040" cy="7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7E631E-2BB9-B749-AE14-26EC11DA1CB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223525" y="3049508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14:cNvPr>
                <p14:cNvContentPartPr/>
                <p14:nvPr/>
              </p14:nvContentPartPr>
              <p14:xfrm>
                <a:off x="11303445" y="3051308"/>
                <a:ext cx="9396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11260-445E-8147-9860-AAD8CB52041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295856" y="3043748"/>
                  <a:ext cx="109138" cy="9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ound Same-side Corner of Rectangle 1">
            <a:extLst>
              <a:ext uri="{FF2B5EF4-FFF2-40B4-BE49-F238E27FC236}">
                <a16:creationId xmlns:a16="http://schemas.microsoft.com/office/drawing/2014/main" id="{FB56557F-12AE-A3FE-3AE2-90743F922AF4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162" name="Round Same-side Corner of Rectangle 161">
            <a:extLst>
              <a:ext uri="{FF2B5EF4-FFF2-40B4-BE49-F238E27FC236}">
                <a16:creationId xmlns:a16="http://schemas.microsoft.com/office/drawing/2014/main" id="{AD1D97BC-E814-6043-5479-642C93228C2B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163" name="Round Same-side Corner of Rectangle 162">
            <a:extLst>
              <a:ext uri="{FF2B5EF4-FFF2-40B4-BE49-F238E27FC236}">
                <a16:creationId xmlns:a16="http://schemas.microsoft.com/office/drawing/2014/main" id="{C4BEFCE6-9F7B-938D-288F-863BE810C9B2}"/>
              </a:ext>
            </a:extLst>
          </p:cNvPr>
          <p:cNvSpPr/>
          <p:nvPr/>
        </p:nvSpPr>
        <p:spPr>
          <a:xfrm>
            <a:off x="6638667" y="6354883"/>
            <a:ext cx="2186463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Cards</a:t>
            </a:r>
          </a:p>
        </p:txBody>
      </p:sp>
      <p:pic>
        <p:nvPicPr>
          <p:cNvPr id="48" name="Picture 4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E0947F2-8CB7-87EA-2FE8-611726DF9E64}"/>
              </a:ext>
            </a:extLst>
          </p:cNvPr>
          <p:cNvPicPr>
            <a:picLocks noChangeAspect="1"/>
          </p:cNvPicPr>
          <p:nvPr/>
        </p:nvPicPr>
        <p:blipFill>
          <a:blip r:embed="rId162" cstate="print">
            <a:extLst>
              <a:ext uri="{BEBA8EAE-BF5A-486C-A8C5-ECC9F3942E4B}">
                <a14:imgProps xmlns:a14="http://schemas.microsoft.com/office/drawing/2010/main">
                  <a14:imgLayer r:embed="rId16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4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9EF18084-1EB5-911F-627A-209359FA55A7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C2F8CDD-80E7-91C5-8ED8-9F59D011A4C9}"/>
              </a:ext>
            </a:extLst>
          </p:cNvPr>
          <p:cNvSpPr/>
          <p:nvPr/>
        </p:nvSpPr>
        <p:spPr>
          <a:xfrm>
            <a:off x="10316002" y="578742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pic>
        <p:nvPicPr>
          <p:cNvPr id="168" name="Picture 167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4F25B15-05E2-B768-CCBF-2C8D68982FF6}"/>
              </a:ext>
            </a:extLst>
          </p:cNvPr>
          <p:cNvPicPr>
            <a:picLocks noChangeAspect="1"/>
          </p:cNvPicPr>
          <p:nvPr/>
        </p:nvPicPr>
        <p:blipFill>
          <a:blip r:embed="rId165" cstate="print">
            <a:extLst>
              <a:ext uri="{BEBA8EAE-BF5A-486C-A8C5-ECC9F3942E4B}">
                <a14:imgProps xmlns:a14="http://schemas.microsoft.com/office/drawing/2010/main">
                  <a14:imgLayer r:embed="rId166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7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69" name="Picture 168" descr="A picture containing logo&#10;&#10;Description automatically generated">
            <a:extLst>
              <a:ext uri="{FF2B5EF4-FFF2-40B4-BE49-F238E27FC236}">
                <a16:creationId xmlns:a16="http://schemas.microsoft.com/office/drawing/2014/main" id="{35968D34-3C14-0556-1905-28B938792409}"/>
              </a:ext>
            </a:extLst>
          </p:cNvPr>
          <p:cNvPicPr>
            <a:picLocks noChangeAspect="1"/>
          </p:cNvPicPr>
          <p:nvPr/>
        </p:nvPicPr>
        <p:blipFill>
          <a:blip r:embed="rId16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9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4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6905C4A-856D-B64F-BBA4-60763F861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294709"/>
              </p:ext>
            </p:extLst>
          </p:nvPr>
        </p:nvGraphicFramePr>
        <p:xfrm>
          <a:off x="2789660" y="617500"/>
          <a:ext cx="6612680" cy="562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634">
                  <a:extLst>
                    <a:ext uri="{9D8B030D-6E8A-4147-A177-3AD203B41FA5}">
                      <a16:colId xmlns:a16="http://schemas.microsoft.com/office/drawing/2014/main" val="415587757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5802273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893734908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74940534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34372172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88811448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70575670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3180299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00456433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127890619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4287740340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3565929843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22073931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07564590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052348304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80050245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602964217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920694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2396337802"/>
                    </a:ext>
                  </a:extLst>
                </a:gridCol>
                <a:gridCol w="330634">
                  <a:extLst>
                    <a:ext uri="{9D8B030D-6E8A-4147-A177-3AD203B41FA5}">
                      <a16:colId xmlns:a16="http://schemas.microsoft.com/office/drawing/2014/main" val="1305249301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719558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9713479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6451666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67388321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0232311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291946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43494705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5472854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392035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9725341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5675746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58229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58391640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6144337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8863316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02827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9504061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4535722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5428522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56332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E2B734-85FD-5A4D-BEDA-1DE5A52B8DA9}"/>
              </a:ext>
            </a:extLst>
          </p:cNvPr>
          <p:cNvSpPr txBox="1"/>
          <p:nvPr/>
        </p:nvSpPr>
        <p:spPr>
          <a:xfrm>
            <a:off x="5181363" y="251483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14:cNvPr>
              <p14:cNvContentPartPr/>
              <p14:nvPr/>
            </p14:nvContentPartPr>
            <p14:xfrm>
              <a:off x="11465817" y="5834193"/>
              <a:ext cx="89280" cy="522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5E315E-F98D-DA4C-9F1A-407434F71B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0337" y="5818713"/>
                <a:ext cx="1198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14:cNvPr>
              <p14:cNvContentPartPr/>
              <p14:nvPr/>
            </p14:nvContentPartPr>
            <p14:xfrm>
              <a:off x="11530257" y="6321633"/>
              <a:ext cx="384120" cy="66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1CD3EA-805D-0A4E-9713-D0FFB9256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737" y="6301113"/>
                <a:ext cx="42480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3799-F272-2D41-A902-01D204464E4D}"/>
              </a:ext>
            </a:extLst>
          </p:cNvPr>
          <p:cNvGrpSpPr/>
          <p:nvPr/>
        </p:nvGrpSpPr>
        <p:grpSpPr>
          <a:xfrm>
            <a:off x="10456620" y="5841885"/>
            <a:ext cx="1515140" cy="985580"/>
            <a:chOff x="10456620" y="5841885"/>
            <a:chExt cx="1515140" cy="9855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14:cNvPr>
                <p14:cNvContentPartPr/>
                <p14:nvPr/>
              </p14:nvContentPartPr>
              <p14:xfrm>
                <a:off x="11432840" y="6554945"/>
                <a:ext cx="925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9CED5-2A46-DD4E-BE14-ED2616E9DE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17360" y="653946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14:cNvPr>
                <p14:cNvContentPartPr/>
                <p14:nvPr/>
              </p14:nvContentPartPr>
              <p14:xfrm>
                <a:off x="11531480" y="6591305"/>
                <a:ext cx="60840" cy="6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33E086-5C71-A144-BA31-6C3BB47F79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16000" y="6575917"/>
                  <a:ext cx="91440" cy="90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14:cNvPr>
                <p14:cNvContentPartPr/>
                <p14:nvPr/>
              </p14:nvContentPartPr>
              <p14:xfrm>
                <a:off x="11612480" y="6576185"/>
                <a:ext cx="108360" cy="8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2FFBBD-21DA-E544-8370-0C2EA1F233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97000" y="6560705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14:cNvPr>
                <p14:cNvContentPartPr/>
                <p14:nvPr/>
              </p14:nvContentPartPr>
              <p14:xfrm>
                <a:off x="11734520" y="6529385"/>
                <a:ext cx="62280" cy="125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8CB94-08BC-5344-99DD-77A60BA925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19040" y="6513905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14:cNvPr>
                <p14:cNvContentPartPr/>
                <p14:nvPr/>
              </p14:nvContentPartPr>
              <p14:xfrm>
                <a:off x="11828120" y="6558185"/>
                <a:ext cx="140040" cy="10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829F8D-657B-254B-A87C-66C270EA86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812640" y="6542705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14:cNvPr>
                <p14:cNvContentPartPr/>
                <p14:nvPr/>
              </p14:nvContentPartPr>
              <p14:xfrm>
                <a:off x="11914160" y="6589505"/>
                <a:ext cx="57600" cy="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E53797-C4B1-984C-898E-C7F340F231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98680" y="6574025"/>
                  <a:ext cx="88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14:cNvPr>
                <p14:cNvContentPartPr/>
                <p14:nvPr/>
              </p14:nvContentPartPr>
              <p14:xfrm>
                <a:off x="11511320" y="6705425"/>
                <a:ext cx="89280" cy="9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6B5165-474B-5A4A-BF89-0647052555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95840" y="6690004"/>
                  <a:ext cx="119880" cy="12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14:cNvPr>
                <p14:cNvContentPartPr/>
                <p14:nvPr/>
              </p14:nvContentPartPr>
              <p14:xfrm>
                <a:off x="11626520" y="6740345"/>
                <a:ext cx="79560" cy="7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48CE87-8673-B443-B1A6-5D90D3497D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611040" y="6724865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14:cNvPr>
                <p14:cNvContentPartPr/>
                <p14:nvPr/>
              </p14:nvContentPartPr>
              <p14:xfrm>
                <a:off x="11720480" y="6745385"/>
                <a:ext cx="54360" cy="6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59D4BC-7672-0D49-B856-7400F90C4B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705000" y="6729905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14:cNvPr>
                <p14:cNvContentPartPr/>
                <p14:nvPr/>
              </p14:nvContentPartPr>
              <p14:xfrm>
                <a:off x="11801120" y="6743585"/>
                <a:ext cx="59040" cy="80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D62532-2E10-7641-B033-2C72790A75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785640" y="6728174"/>
                  <a:ext cx="89640" cy="11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14:cNvPr>
                <p14:cNvContentPartPr/>
                <p14:nvPr/>
              </p14:nvContentPartPr>
              <p14:xfrm>
                <a:off x="11863040" y="6738905"/>
                <a:ext cx="95760" cy="88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BE2225-E8C4-C442-952F-405780E0F4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847560" y="6723488"/>
                  <a:ext cx="12636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14:cNvPr>
                <p14:cNvContentPartPr/>
                <p14:nvPr/>
              </p14:nvContentPartPr>
              <p14:xfrm>
                <a:off x="10456620" y="6607605"/>
                <a:ext cx="182880" cy="219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DC63A6-BC14-2E45-8E9A-0C0F57767F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41140" y="6592125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14:cNvPr>
                <p14:cNvContentPartPr/>
                <p14:nvPr/>
              </p14:nvContentPartPr>
              <p14:xfrm>
                <a:off x="10679100" y="6648285"/>
                <a:ext cx="55800" cy="16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F5B8CC-0699-7645-A155-21B875D543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63620" y="6632805"/>
                  <a:ext cx="8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14:cNvPr>
                <p14:cNvContentPartPr/>
                <p14:nvPr/>
              </p14:nvContentPartPr>
              <p14:xfrm>
                <a:off x="10785300" y="6640365"/>
                <a:ext cx="73440" cy="159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79709B-61FD-7441-8E3D-DE5595E414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69820" y="6624885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14:cNvPr>
                <p14:cNvContentPartPr/>
                <p14:nvPr/>
              </p14:nvContentPartPr>
              <p14:xfrm>
                <a:off x="10872780" y="6662685"/>
                <a:ext cx="79560" cy="13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269CD5-4797-D648-8093-0413D179F2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57370" y="6647164"/>
                  <a:ext cx="110022" cy="16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14:cNvPr>
                <p14:cNvContentPartPr/>
                <p14:nvPr/>
              </p14:nvContentPartPr>
              <p14:xfrm>
                <a:off x="10971060" y="6645405"/>
                <a:ext cx="8280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618E3-F5AA-114F-B284-D5F73FAB7B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55647" y="6629925"/>
                  <a:ext cx="113268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14:cNvPr>
                <p14:cNvContentPartPr/>
                <p14:nvPr/>
              </p14:nvContentPartPr>
              <p14:xfrm>
                <a:off x="10716900" y="5863125"/>
                <a:ext cx="165600" cy="525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78619-7180-F042-879E-63DEAC3AAD3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01386" y="5847634"/>
                  <a:ext cx="196267" cy="555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14:cNvPr>
                <p14:cNvContentPartPr/>
                <p14:nvPr/>
              </p14:nvContentPartPr>
              <p14:xfrm>
                <a:off x="10691700" y="5841885"/>
                <a:ext cx="238320" cy="595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26933C-D434-FB48-BB3F-83180CB5FD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76243" y="5826405"/>
                  <a:ext cx="268874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14:cNvPr>
                <p14:cNvContentPartPr/>
                <p14:nvPr/>
              </p14:nvContentPartPr>
              <p14:xfrm>
                <a:off x="10732740" y="5864205"/>
                <a:ext cx="36720" cy="32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46D0D7-832A-4D4A-8466-40020FF6F7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17260" y="5848725"/>
                  <a:ext cx="67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14:cNvPr>
                <p14:cNvContentPartPr/>
                <p14:nvPr/>
              </p14:nvContentPartPr>
              <p14:xfrm>
                <a:off x="10734540" y="5843325"/>
                <a:ext cx="43200" cy="3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BB05F9-16A5-2345-B1EF-A9A3AFA19F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19060" y="582784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14:cNvPr>
                <p14:cNvContentPartPr/>
                <p14:nvPr/>
              </p14:nvContentPartPr>
              <p14:xfrm>
                <a:off x="10669380" y="5865645"/>
                <a:ext cx="200520" cy="590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BEDF22-3D8E-4949-AA3E-F1F654CB1A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53872" y="5850174"/>
                  <a:ext cx="231175" cy="62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14:cNvPr>
                <p14:cNvContentPartPr/>
                <p14:nvPr/>
              </p14:nvContentPartPr>
              <p14:xfrm>
                <a:off x="10818780" y="6338685"/>
                <a:ext cx="106560" cy="10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CD8EF-0986-FC40-A1A3-6D6A0DE647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03352" y="6323154"/>
                  <a:ext cx="137057" cy="14014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D8CA03-1261-9A43-A6C2-0AC80A0116F8}"/>
              </a:ext>
            </a:extLst>
          </p:cNvPr>
          <p:cNvSpPr txBox="1"/>
          <p:nvPr/>
        </p:nvSpPr>
        <p:spPr>
          <a:xfrm>
            <a:off x="110611" y="2930413"/>
            <a:ext cx="219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displays the player being dealt the crew cards on startup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14:cNvPr>
              <p14:cNvContentPartPr/>
              <p14:nvPr/>
            </p14:nvContentPartPr>
            <p14:xfrm>
              <a:off x="2169548" y="266920"/>
              <a:ext cx="7694640" cy="346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995359-8D78-6B45-AD21-F8590E2455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49028" y="246400"/>
                <a:ext cx="773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14:cNvPr>
              <p14:cNvContentPartPr/>
              <p14:nvPr/>
            </p14:nvContentPartPr>
            <p14:xfrm>
              <a:off x="11317508" y="3386320"/>
              <a:ext cx="558000" cy="2304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96FAFD-1F21-524A-B671-8179500212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296988" y="3365800"/>
                <a:ext cx="598680" cy="23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D860DA0-88F0-BD4A-BD81-EBF981F98F55}"/>
              </a:ext>
            </a:extLst>
          </p:cNvPr>
          <p:cNvGrpSpPr/>
          <p:nvPr/>
        </p:nvGrpSpPr>
        <p:grpSpPr>
          <a:xfrm>
            <a:off x="72373" y="45367"/>
            <a:ext cx="1963080" cy="1847160"/>
            <a:chOff x="72373" y="45367"/>
            <a:chExt cx="1963080" cy="18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14:cNvPr>
                <p14:cNvContentPartPr/>
                <p14:nvPr/>
              </p14:nvContentPartPr>
              <p14:xfrm>
                <a:off x="1966333" y="45367"/>
                <a:ext cx="57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5F7F8-ADC4-D149-BF64-DE44C742F7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45813" y="24847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14:cNvPr>
                <p14:cNvContentPartPr/>
                <p14:nvPr/>
              </p14:nvContentPartPr>
              <p14:xfrm>
                <a:off x="72373" y="50767"/>
                <a:ext cx="1963080" cy="1841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17BE72-3C5B-4C46-9089-250EA2A184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849" y="30247"/>
                  <a:ext cx="2003767" cy="18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14:cNvPr>
              <p14:cNvContentPartPr/>
              <p14:nvPr/>
            </p14:nvContentPartPr>
            <p14:xfrm>
              <a:off x="171279" y="137859"/>
              <a:ext cx="1186200" cy="10454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72029C-2A1C-EC43-AD59-B85CD2A5779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0765" y="117339"/>
                <a:ext cx="1226868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53727C8-795D-C241-B7EA-7624E27B978E}"/>
              </a:ext>
            </a:extLst>
          </p:cNvPr>
          <p:cNvGrpSpPr/>
          <p:nvPr/>
        </p:nvGrpSpPr>
        <p:grpSpPr>
          <a:xfrm>
            <a:off x="571959" y="502899"/>
            <a:ext cx="312840" cy="467640"/>
            <a:chOff x="571959" y="502899"/>
            <a:chExt cx="31284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14:cNvPr>
                <p14:cNvContentPartPr/>
                <p14:nvPr/>
              </p14:nvContentPartPr>
              <p14:xfrm>
                <a:off x="793359" y="502899"/>
                <a:ext cx="28080" cy="113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82E80B-4D4C-7B4D-9014-1E0B407CA0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7879" y="487370"/>
                  <a:ext cx="58680" cy="14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14:cNvPr>
                <p14:cNvContentPartPr/>
                <p14:nvPr/>
              </p14:nvContentPartPr>
              <p14:xfrm>
                <a:off x="571959" y="552579"/>
                <a:ext cx="61200" cy="138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BB78916-7145-564C-94C8-6DAF27E5CB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6479" y="537099"/>
                  <a:ext cx="9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14:cNvPr>
                <p14:cNvContentPartPr/>
                <p14:nvPr/>
              </p14:nvContentPartPr>
              <p14:xfrm>
                <a:off x="818199" y="624579"/>
                <a:ext cx="11520" cy="141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A59F29-0178-F542-9605-9662116E2C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2719" y="609099"/>
                  <a:ext cx="4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14:cNvPr>
                <p14:cNvContentPartPr/>
                <p14:nvPr/>
              </p14:nvContentPartPr>
              <p14:xfrm>
                <a:off x="652239" y="701979"/>
                <a:ext cx="135720" cy="77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4B4307-C583-DD4C-BA6A-BE6D924A17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6800" y="686499"/>
                  <a:ext cx="16623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14:cNvPr>
                <p14:cNvContentPartPr/>
                <p14:nvPr/>
              </p14:nvContentPartPr>
              <p14:xfrm>
                <a:off x="881559" y="881619"/>
                <a:ext cx="3240" cy="88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B36514-20CA-574E-B05D-E203DD78D3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4144" y="866076"/>
                  <a:ext cx="37665" cy="119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14:cNvPr>
                <p14:cNvContentPartPr/>
                <p14:nvPr/>
              </p14:nvContentPartPr>
              <p14:xfrm>
                <a:off x="793359" y="519459"/>
                <a:ext cx="63720" cy="44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4E4431-8AD2-0146-B771-919EF89DB57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7879" y="503979"/>
                  <a:ext cx="9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14:cNvPr>
                <p14:cNvContentPartPr/>
                <p14:nvPr/>
              </p14:nvContentPartPr>
              <p14:xfrm>
                <a:off x="704799" y="632859"/>
                <a:ext cx="61200" cy="28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8E015C-5EBF-3A4F-B117-6F2550E42E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9319" y="617178"/>
                  <a:ext cx="91800" cy="59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14:cNvPr>
                <p14:cNvContentPartPr/>
                <p14:nvPr/>
              </p14:nvContentPartPr>
              <p14:xfrm>
                <a:off x="721359" y="522339"/>
                <a:ext cx="19800" cy="36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46B179-B07A-8C4B-AF6E-E05E9757EF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5879" y="506859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14:cNvPr>
                <p14:cNvContentPartPr/>
                <p14:nvPr/>
              </p14:nvContentPartPr>
              <p14:xfrm>
                <a:off x="638559" y="558339"/>
                <a:ext cx="68040" cy="14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C74E90-83C9-0E4A-B236-78555E4BB9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3079" y="543246"/>
                  <a:ext cx="98640" cy="43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0B4CA20-1E8A-6B46-BAF3-ED497DA0691A}"/>
              </a:ext>
            </a:extLst>
          </p:cNvPr>
          <p:cNvGrpSpPr/>
          <p:nvPr/>
        </p:nvGrpSpPr>
        <p:grpSpPr>
          <a:xfrm>
            <a:off x="400599" y="1431699"/>
            <a:ext cx="885240" cy="373320"/>
            <a:chOff x="400599" y="1431699"/>
            <a:chExt cx="8852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14:cNvPr>
                <p14:cNvContentPartPr/>
                <p14:nvPr/>
              </p14:nvContentPartPr>
              <p14:xfrm>
                <a:off x="400599" y="1523139"/>
                <a:ext cx="94320" cy="251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B94480-D0FF-6246-AEEA-DD3327988E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5119" y="1507659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14:cNvPr>
                <p14:cNvContentPartPr/>
                <p14:nvPr/>
              </p14:nvContentPartPr>
              <p14:xfrm>
                <a:off x="516879" y="1545459"/>
                <a:ext cx="113760" cy="215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E51B6-7FD5-B248-97E5-82EC36F2FA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1399" y="1530005"/>
                  <a:ext cx="144360" cy="24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14:cNvPr>
                <p14:cNvContentPartPr/>
                <p14:nvPr/>
              </p14:nvContentPartPr>
              <p14:xfrm>
                <a:off x="624519" y="1634019"/>
                <a:ext cx="232560" cy="171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1958E-85A4-0044-B6FA-4D9F937F53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9039" y="1618572"/>
                  <a:ext cx="263160" cy="20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14:cNvPr>
                <p14:cNvContentPartPr/>
                <p14:nvPr/>
              </p14:nvContentPartPr>
              <p14:xfrm>
                <a:off x="876159" y="1625379"/>
                <a:ext cx="105480" cy="10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0C0EA-2080-4747-91F0-67A964621E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0679" y="1609899"/>
                  <a:ext cx="13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14:cNvPr>
                <p14:cNvContentPartPr/>
                <p14:nvPr/>
              </p14:nvContentPartPr>
              <p14:xfrm>
                <a:off x="997839" y="1611339"/>
                <a:ext cx="80640" cy="99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6FB72B-A473-BD4F-9ABE-66F7453D05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2359" y="1595803"/>
                  <a:ext cx="111240" cy="13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14:cNvPr>
                <p14:cNvContentPartPr/>
                <p14:nvPr/>
              </p14:nvContentPartPr>
              <p14:xfrm>
                <a:off x="1166319" y="1431699"/>
                <a:ext cx="80640" cy="240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B5739-D26A-4B4C-B554-AEC19EB32E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50770" y="1416219"/>
                  <a:ext cx="111377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14:cNvPr>
                <p14:cNvContentPartPr/>
                <p14:nvPr/>
              </p14:nvContentPartPr>
              <p14:xfrm>
                <a:off x="1188639" y="1661379"/>
                <a:ext cx="97200" cy="19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C7986A-268B-9940-824F-59F2DD9A5A8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3159" y="1645899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548B92-D55C-9B47-AFFB-74545486D590}"/>
              </a:ext>
            </a:extLst>
          </p:cNvPr>
          <p:cNvGrpSpPr/>
          <p:nvPr/>
        </p:nvGrpSpPr>
        <p:grpSpPr>
          <a:xfrm>
            <a:off x="5164075" y="6424365"/>
            <a:ext cx="824040" cy="308160"/>
            <a:chOff x="5164075" y="6424365"/>
            <a:chExt cx="82404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14:cNvPr>
                <p14:cNvContentPartPr/>
                <p14:nvPr/>
              </p14:nvContentPartPr>
              <p14:xfrm>
                <a:off x="5164075" y="6551445"/>
                <a:ext cx="163800" cy="1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83F995-53C4-624B-B9F8-709869CC3B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48595" y="6538545"/>
                  <a:ext cx="194400" cy="2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14:cNvPr>
                <p14:cNvContentPartPr/>
                <p14:nvPr/>
              </p14:nvContentPartPr>
              <p14:xfrm>
                <a:off x="5848075" y="6625965"/>
                <a:ext cx="140040" cy="106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2028627-92AC-F54F-84AC-C5CD8E7B56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32595" y="6610485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14:cNvPr>
                <p14:cNvContentPartPr/>
                <p14:nvPr/>
              </p14:nvContentPartPr>
              <p14:xfrm>
                <a:off x="5637115" y="6424365"/>
                <a:ext cx="22680" cy="32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FA0F1D-22A0-D044-81AA-9A272FD821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21635" y="6408885"/>
                  <a:ext cx="5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14:cNvPr>
                <p14:cNvContentPartPr/>
                <p14:nvPr/>
              </p14:nvContentPartPr>
              <p14:xfrm>
                <a:off x="5619475" y="6454605"/>
                <a:ext cx="41760" cy="6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F4EA07-4667-7941-B205-6029A8D747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03860" y="6439125"/>
                  <a:ext cx="72626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14:cNvPr>
                <p14:cNvContentPartPr/>
                <p14:nvPr/>
              </p14:nvContentPartPr>
              <p14:xfrm>
                <a:off x="5614795" y="6432285"/>
                <a:ext cx="27360" cy="27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E0BAF4-9F64-C74A-8A77-BFA59B59D5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99315" y="6416805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14:cNvPr>
                <p14:cNvContentPartPr/>
                <p14:nvPr/>
              </p14:nvContentPartPr>
              <p14:xfrm>
                <a:off x="5633875" y="6445245"/>
                <a:ext cx="14760" cy="8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690D0A-9039-A745-98DE-E52091DBD78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18395" y="6429765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FD6DC0-BD5A-1E4A-91E4-391249E640EF}"/>
              </a:ext>
            </a:extLst>
          </p:cNvPr>
          <p:cNvGrpSpPr/>
          <p:nvPr/>
        </p:nvGrpSpPr>
        <p:grpSpPr>
          <a:xfrm>
            <a:off x="3386040" y="6376845"/>
            <a:ext cx="324000" cy="378000"/>
            <a:chOff x="3386040" y="6376845"/>
            <a:chExt cx="32400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14:cNvPr>
                <p14:cNvContentPartPr/>
                <p14:nvPr/>
              </p14:nvContentPartPr>
              <p14:xfrm>
                <a:off x="3406560" y="6648285"/>
                <a:ext cx="90720" cy="65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88096-9C16-E448-A6C5-6E909D03670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91080" y="6632890"/>
                  <a:ext cx="121320" cy="9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14:cNvPr>
                <p14:cNvContentPartPr/>
                <p14:nvPr/>
              </p14:nvContentPartPr>
              <p14:xfrm>
                <a:off x="3522480" y="6655845"/>
                <a:ext cx="109800" cy="83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41496C-221A-0447-B5C5-1B980B9834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07000" y="6640365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14:cNvPr>
                <p14:cNvContentPartPr/>
                <p14:nvPr/>
              </p14:nvContentPartPr>
              <p14:xfrm>
                <a:off x="3643080" y="6661245"/>
                <a:ext cx="66960" cy="93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934586-D4E0-B544-99FC-3BADEACEC4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27600" y="664576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14:cNvPr>
                <p14:cNvContentPartPr/>
                <p14:nvPr/>
              </p14:nvContentPartPr>
              <p14:xfrm>
                <a:off x="3386040" y="6376845"/>
                <a:ext cx="59040" cy="51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88F63F-B158-4742-AE20-3AC636037C9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70560" y="6361473"/>
                  <a:ext cx="89640" cy="8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14:cNvPr>
                <p14:cNvContentPartPr/>
                <p14:nvPr/>
              </p14:nvContentPartPr>
              <p14:xfrm>
                <a:off x="3414480" y="6394125"/>
                <a:ext cx="20880" cy="26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425BB5-2831-2A40-8100-3EE1B04F53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98728" y="6378433"/>
                  <a:ext cx="52017" cy="5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14:cNvPr>
              <p14:cNvContentPartPr/>
              <p14:nvPr/>
            </p14:nvContentPartPr>
            <p14:xfrm>
              <a:off x="11289498" y="2523986"/>
              <a:ext cx="13645" cy="37471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FB48E4-46C0-694E-B4CE-B15A3B7F295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274058" y="2508493"/>
                <a:ext cx="44167" cy="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14:cNvPr>
              <p14:cNvContentPartPr/>
              <p14:nvPr/>
            </p14:nvContentPartPr>
            <p14:xfrm>
              <a:off x="580599" y="1885299"/>
              <a:ext cx="74880" cy="10256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8C4B90-FA25-6C48-930E-72087D2FAFA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5119" y="1869819"/>
                <a:ext cx="10548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14:cNvPr>
              <p14:cNvContentPartPr/>
              <p14:nvPr/>
            </p14:nvContentPartPr>
            <p14:xfrm>
              <a:off x="611468" y="4984720"/>
              <a:ext cx="572040" cy="21081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CC2597-528F-2A43-9275-7C7AF0739BF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0948" y="4964200"/>
                <a:ext cx="612720" cy="21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AC7A884-9239-C44D-B2BC-284900B35631}"/>
              </a:ext>
            </a:extLst>
          </p:cNvPr>
          <p:cNvGrpSpPr/>
          <p:nvPr/>
        </p:nvGrpSpPr>
        <p:grpSpPr>
          <a:xfrm>
            <a:off x="11252854" y="1513565"/>
            <a:ext cx="96120" cy="1017000"/>
            <a:chOff x="11252854" y="1513565"/>
            <a:chExt cx="9612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14:cNvPr>
                <p14:cNvContentPartPr/>
                <p14:nvPr/>
              </p14:nvContentPartPr>
              <p14:xfrm>
                <a:off x="11264374" y="2325365"/>
                <a:ext cx="39240" cy="205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D37A1F-7DA7-3F45-A15E-107D6E7658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48894" y="2309885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14:cNvPr>
                <p14:cNvContentPartPr/>
                <p14:nvPr/>
              </p14:nvContentPartPr>
              <p14:xfrm>
                <a:off x="11252854" y="1513565"/>
                <a:ext cx="96120" cy="789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FA0CC-FC76-8147-A1A0-5435291D154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237374" y="1498085"/>
                  <a:ext cx="126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14:cNvPr>
                <p14:cNvContentPartPr/>
                <p14:nvPr/>
              </p14:nvContentPartPr>
              <p14:xfrm>
                <a:off x="11269054" y="2280005"/>
                <a:ext cx="2520" cy="68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BA772-7FA2-2249-9D19-F7025685517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53574" y="2264525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14:cNvPr>
              <p14:cNvContentPartPr/>
              <p14:nvPr/>
            </p14:nvContentPartPr>
            <p14:xfrm>
              <a:off x="11040982" y="287681"/>
              <a:ext cx="617760" cy="506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62B156A-E63F-E843-AB6C-28748DA6EBF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033422" y="280121"/>
                <a:ext cx="6328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0011E0-CCE2-4A4A-9CA0-0D78102B27D9}"/>
              </a:ext>
            </a:extLst>
          </p:cNvPr>
          <p:cNvGrpSpPr/>
          <p:nvPr/>
        </p:nvGrpSpPr>
        <p:grpSpPr>
          <a:xfrm>
            <a:off x="10727782" y="263561"/>
            <a:ext cx="1208160" cy="1334520"/>
            <a:chOff x="10727782" y="263561"/>
            <a:chExt cx="1208160" cy="13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14:cNvPr>
                <p14:cNvContentPartPr/>
                <p14:nvPr/>
              </p14:nvContentPartPr>
              <p14:xfrm>
                <a:off x="11616262" y="263561"/>
                <a:ext cx="14400" cy="49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B84F85-1F9F-DF46-8ED7-5E07E80505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08886" y="256001"/>
                  <a:ext cx="29151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14:cNvPr>
                <p14:cNvContentPartPr/>
                <p14:nvPr/>
              </p14:nvContentPartPr>
              <p14:xfrm>
                <a:off x="11627782" y="266081"/>
                <a:ext cx="38160" cy="4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131792-5755-7C4B-92F8-F035CF776D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20222" y="258466"/>
                  <a:ext cx="53280" cy="64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14:cNvPr>
                <p14:cNvContentPartPr/>
                <p14:nvPr/>
              </p14:nvContentPartPr>
              <p14:xfrm>
                <a:off x="11698702" y="268601"/>
                <a:ext cx="47160" cy="61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247411-924F-8740-8DD9-4BF475809C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91199" y="261041"/>
                  <a:ext cx="62165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14:cNvPr>
                <p14:cNvContentPartPr/>
                <p14:nvPr/>
              </p14:nvContentPartPr>
              <p14:xfrm>
                <a:off x="11684662" y="292001"/>
                <a:ext cx="51840" cy="5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5AF4C1-ABED-504A-A40D-7DCC0122F7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77102" y="284441"/>
                  <a:ext cx="6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14:cNvPr>
                <p14:cNvContentPartPr/>
                <p14:nvPr/>
              </p14:nvContentPartPr>
              <p14:xfrm>
                <a:off x="11807062" y="563081"/>
                <a:ext cx="128880" cy="174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8A32C4-AA9A-5F45-9C4A-4FBEFCF1847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99502" y="555537"/>
                  <a:ext cx="144000" cy="189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14:cNvPr>
                <p14:cNvContentPartPr/>
                <p14:nvPr/>
              </p14:nvContentPartPr>
              <p14:xfrm>
                <a:off x="11752702" y="643001"/>
                <a:ext cx="127800" cy="9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030EAB-97E4-8048-A00A-1D18D3F364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45121" y="635441"/>
                  <a:ext cx="142963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14:cNvPr>
                <p14:cNvContentPartPr/>
                <p14:nvPr/>
              </p14:nvContentPartPr>
              <p14:xfrm>
                <a:off x="11601862" y="911921"/>
                <a:ext cx="33480" cy="49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5FCB11-3670-314F-BF19-AD1D283B77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94302" y="904415"/>
                  <a:ext cx="48600" cy="6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14:cNvPr>
                <p14:cNvContentPartPr/>
                <p14:nvPr/>
              </p14:nvContentPartPr>
              <p14:xfrm>
                <a:off x="11644342" y="918761"/>
                <a:ext cx="33480" cy="49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99CA2B-7ACB-114B-BAB7-F0D5D0F6DA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636700" y="911201"/>
                  <a:ext cx="4876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14:cNvPr>
                <p14:cNvContentPartPr/>
                <p14:nvPr/>
              </p14:nvContentPartPr>
              <p14:xfrm>
                <a:off x="11634982" y="949721"/>
                <a:ext cx="40320" cy="2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12F4BE-D9CB-2B4B-A8C1-EAA510BF48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627422" y="942161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14:cNvPr>
                <p14:cNvContentPartPr/>
                <p14:nvPr/>
              </p14:nvContentPartPr>
              <p14:xfrm>
                <a:off x="10916062" y="791681"/>
                <a:ext cx="30960" cy="40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B7D9FD-C5F2-8641-BFE2-F6EEC5F3B57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08502" y="784188"/>
                  <a:ext cx="46080" cy="5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14:cNvPr>
                <p14:cNvContentPartPr/>
                <p14:nvPr/>
              </p14:nvContentPartPr>
              <p14:xfrm>
                <a:off x="10727782" y="492521"/>
                <a:ext cx="181800" cy="181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16EE68-F46C-6744-B8BA-6AD96B97864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720222" y="484961"/>
                  <a:ext cx="196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14:cNvPr>
                <p14:cNvContentPartPr/>
                <p14:nvPr/>
              </p14:nvContentPartPr>
              <p14:xfrm>
                <a:off x="10873942" y="287321"/>
                <a:ext cx="14400" cy="50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6C43C5-D156-6743-A4B4-1DFBA21BA3D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66382" y="279815"/>
                  <a:ext cx="2952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14:cNvPr>
                <p14:cNvContentPartPr/>
                <p14:nvPr/>
              </p14:nvContentPartPr>
              <p14:xfrm>
                <a:off x="10887982" y="280121"/>
                <a:ext cx="45000" cy="56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8B3D59-B7D7-F649-BC63-EAA87708409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80482" y="272561"/>
                  <a:ext cx="6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14:cNvPr>
                <p14:cNvContentPartPr/>
                <p14:nvPr/>
              </p14:nvContentPartPr>
              <p14:xfrm>
                <a:off x="11505382" y="560561"/>
                <a:ext cx="104040" cy="82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ADD7F0-073D-A74C-BB27-67B96EEB96A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97822" y="553001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14:cNvPr>
                <p14:cNvContentPartPr/>
                <p14:nvPr/>
              </p14:nvContentPartPr>
              <p14:xfrm>
                <a:off x="11507902" y="558401"/>
                <a:ext cx="30960" cy="84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61FDA3-3E61-4C4A-9604-515D85D759D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500342" y="550841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14:cNvPr>
                <p14:cNvContentPartPr/>
                <p14:nvPr/>
              </p14:nvContentPartPr>
              <p14:xfrm>
                <a:off x="11323942" y="1314761"/>
                <a:ext cx="99360" cy="283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A9E285-7E9E-A94E-B331-2B661D428D9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08462" y="1299261"/>
                  <a:ext cx="129960" cy="3139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14:cNvPr>
              <p14:cNvContentPartPr/>
              <p14:nvPr/>
            </p14:nvContentPartPr>
            <p14:xfrm>
              <a:off x="9860542" y="580001"/>
              <a:ext cx="641520" cy="727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120B8F-F14A-B245-9A0C-A91DCF650F9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845062" y="564521"/>
                <a:ext cx="672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14:cNvPr>
              <p14:cNvContentPartPr/>
              <p14:nvPr/>
            </p14:nvContentPartPr>
            <p14:xfrm>
              <a:off x="9848662" y="584321"/>
              <a:ext cx="657720" cy="547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7D1D31-DBC8-D642-BD83-BD802F0E3FA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833190" y="568841"/>
                <a:ext cx="688303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C46D34F-E209-8442-ACE5-8F3119404F79}"/>
              </a:ext>
            </a:extLst>
          </p:cNvPr>
          <p:cNvGrpSpPr/>
          <p:nvPr/>
        </p:nvGrpSpPr>
        <p:grpSpPr>
          <a:xfrm>
            <a:off x="10927605" y="2706068"/>
            <a:ext cx="381960" cy="173880"/>
            <a:chOff x="10927605" y="2706068"/>
            <a:chExt cx="381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14:cNvPr>
                <p14:cNvContentPartPr/>
                <p14:nvPr/>
              </p14:nvContentPartPr>
              <p14:xfrm>
                <a:off x="10927605" y="2706068"/>
                <a:ext cx="95400" cy="156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A8EC9E-CFD1-3545-9C9E-C12124AB191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20073" y="2698508"/>
                  <a:ext cx="110463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14:cNvPr>
                <p14:cNvContentPartPr/>
                <p14:nvPr/>
              </p14:nvContentPartPr>
              <p14:xfrm>
                <a:off x="10929405" y="2797508"/>
                <a:ext cx="74880" cy="10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81EA02-C84D-4F4A-8138-2619695658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921808" y="2789668"/>
                  <a:ext cx="90073" cy="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14:cNvPr>
                <p14:cNvContentPartPr/>
                <p14:nvPr/>
              </p14:nvContentPartPr>
              <p14:xfrm>
                <a:off x="11101125" y="2797508"/>
                <a:ext cx="86400" cy="76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BA411C-1443-AD4E-8FDE-B84681CBC6F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93533" y="2789948"/>
                  <a:ext cx="101583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14:cNvPr>
                <p14:cNvContentPartPr/>
                <p14:nvPr/>
              </p14:nvContentPartPr>
              <p14:xfrm>
                <a:off x="11217765" y="2763668"/>
                <a:ext cx="91800" cy="116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87C257-1B0A-C54A-B722-942545E99DB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210235" y="2756131"/>
                  <a:ext cx="106861" cy="13135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8A82565-98CF-0449-81A0-EA7CE0C1CF69}"/>
                  </a:ext>
                </a:extLst>
              </p14:cNvPr>
              <p14:cNvContentPartPr/>
              <p14:nvPr/>
            </p14:nvContentPartPr>
            <p14:xfrm>
              <a:off x="10954245" y="3007388"/>
              <a:ext cx="164520" cy="212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8A82565-98CF-0449-81A0-EA7CE0C1CF6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946685" y="2999828"/>
                <a:ext cx="17964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TextBox 153">
            <a:extLst>
              <a:ext uri="{FF2B5EF4-FFF2-40B4-BE49-F238E27FC236}">
                <a16:creationId xmlns:a16="http://schemas.microsoft.com/office/drawing/2014/main" id="{CE928F60-CAC3-B948-B51B-AB216A04A7B8}"/>
              </a:ext>
            </a:extLst>
          </p:cNvPr>
          <p:cNvSpPr txBox="1"/>
          <p:nvPr/>
        </p:nvSpPr>
        <p:spPr>
          <a:xfrm>
            <a:off x="3317689" y="4268005"/>
            <a:ext cx="5631239" cy="1972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1E540B9-F599-3B4F-8FF6-0FE705BD37E5}"/>
              </a:ext>
            </a:extLst>
          </p:cNvPr>
          <p:cNvSpPr/>
          <p:nvPr/>
        </p:nvSpPr>
        <p:spPr>
          <a:xfrm>
            <a:off x="3413760" y="4343636"/>
            <a:ext cx="1975104" cy="46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B9049D-E965-E646-A92F-C9267EF55E27}"/>
              </a:ext>
            </a:extLst>
          </p:cNvPr>
          <p:cNvGrpSpPr/>
          <p:nvPr/>
        </p:nvGrpSpPr>
        <p:grpSpPr>
          <a:xfrm>
            <a:off x="3577425" y="4431400"/>
            <a:ext cx="1497240" cy="214560"/>
            <a:chOff x="6905841" y="6562264"/>
            <a:chExt cx="149724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AE78B6-D305-3743-BBD8-7EA40917E026}"/>
                    </a:ext>
                  </a:extLst>
                </p14:cNvPr>
                <p14:cNvContentPartPr/>
                <p14:nvPr/>
              </p14:nvContentPartPr>
              <p14:xfrm>
                <a:off x="6905841" y="6562264"/>
                <a:ext cx="188280" cy="197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AE78B6-D305-3743-BBD8-7EA40917E0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0331" y="6546784"/>
                  <a:ext cx="218939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E072CB-DCEC-B547-8733-A0537706B478}"/>
                    </a:ext>
                  </a:extLst>
                </p14:cNvPr>
                <p14:cNvContentPartPr/>
                <p14:nvPr/>
              </p14:nvContentPartPr>
              <p14:xfrm>
                <a:off x="7104921" y="6627784"/>
                <a:ext cx="219960" cy="14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E072CB-DCEC-B547-8733-A0537706B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89441" y="6612266"/>
                  <a:ext cx="25056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0DB8BB-2AC8-A242-904F-DF2D3A6B5803}"/>
                    </a:ext>
                  </a:extLst>
                </p14:cNvPr>
                <p14:cNvContentPartPr/>
                <p14:nvPr/>
              </p14:nvContentPartPr>
              <p14:xfrm>
                <a:off x="7364121" y="6614824"/>
                <a:ext cx="154440" cy="162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0DB8BB-2AC8-A242-904F-DF2D3A6B580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48605" y="6599344"/>
                  <a:ext cx="185111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FBA3F6-F4D2-D048-ADC9-83170D4D35B3}"/>
                    </a:ext>
                  </a:extLst>
                </p14:cNvPr>
                <p14:cNvContentPartPr/>
                <p14:nvPr/>
              </p14:nvContentPartPr>
              <p14:xfrm>
                <a:off x="7739601" y="6622384"/>
                <a:ext cx="145080" cy="13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FBA3F6-F4D2-D048-ADC9-83170D4D35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24121" y="6606944"/>
                  <a:ext cx="1756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E85DB3-925E-5540-B10C-9A19EE6F33EB}"/>
                    </a:ext>
                  </a:extLst>
                </p14:cNvPr>
                <p14:cNvContentPartPr/>
                <p14:nvPr/>
              </p14:nvContentPartPr>
              <p14:xfrm>
                <a:off x="7886121" y="6613024"/>
                <a:ext cx="272520" cy="12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E85DB3-925E-5540-B10C-9A19EE6F33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70641" y="6597544"/>
                  <a:ext cx="30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69F22D-9E26-1549-BEEC-5741C493D4AB}"/>
                    </a:ext>
                  </a:extLst>
                </p14:cNvPr>
                <p14:cNvContentPartPr/>
                <p14:nvPr/>
              </p14:nvContentPartPr>
              <p14:xfrm>
                <a:off x="8169801" y="6580984"/>
                <a:ext cx="154440" cy="15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69F22D-9E26-1549-BEEC-5741C493D4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54321" y="6565504"/>
                  <a:ext cx="18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7A1700-526C-E546-8516-CC5F39BC0067}"/>
                    </a:ext>
                  </a:extLst>
                </p14:cNvPr>
                <p14:cNvContentPartPr/>
                <p14:nvPr/>
              </p14:nvContentPartPr>
              <p14:xfrm>
                <a:off x="8295801" y="6633544"/>
                <a:ext cx="107280" cy="97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7A1700-526C-E546-8516-CC5F39BC00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80321" y="6618121"/>
                  <a:ext cx="137880" cy="1284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14:cNvPr>
              <p14:cNvContentPartPr/>
              <p14:nvPr/>
            </p14:nvContentPartPr>
            <p14:xfrm rot="10800000">
              <a:off x="8729428" y="4343636"/>
              <a:ext cx="117221" cy="123271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04DC19-DA73-1C49-B9FD-47CE3ED0F30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 rot="10800000">
                <a:off x="8713919" y="4328092"/>
                <a:ext cx="147879" cy="153998"/>
              </a:xfrm>
              <a:prstGeom prst="rect">
                <a:avLst/>
              </a:prstGeom>
            </p:spPr>
          </p:pic>
        </mc:Fallback>
      </mc:AlternateContent>
      <p:pic>
        <p:nvPicPr>
          <p:cNvPr id="157" name="Picture 156">
            <a:extLst>
              <a:ext uri="{FF2B5EF4-FFF2-40B4-BE49-F238E27FC236}">
                <a16:creationId xmlns:a16="http://schemas.microsoft.com/office/drawing/2014/main" id="{CF1BE6E6-2910-B745-B71F-66FCFA209723}"/>
              </a:ext>
            </a:extLst>
          </p:cNvPr>
          <p:cNvPicPr>
            <a:picLocks noChangeAspect="1"/>
          </p:cNvPicPr>
          <p:nvPr/>
        </p:nvPicPr>
        <p:blipFill>
          <a:blip r:embed="rId190"/>
          <a:stretch>
            <a:fillRect/>
          </a:stretch>
        </p:blipFill>
        <p:spPr>
          <a:xfrm>
            <a:off x="3451982" y="4875528"/>
            <a:ext cx="984865" cy="126740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30DD63E8-0AB3-674D-8E2B-0CD9D1D7A578}"/>
              </a:ext>
            </a:extLst>
          </p:cNvPr>
          <p:cNvPicPr>
            <a:picLocks noChangeAspect="1"/>
          </p:cNvPicPr>
          <p:nvPr/>
        </p:nvPicPr>
        <p:blipFill>
          <a:blip r:embed="rId190"/>
          <a:stretch>
            <a:fillRect/>
          </a:stretch>
        </p:blipFill>
        <p:spPr>
          <a:xfrm>
            <a:off x="4501274" y="4888370"/>
            <a:ext cx="984865" cy="1267408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2C7CFA3-959E-5646-9BE3-1429C2DC7955}"/>
              </a:ext>
            </a:extLst>
          </p:cNvPr>
          <p:cNvPicPr>
            <a:picLocks noChangeAspect="1"/>
          </p:cNvPicPr>
          <p:nvPr/>
        </p:nvPicPr>
        <p:blipFill>
          <a:blip r:embed="rId190"/>
          <a:stretch>
            <a:fillRect/>
          </a:stretch>
        </p:blipFill>
        <p:spPr>
          <a:xfrm>
            <a:off x="5550566" y="4875528"/>
            <a:ext cx="984865" cy="1267408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6CD1FEF7-A3F5-454E-9D57-0B0D17285780}"/>
              </a:ext>
            </a:extLst>
          </p:cNvPr>
          <p:cNvPicPr>
            <a:picLocks noChangeAspect="1"/>
          </p:cNvPicPr>
          <p:nvPr/>
        </p:nvPicPr>
        <p:blipFill>
          <a:blip r:embed="rId190"/>
          <a:stretch>
            <a:fillRect/>
          </a:stretch>
        </p:blipFill>
        <p:spPr>
          <a:xfrm>
            <a:off x="6602521" y="4885096"/>
            <a:ext cx="984865" cy="1267408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70A3EBEC-FE69-084C-81AF-1A9047D1E8BA}"/>
              </a:ext>
            </a:extLst>
          </p:cNvPr>
          <p:cNvPicPr>
            <a:picLocks noChangeAspect="1"/>
          </p:cNvPicPr>
          <p:nvPr/>
        </p:nvPicPr>
        <p:blipFill>
          <a:blip r:embed="rId190"/>
          <a:stretch>
            <a:fillRect/>
          </a:stretch>
        </p:blipFill>
        <p:spPr>
          <a:xfrm>
            <a:off x="7676847" y="4871352"/>
            <a:ext cx="984865" cy="12674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14:cNvPr>
              <p14:cNvContentPartPr/>
              <p14:nvPr/>
            </p14:nvContentPartPr>
            <p14:xfrm>
              <a:off x="775829" y="3882825"/>
              <a:ext cx="68400" cy="1102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20548-A39C-D947-AD7E-1790CC0B97C7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55309" y="3862305"/>
                <a:ext cx="1090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14:cNvPr>
              <p14:cNvContentPartPr/>
              <p14:nvPr/>
            </p14:nvContentPartPr>
            <p14:xfrm>
              <a:off x="4229020" y="4846615"/>
              <a:ext cx="219600" cy="2210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152DB-9037-4E42-AE15-4F04A79951F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221460" y="4839055"/>
                <a:ext cx="234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14:cNvPr>
              <p14:cNvContentPartPr/>
              <p14:nvPr/>
            </p14:nvContentPartPr>
            <p14:xfrm>
              <a:off x="4271860" y="4879735"/>
              <a:ext cx="136800" cy="138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7B55262-1909-6F46-B49A-00209B8C219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264300" y="4872155"/>
                <a:ext cx="151920" cy="154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14:cNvPr>
              <p14:cNvContentPartPr/>
              <p14:nvPr/>
            </p14:nvContentPartPr>
            <p14:xfrm>
              <a:off x="4290940" y="4875055"/>
              <a:ext cx="66960" cy="129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10BD81-60B9-C149-9239-5E331C7058F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283380" y="4867699"/>
                <a:ext cx="82080" cy="27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14:cNvPr>
              <p14:cNvContentPartPr/>
              <p14:nvPr/>
            </p14:nvContentPartPr>
            <p14:xfrm>
              <a:off x="4243060" y="4878295"/>
              <a:ext cx="194040" cy="1731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54EFF3D-CEF4-8E49-93EA-67797CAA4429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235500" y="4870735"/>
                <a:ext cx="20916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5E9EB53-C8F0-BB47-B724-A32BB199E27A}"/>
              </a:ext>
            </a:extLst>
          </p:cNvPr>
          <p:cNvGrpSpPr/>
          <p:nvPr/>
        </p:nvGrpSpPr>
        <p:grpSpPr>
          <a:xfrm>
            <a:off x="4271860" y="4933735"/>
            <a:ext cx="90720" cy="62280"/>
            <a:chOff x="4271860" y="4933735"/>
            <a:chExt cx="90720" cy="6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14:cNvPr>
                <p14:cNvContentPartPr/>
                <p14:nvPr/>
              </p14:nvContentPartPr>
              <p14:xfrm>
                <a:off x="4271860" y="4948135"/>
                <a:ext cx="30240" cy="25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163F0EE-35AA-BF4B-B830-5CED223DB6A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64389" y="4940575"/>
                  <a:ext cx="4518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14:cNvPr>
                <p14:cNvContentPartPr/>
                <p14:nvPr/>
              </p14:nvContentPartPr>
              <p14:xfrm>
                <a:off x="4275100" y="4946335"/>
                <a:ext cx="25920" cy="41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CF1D9C-7B92-8B49-97AE-F266693452E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267540" y="4938775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14:cNvPr>
                <p14:cNvContentPartPr/>
                <p14:nvPr/>
              </p14:nvContentPartPr>
              <p14:xfrm>
                <a:off x="4327300" y="4933735"/>
                <a:ext cx="35280" cy="62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05C340-7E11-4144-A9F5-A756E298D80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319740" y="4926175"/>
                  <a:ext cx="50400" cy="77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7" name="Picture 16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E0A21E-48F2-17F4-D23F-1D4863DB46E2}"/>
              </a:ext>
            </a:extLst>
          </p:cNvPr>
          <p:cNvPicPr>
            <a:picLocks noChangeAspect="1"/>
          </p:cNvPicPr>
          <p:nvPr/>
        </p:nvPicPr>
        <p:blipFill>
          <a:blip r:embed="rId207" cstate="print">
            <a:extLst>
              <a:ext uri="{BEBA8EAE-BF5A-486C-A8C5-ECC9F3942E4B}">
                <a14:imgProps xmlns:a14="http://schemas.microsoft.com/office/drawing/2010/main">
                  <a14:imgLayer r:embed="rId20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9"/>
              </a:ext>
            </a:extLst>
          </a:blip>
          <a:stretch>
            <a:fillRect/>
          </a:stretch>
        </p:blipFill>
        <p:spPr>
          <a:xfrm>
            <a:off x="290731" y="187683"/>
            <a:ext cx="1026402" cy="980784"/>
          </a:xfrm>
          <a:prstGeom prst="rect">
            <a:avLst/>
          </a:prstGeom>
        </p:spPr>
      </p:pic>
      <p:sp>
        <p:nvSpPr>
          <p:cNvPr id="170" name="Round Same-side Corner of Rectangle 1">
            <a:extLst>
              <a:ext uri="{FF2B5EF4-FFF2-40B4-BE49-F238E27FC236}">
                <a16:creationId xmlns:a16="http://schemas.microsoft.com/office/drawing/2014/main" id="{B026144C-985B-2751-4803-EE6BC40317F9}"/>
              </a:ext>
            </a:extLst>
          </p:cNvPr>
          <p:cNvSpPr/>
          <p:nvPr/>
        </p:nvSpPr>
        <p:spPr>
          <a:xfrm>
            <a:off x="2789660" y="6354883"/>
            <a:ext cx="1233700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Chance cards</a:t>
            </a:r>
          </a:p>
        </p:txBody>
      </p:sp>
      <p:sp>
        <p:nvSpPr>
          <p:cNvPr id="171" name="Round Same-side Corner of Rectangle 161">
            <a:extLst>
              <a:ext uri="{FF2B5EF4-FFF2-40B4-BE49-F238E27FC236}">
                <a16:creationId xmlns:a16="http://schemas.microsoft.com/office/drawing/2014/main" id="{6BA68AA2-C0FF-36A4-8405-FDDAD74E5CC9}"/>
              </a:ext>
            </a:extLst>
          </p:cNvPr>
          <p:cNvSpPr/>
          <p:nvPr/>
        </p:nvSpPr>
        <p:spPr>
          <a:xfrm>
            <a:off x="4908001" y="6354883"/>
            <a:ext cx="1459548" cy="5363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Treasure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3458A76-ADAC-A0BA-A419-D531D391555E}"/>
              </a:ext>
            </a:extLst>
          </p:cNvPr>
          <p:cNvSpPr/>
          <p:nvPr/>
        </p:nvSpPr>
        <p:spPr>
          <a:xfrm>
            <a:off x="11345867" y="5720040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Combat score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A1BE742-FE67-E0CC-8C08-70ACADEA169F}"/>
              </a:ext>
            </a:extLst>
          </p:cNvPr>
          <p:cNvSpPr/>
          <p:nvPr/>
        </p:nvSpPr>
        <p:spPr>
          <a:xfrm>
            <a:off x="10316002" y="5787425"/>
            <a:ext cx="1034345" cy="120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Moves</a:t>
            </a:r>
          </a:p>
        </p:txBody>
      </p:sp>
      <p:pic>
        <p:nvPicPr>
          <p:cNvPr id="174" name="Picture 173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86972009-9EFD-8C11-33A2-50BE4A775ACB}"/>
              </a:ext>
            </a:extLst>
          </p:cNvPr>
          <p:cNvPicPr>
            <a:picLocks noChangeAspect="1"/>
          </p:cNvPicPr>
          <p:nvPr/>
        </p:nvPicPr>
        <p:blipFill>
          <a:blip r:embed="rId210" cstate="print">
            <a:extLst>
              <a:ext uri="{BEBA8EAE-BF5A-486C-A8C5-ECC9F3942E4B}">
                <a14:imgProps xmlns:a14="http://schemas.microsoft.com/office/drawing/2010/main">
                  <a14:imgLayer r:embed="rId211">
                    <a14:imgEffect>
                      <a14:backgroundRemoval t="7396" b="90000" l="10000" r="91957">
                        <a14:foregroundMark x1="8804" y1="58958" x2="8696" y2="41458"/>
                        <a14:foregroundMark x1="8696" y1="41458" x2="11196" y2="32917"/>
                        <a14:foregroundMark x1="11196" y1="32917" x2="21413" y2="18229"/>
                        <a14:foregroundMark x1="21413" y1="18229" x2="51848" y2="7396"/>
                        <a14:foregroundMark x1="51848" y1="7396" x2="71957" y2="11458"/>
                        <a14:foregroundMark x1="71957" y1="11458" x2="79022" y2="16563"/>
                        <a14:foregroundMark x1="79022" y1="16563" x2="84674" y2="23646"/>
                        <a14:foregroundMark x1="84674" y1="23646" x2="86196" y2="27813"/>
                        <a14:foregroundMark x1="86196" y1="27604" x2="91630" y2="42813"/>
                        <a14:foregroundMark x1="91630" y1="42813" x2="89891" y2="58958"/>
                        <a14:foregroundMark x1="89891" y1="58646" x2="91957" y2="49688"/>
                        <a14:foregroundMark x1="91957" y1="48333" x2="91522" y2="38958"/>
                        <a14:foregroundMark x1="91522" y1="38958" x2="85109" y2="23542"/>
                        <a14:foregroundMark x1="85109" y1="23542" x2="80217" y2="1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2"/>
              </a:ext>
            </a:extLst>
          </a:blip>
          <a:stretch>
            <a:fillRect/>
          </a:stretch>
        </p:blipFill>
        <p:spPr>
          <a:xfrm>
            <a:off x="10208119" y="-489507"/>
            <a:ext cx="2309772" cy="2410197"/>
          </a:xfrm>
          <a:prstGeom prst="rect">
            <a:avLst/>
          </a:prstGeom>
        </p:spPr>
      </p:pic>
      <p:pic>
        <p:nvPicPr>
          <p:cNvPr id="175" name="Picture 174" descr="A picture containing logo&#10;&#10;Description automatically generated">
            <a:extLst>
              <a:ext uri="{FF2B5EF4-FFF2-40B4-BE49-F238E27FC236}">
                <a16:creationId xmlns:a16="http://schemas.microsoft.com/office/drawing/2014/main" id="{0D46D442-0E00-9CE9-9AB7-D01466B6B18D}"/>
              </a:ext>
            </a:extLst>
          </p:cNvPr>
          <p:cNvPicPr>
            <a:picLocks noChangeAspect="1"/>
          </p:cNvPicPr>
          <p:nvPr/>
        </p:nvPicPr>
        <p:blipFill>
          <a:blip r:embed="rId2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4"/>
              </a:ext>
            </a:extLst>
          </a:blip>
          <a:stretch>
            <a:fillRect/>
          </a:stretch>
        </p:blipFill>
        <p:spPr>
          <a:xfrm>
            <a:off x="10676528" y="2664800"/>
            <a:ext cx="1183632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4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2688F9E538FD49BBBADA1622EF3379" ma:contentTypeVersion="13" ma:contentTypeDescription="Create a new document." ma:contentTypeScope="" ma:versionID="37de5e4b12d636cf457fe0edf0a63051">
  <xsd:schema xmlns:xsd="http://www.w3.org/2001/XMLSchema" xmlns:xs="http://www.w3.org/2001/XMLSchema" xmlns:p="http://schemas.microsoft.com/office/2006/metadata/properties" xmlns:ns3="cbadfe9d-4731-4dbe-b42f-055e8825c1fd" xmlns:ns4="457c79ae-805a-41f2-a5f4-15ed66aca9b6" targetNamespace="http://schemas.microsoft.com/office/2006/metadata/properties" ma:root="true" ma:fieldsID="53721417415174c9fffc9dae5bdeb78d" ns3:_="" ns4:_="">
    <xsd:import namespace="cbadfe9d-4731-4dbe-b42f-055e8825c1fd"/>
    <xsd:import namespace="457c79ae-805a-41f2-a5f4-15ed66ac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dfe9d-4731-4dbe-b42f-055e8825c1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7c79ae-805a-41f2-a5f4-15ed66ac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D73AB3-49B0-45C5-993B-88BC3C3E9DFB}">
  <ds:schemaRefs>
    <ds:schemaRef ds:uri="457c79ae-805a-41f2-a5f4-15ed66aca9b6"/>
    <ds:schemaRef ds:uri="cbadfe9d-4731-4dbe-b42f-055e8825c1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E08C3C5-851F-48C9-AA34-F16B9DA3B2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1801CF-F692-4BE5-9B65-E67F8F3BCD2F}">
  <ds:schemaRefs>
    <ds:schemaRef ds:uri="457c79ae-805a-41f2-a5f4-15ed66aca9b6"/>
    <ds:schemaRef ds:uri="cbadfe9d-4731-4dbe-b42f-055e8825c1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UI Possible Screens </vt:lpstr>
      <vt:lpstr>Buccaneer title and logo</vt:lpstr>
      <vt:lpstr>PowerPoint Presentation</vt:lpstr>
      <vt:lpstr>PowerPoint Presentation</vt:lpstr>
      <vt:lpstr>PowerPoint Presentation</vt:lpstr>
      <vt:lpstr>PowerPoint Presentation</vt:lpstr>
      <vt:lpstr>The next four slides cover FR6 and FR10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1 (Move)</vt:lpstr>
      <vt:lpstr>PowerPoint Presentation</vt:lpstr>
      <vt:lpstr>PowerPoint Presentation</vt:lpstr>
      <vt:lpstr>Phase 2 (Turn)</vt:lpstr>
      <vt:lpstr>PowerPoint Presentation</vt:lpstr>
      <vt:lpstr>Arriving at ports FR15</vt:lpstr>
      <vt:lpstr>PowerPoint Presentation</vt:lpstr>
      <vt:lpstr>PowerPoint Presentation</vt:lpstr>
      <vt:lpstr>PowerPoint Presentation</vt:lpstr>
      <vt:lpstr>Attacking FR12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2022-02-07T16:28:27Z</dcterms:created>
  <dcterms:modified xsi:type="dcterms:W3CDTF">2022-05-11T10:56:56Z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0x0101005C2688F9E538FD49BBBADA1622EF3379</vt:lpwstr>
  </property>
  <property fmtid="{D5CDD505-2E9C-101B-9397-08002B2CF9AE}" pid="3" name="MSIP_Label_f2dfecbd-fc97-4e8a-a9cd-19ed496c406e_Name">
    <vt:lpwstr>defa4170-0d19-0005-0004-bc88714345d2</vt:lpwstr>
  </property>
  <property fmtid="{D5CDD505-2E9C-101B-9397-08002B2CF9AE}" pid="4" name="MSIP_Label_f2dfecbd-fc97-4e8a-a9cd-19ed496c406e_ContentBits">
    <vt:lpwstr>0</vt:lpwstr>
  </property>
  <property fmtid="{D5CDD505-2E9C-101B-9397-08002B2CF9AE}" pid="5" name="MSIP_Label_f2dfecbd-fc97-4e8a-a9cd-19ed496c406e_SiteId">
    <vt:lpwstr>d47b090e-3f5a-4ca0-84d0-9f89d269f175</vt:lpwstr>
  </property>
  <property fmtid="{D5CDD505-2E9C-101B-9397-08002B2CF9AE}" pid="6" name="MSIP_Label_f2dfecbd-fc97-4e8a-a9cd-19ed496c406e_Method">
    <vt:lpwstr>Standard</vt:lpwstr>
  </property>
  <property fmtid="{D5CDD505-2E9C-101B-9397-08002B2CF9AE}" pid="7" name="MSIP_Label_f2dfecbd-fc97-4e8a-a9cd-19ed496c406e_Enabled">
    <vt:lpwstr>true</vt:lpwstr>
  </property>
  <property fmtid="{D5CDD505-2E9C-101B-9397-08002B2CF9AE}" pid="8" name="MSIP_Label_f2dfecbd-fc97-4e8a-a9cd-19ed496c406e_ActionId">
    <vt:lpwstr>7e4f5969-35a6-44b6-ab62-013135b763b8</vt:lpwstr>
  </property>
  <property fmtid="{D5CDD505-2E9C-101B-9397-08002B2CF9AE}" pid="9" name="MSIP_Label_f2dfecbd-fc97-4e8a-a9cd-19ed496c406e_SetDate">
    <vt:lpwstr>2022-05-11T10:40:41Z</vt:lpwstr>
  </property>
</Properties>
</file>